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2" autoAdjust="0"/>
    <p:restoredTop sz="94698" autoAdjust="0"/>
  </p:normalViewPr>
  <p:slideViewPr>
    <p:cSldViewPr>
      <p:cViewPr varScale="1">
        <p:scale>
          <a:sx n="88" d="100"/>
          <a:sy n="88" d="100"/>
        </p:scale>
        <p:origin x="9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90F8-C32B-4DE3-A645-2B1F08C64A6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83B-5321-4727-A121-D10094D36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90F8-C32B-4DE3-A645-2B1F08C64A6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83B-5321-4727-A121-D10094D36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90F8-C32B-4DE3-A645-2B1F08C64A6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83B-5321-4727-A121-D10094D36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90F8-C32B-4DE3-A645-2B1F08C64A6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83B-5321-4727-A121-D10094D36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90F8-C32B-4DE3-A645-2B1F08C64A63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83B-5321-4727-A121-D10094D36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90F8-C32B-4DE3-A645-2B1F08C64A63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83B-5321-4727-A121-D10094D36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90F8-C32B-4DE3-A645-2B1F08C64A63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83B-5321-4727-A121-D10094D36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90F8-C32B-4DE3-A645-2B1F08C64A63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83B-5321-4727-A121-D10094D36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90F8-C32B-4DE3-A645-2B1F08C64A63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83B-5321-4727-A121-D10094D369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90F8-C32B-4DE3-A645-2B1F08C64A63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83B-5321-4727-A121-D10094D369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90F8-C32B-4DE3-A645-2B1F08C64A63}" type="datetimeFigureOut">
              <a:rPr lang="en-US" smtClean="0"/>
              <a:t>4/3/17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46D83B-5321-4727-A121-D10094D369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46D83B-5321-4727-A121-D10094D3691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4990F8-C32B-4DE3-A645-2B1F08C64A63}" type="datetimeFigureOut">
              <a:rPr lang="en-US" smtClean="0"/>
              <a:t>4/3/17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inside.corp.adobe.com/content/dam/Images/Banners/about-adobe-bann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671512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5800" y="914400"/>
            <a:ext cx="6629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Demo Challenge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 smtClean="0"/>
              <a:t>AEM Restore Tool Without Backup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541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Saurav Mukherjee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83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UTILITY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/>
                <a:latin typeface="Times New Roman"/>
                <a:ea typeface="Calibri"/>
                <a:cs typeface="Times New Roman"/>
              </a:rPr>
              <a:t>Restores an AEM instance to a previous tim</a:t>
            </a:r>
            <a:r>
              <a:rPr lang="en-US" sz="2800" b="1" dirty="0" smtClean="0">
                <a:latin typeface="Times New Roman"/>
                <a:ea typeface="Calibri"/>
                <a:cs typeface="Times New Roman"/>
              </a:rPr>
              <a:t>e in past.</a:t>
            </a:r>
            <a:endParaRPr lang="en-US" sz="2800" dirty="0">
              <a:ea typeface="Calibri"/>
              <a:cs typeface="Times New Roman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Calibri"/>
                <a:cs typeface="Times New Roman"/>
              </a:rPr>
              <a:t>Does not require backup services, online and offline.</a:t>
            </a:r>
            <a:endParaRPr lang="en-US" sz="2800" b="1" dirty="0">
              <a:ea typeface="Calibri"/>
              <a:cs typeface="Times New Roman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effectLst/>
                <a:latin typeface="Times New Roman"/>
                <a:ea typeface="Calibri"/>
                <a:cs typeface="Times New Roman"/>
              </a:rPr>
              <a:t>Helps recover precious non-backed </a:t>
            </a:r>
            <a:r>
              <a:rPr lang="en-US" sz="2800" b="1" smtClean="0">
                <a:effectLst/>
                <a:latin typeface="Times New Roman"/>
                <a:ea typeface="Calibri"/>
                <a:cs typeface="Times New Roman"/>
              </a:rPr>
              <a:t>up purged data</a:t>
            </a:r>
            <a:r>
              <a:rPr lang="en-US" sz="2800" b="1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/>
                <a:ea typeface="Calibri"/>
                <a:cs typeface="Times New Roman"/>
              </a:rPr>
              <a:t>Not a replacement of the conventional Backup options.</a:t>
            </a:r>
            <a:endParaRPr lang="en-US" sz="2800" dirty="0"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406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DISADVANTAGES/LIMITATIONS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*"/>
            </a:pPr>
            <a:endParaRPr lang="en-US" sz="2800" dirty="0" smtClean="0"/>
          </a:p>
          <a:p>
            <a:pPr>
              <a:buFont typeface="Calibri" panose="020F0502020204030204" pitchFamily="34" charset="0"/>
              <a:buChar char="*"/>
            </a:pPr>
            <a:r>
              <a:rPr lang="en-US" sz="3200" dirty="0" smtClean="0"/>
              <a:t>Restoring </a:t>
            </a:r>
            <a:r>
              <a:rPr lang="en-US" sz="3200" dirty="0"/>
              <a:t>capabilities help restore till last </a:t>
            </a:r>
            <a:r>
              <a:rPr lang="en-US" sz="3200" b="1" dirty="0"/>
              <a:t>Garbage </a:t>
            </a:r>
            <a:r>
              <a:rPr lang="en-US" sz="3200" b="1" dirty="0" smtClean="0"/>
              <a:t>Collection or Tar Compaction </a:t>
            </a:r>
            <a:r>
              <a:rPr lang="en-US" sz="3200" dirty="0"/>
              <a:t>activity on the </a:t>
            </a:r>
            <a:r>
              <a:rPr lang="en-US" sz="3200" dirty="0" smtClean="0"/>
              <a:t>target </a:t>
            </a:r>
            <a:r>
              <a:rPr lang="en-US" sz="3200" dirty="0"/>
              <a:t>AEM</a:t>
            </a:r>
            <a:r>
              <a:rPr lang="en-US" sz="3200" dirty="0" smtClean="0"/>
              <a:t>.</a:t>
            </a:r>
            <a:endParaRPr lang="en-US" sz="3600" dirty="0"/>
          </a:p>
          <a:p>
            <a:pPr>
              <a:buFont typeface="Calibri" panose="020F0502020204030204" pitchFamily="34" charset="0"/>
              <a:buChar char="*"/>
            </a:pPr>
            <a:r>
              <a:rPr lang="en-US" sz="2800" dirty="0" smtClean="0"/>
              <a:t>Similar to </a:t>
            </a:r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online backup </a:t>
            </a:r>
            <a:r>
              <a:rPr lang="en-US" sz="3200" dirty="0" smtClean="0"/>
              <a:t>which only </a:t>
            </a:r>
            <a:r>
              <a:rPr lang="en-US" sz="3200" dirty="0"/>
              <a:t>backs up the file system. If you store the repository content and/or the repository files in a </a:t>
            </a:r>
            <a:r>
              <a:rPr lang="en-US" sz="3200" b="1" dirty="0" smtClean="0"/>
              <a:t>database/external </a:t>
            </a:r>
            <a:r>
              <a:rPr lang="en-US" sz="3200" b="1" dirty="0" err="1" smtClean="0"/>
              <a:t>datastore</a:t>
            </a:r>
            <a:r>
              <a:rPr lang="en-US" sz="3200" b="1" dirty="0" smtClean="0"/>
              <a:t>(Amazon S3)</a:t>
            </a:r>
            <a:r>
              <a:rPr lang="en-US" sz="3200" dirty="0" smtClean="0"/>
              <a:t>, </a:t>
            </a:r>
            <a:r>
              <a:rPr lang="en-US" sz="3200" dirty="0"/>
              <a:t>that database needs to backed up separately</a:t>
            </a:r>
            <a:r>
              <a:rPr lang="en-US" sz="3200" dirty="0" smtClean="0"/>
              <a:t>.</a:t>
            </a:r>
          </a:p>
          <a:p>
            <a:pPr>
              <a:buFont typeface="Calibri" panose="020F0502020204030204" pitchFamily="34" charset="0"/>
              <a:buChar char="*"/>
            </a:pPr>
            <a:r>
              <a:rPr lang="en-US" sz="3200" smtClean="0"/>
              <a:t>Limited efficiency </a:t>
            </a:r>
            <a:r>
              <a:rPr lang="en-US" sz="3200" dirty="0" smtClean="0"/>
              <a:t>in </a:t>
            </a:r>
            <a:r>
              <a:rPr lang="en-US" sz="3200" b="1" dirty="0" smtClean="0"/>
              <a:t>Clustering</a:t>
            </a:r>
            <a:r>
              <a:rPr lang="en-US" sz="3200" dirty="0" smtClean="0"/>
              <a:t> environments – </a:t>
            </a:r>
            <a:r>
              <a:rPr lang="en-US" sz="3200" b="1" dirty="0" err="1" smtClean="0"/>
              <a:t>MongoDb</a:t>
            </a:r>
            <a:r>
              <a:rPr lang="en-US" sz="3200" dirty="0" smtClean="0"/>
              <a:t>. </a:t>
            </a:r>
          </a:p>
          <a:p>
            <a:pPr>
              <a:buFont typeface="Calibri" panose="020F0502020204030204" pitchFamily="34" charset="0"/>
              <a:buChar char="*"/>
            </a:pPr>
            <a:endParaRPr lang="en-US" sz="3200" dirty="0"/>
          </a:p>
          <a:p>
            <a:pPr>
              <a:buFont typeface="Calibri" panose="020F0502020204030204" pitchFamily="34" charset="0"/>
              <a:buChar char="*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699190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i="1" dirty="0" smtClean="0">
                <a:latin typeface="Italic" panose="00000400000000000000" pitchFamily="2" charset="0"/>
                <a:cs typeface="Italic" panose="00000400000000000000" pitchFamily="2" charset="0"/>
              </a:rPr>
              <a:t>Thank You</a:t>
            </a:r>
            <a:endParaRPr lang="en-US" b="1" i="1" dirty="0">
              <a:latin typeface="Italic" panose="00000400000000000000" pitchFamily="2" charset="0"/>
              <a:cs typeface="Itali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696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3248</TotalTime>
  <Words>113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Italic</vt:lpstr>
      <vt:lpstr>Times New Roman</vt:lpstr>
      <vt:lpstr>Wingdings</vt:lpstr>
      <vt:lpstr>Arial</vt:lpstr>
      <vt:lpstr>Adjacency</vt:lpstr>
      <vt:lpstr>PowerPoint Presentation</vt:lpstr>
      <vt:lpstr>UTILITY</vt:lpstr>
      <vt:lpstr>DISADVANTAGES/LIMITATIONS</vt:lpstr>
      <vt:lpstr>Thank You</vt:lpstr>
    </vt:vector>
  </TitlesOfParts>
  <Company>SAINT-GOBAIN 1.8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</dc:title>
  <dc:creator>Sarveshkumar, Bhalla [ SGGI - MKT ]</dc:creator>
  <cp:lastModifiedBy>Saurav Mukherjee</cp:lastModifiedBy>
  <cp:revision>59</cp:revision>
  <dcterms:created xsi:type="dcterms:W3CDTF">2017-02-02T16:59:35Z</dcterms:created>
  <dcterms:modified xsi:type="dcterms:W3CDTF">2017-04-03T08:26:59Z</dcterms:modified>
</cp:coreProperties>
</file>