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B82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0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791" y="365760"/>
            <a:ext cx="7200900" cy="1584961"/>
          </a:xfrm>
        </p:spPr>
        <p:txBody>
          <a:bodyPr anchor="b">
            <a:normAutofit/>
          </a:bodyPr>
          <a:lstStyle>
            <a:lvl1pPr algn="l">
              <a:defRPr sz="25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91" y="2050062"/>
            <a:ext cx="5760720" cy="1038578"/>
          </a:xfrm>
        </p:spPr>
        <p:txBody>
          <a:bodyPr anchor="t">
            <a:normAutofit/>
          </a:bodyPr>
          <a:lstStyle>
            <a:lvl1pPr marL="0" indent="0" algn="l">
              <a:buNone/>
              <a:defRPr sz="1120">
                <a:solidFill>
                  <a:schemeClr val="bg2">
                    <a:lumMod val="75000"/>
                  </a:schemeClr>
                </a:solidFill>
              </a:defRPr>
            </a:lvl1pPr>
            <a:lvl2pPr marL="2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1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0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405211" y="4516"/>
            <a:ext cx="3429000" cy="203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497353" y="48824"/>
            <a:ext cx="5472590" cy="324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12243" y="121920"/>
            <a:ext cx="4457700" cy="264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02254" y="17215"/>
            <a:ext cx="4367690" cy="2588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60884" y="325121"/>
            <a:ext cx="3909059" cy="23164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2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17220" y="284480"/>
            <a:ext cx="9736931" cy="16662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53"/>
            </a:lvl1pPr>
            <a:lvl2pPr marL="243825" indent="0">
              <a:buNone/>
              <a:defRPr sz="853"/>
            </a:lvl2pPr>
            <a:lvl3pPr marL="487650" indent="0">
              <a:buNone/>
              <a:defRPr sz="853"/>
            </a:lvl3pPr>
            <a:lvl4pPr marL="731474" indent="0">
              <a:buNone/>
              <a:defRPr sz="853"/>
            </a:lvl4pPr>
            <a:lvl5pPr marL="975299" indent="0">
              <a:buNone/>
              <a:defRPr sz="853"/>
            </a:lvl5pPr>
            <a:lvl6pPr marL="1219124" indent="0">
              <a:buNone/>
              <a:defRPr sz="853"/>
            </a:lvl6pPr>
            <a:lvl7pPr marL="1462949" indent="0">
              <a:buNone/>
              <a:defRPr sz="853"/>
            </a:lvl7pPr>
            <a:lvl8pPr marL="1706773" indent="0">
              <a:buNone/>
              <a:defRPr sz="853"/>
            </a:lvl8pPr>
            <a:lvl9pPr marL="1950598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22962" y="2050062"/>
            <a:ext cx="7473789" cy="2438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53"/>
            </a:lvl1pPr>
            <a:lvl2pPr marL="243825" indent="0">
              <a:buFontTx/>
              <a:buNone/>
              <a:defRPr/>
            </a:lvl2pPr>
            <a:lvl3pPr marL="487650" indent="0">
              <a:buFontTx/>
              <a:buNone/>
              <a:defRPr/>
            </a:lvl3pPr>
            <a:lvl4pPr marL="731474" indent="0">
              <a:buFontTx/>
              <a:buNone/>
              <a:defRPr/>
            </a:lvl4pPr>
            <a:lvl5pPr marL="9752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92" y="365760"/>
            <a:ext cx="9052560" cy="1463040"/>
          </a:xfrm>
        </p:spPr>
        <p:txBody>
          <a:bodyPr anchor="ctr">
            <a:normAutofit/>
          </a:bodyPr>
          <a:lstStyle>
            <a:lvl1pPr algn="l">
              <a:defRPr sz="170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91" y="2194560"/>
            <a:ext cx="7682389" cy="1002453"/>
          </a:xfrm>
        </p:spPr>
        <p:txBody>
          <a:bodyPr anchor="ctr">
            <a:normAutofit/>
          </a:bodyPr>
          <a:lstStyle>
            <a:lvl1pPr marL="0" indent="0" algn="l">
              <a:buNone/>
              <a:defRPr sz="1067">
                <a:solidFill>
                  <a:schemeClr val="bg2">
                    <a:lumMod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70" y="365760"/>
            <a:ext cx="8229601" cy="1463040"/>
          </a:xfrm>
        </p:spPr>
        <p:txBody>
          <a:bodyPr anchor="ctr">
            <a:normAutofit/>
          </a:bodyPr>
          <a:lstStyle>
            <a:lvl1pPr algn="l">
              <a:defRPr sz="1707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1591" y="1828800"/>
            <a:ext cx="7680960" cy="203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43825" indent="0">
              <a:buFontTx/>
              <a:buNone/>
              <a:defRPr/>
            </a:lvl2pPr>
            <a:lvl3pPr marL="487650" indent="0">
              <a:buFontTx/>
              <a:buNone/>
              <a:defRPr/>
            </a:lvl3pPr>
            <a:lvl4pPr marL="731474" indent="0">
              <a:buFontTx/>
              <a:buNone/>
              <a:defRPr/>
            </a:lvl4pPr>
            <a:lvl5pPr marL="9752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92" y="2293903"/>
            <a:ext cx="7680960" cy="898595"/>
          </a:xfrm>
        </p:spPr>
        <p:txBody>
          <a:bodyPr anchor="ctr">
            <a:normAutofit/>
          </a:bodyPr>
          <a:lstStyle>
            <a:lvl1pPr marL="0" indent="0" algn="l">
              <a:buNone/>
              <a:defRPr sz="1067">
                <a:solidFill>
                  <a:schemeClr val="bg2">
                    <a:lumMod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8631" y="433185"/>
            <a:ext cx="548640" cy="311881"/>
          </a:xfrm>
          <a:prstGeom prst="rect">
            <a:avLst/>
          </a:prstGeom>
        </p:spPr>
        <p:txBody>
          <a:bodyPr vert="horz" lIns="48768" tIns="24384" rIns="48768" bIns="24384" rtlCol="0" anchor="ctr">
            <a:noAutofit/>
          </a:bodyPr>
          <a:lstStyle/>
          <a:p>
            <a:pPr lvl="0"/>
            <a:r>
              <a:rPr lang="en-US" sz="42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6871" y="1476587"/>
            <a:ext cx="548640" cy="311881"/>
          </a:xfrm>
          <a:prstGeom prst="rect">
            <a:avLst/>
          </a:prstGeom>
        </p:spPr>
        <p:txBody>
          <a:bodyPr vert="horz" lIns="48768" tIns="24384" rIns="48768" bIns="24384" rtlCol="0" anchor="ctr">
            <a:noAutofit/>
          </a:bodyPr>
          <a:lstStyle/>
          <a:p>
            <a:pPr lvl="0" algn="r"/>
            <a:r>
              <a:rPr lang="en-US" sz="42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75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91" y="1828800"/>
            <a:ext cx="7680960" cy="905280"/>
          </a:xfrm>
        </p:spPr>
        <p:txBody>
          <a:bodyPr anchor="b">
            <a:normAutofit/>
          </a:bodyPr>
          <a:lstStyle>
            <a:lvl1pPr algn="l">
              <a:defRPr sz="170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90" y="2737590"/>
            <a:ext cx="7682391" cy="458880"/>
          </a:xfrm>
        </p:spPr>
        <p:txBody>
          <a:bodyPr anchor="t">
            <a:normAutofit/>
          </a:bodyPr>
          <a:lstStyle>
            <a:lvl1pPr marL="0" indent="0" algn="l">
              <a:buNone/>
              <a:defRPr sz="1067">
                <a:solidFill>
                  <a:schemeClr val="bg2">
                    <a:lumMod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72" y="365760"/>
            <a:ext cx="8229600" cy="1463040"/>
          </a:xfrm>
        </p:spPr>
        <p:txBody>
          <a:bodyPr anchor="ctr">
            <a:normAutofit/>
          </a:bodyPr>
          <a:lstStyle>
            <a:lvl1pPr algn="l">
              <a:defRPr sz="1707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5791" y="2095218"/>
            <a:ext cx="7680961" cy="5599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2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90" y="2655147"/>
            <a:ext cx="7680961" cy="541867"/>
          </a:xfrm>
        </p:spPr>
        <p:txBody>
          <a:bodyPr anchor="t">
            <a:normAutofit/>
          </a:bodyPr>
          <a:lstStyle>
            <a:lvl1pPr marL="0" indent="0" algn="l">
              <a:buNone/>
              <a:defRPr sz="960">
                <a:solidFill>
                  <a:schemeClr val="bg2">
                    <a:lumMod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8631" y="433185"/>
            <a:ext cx="548640" cy="311881"/>
          </a:xfrm>
          <a:prstGeom prst="rect">
            <a:avLst/>
          </a:prstGeom>
        </p:spPr>
        <p:txBody>
          <a:bodyPr vert="horz" lIns="48768" tIns="24384" rIns="48768" bIns="24384" rtlCol="0" anchor="ctr">
            <a:noAutofit/>
          </a:bodyPr>
          <a:lstStyle/>
          <a:p>
            <a:pPr lvl="0"/>
            <a:r>
              <a:rPr lang="en-US" sz="42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56871" y="1476587"/>
            <a:ext cx="548640" cy="311881"/>
          </a:xfrm>
          <a:prstGeom prst="rect">
            <a:avLst/>
          </a:prstGeom>
        </p:spPr>
        <p:txBody>
          <a:bodyPr vert="horz" lIns="48768" tIns="24384" rIns="48768" bIns="24384" rtlCol="0" anchor="ctr">
            <a:noAutofit/>
          </a:bodyPr>
          <a:lstStyle/>
          <a:p>
            <a:pPr lvl="0" algn="r"/>
            <a:r>
              <a:rPr lang="en-US" sz="42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04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92" y="365760"/>
            <a:ext cx="9052560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5791" y="2095218"/>
            <a:ext cx="7680960" cy="4470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2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90" y="2542257"/>
            <a:ext cx="7680961" cy="654756"/>
          </a:xfrm>
        </p:spPr>
        <p:txBody>
          <a:bodyPr anchor="t">
            <a:normAutofit/>
          </a:bodyPr>
          <a:lstStyle>
            <a:lvl1pPr marL="0" indent="0" algn="l">
              <a:buNone/>
              <a:defRPr sz="960">
                <a:solidFill>
                  <a:schemeClr val="bg2">
                    <a:lumMod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6691" y="365760"/>
            <a:ext cx="1851660" cy="243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365760"/>
            <a:ext cx="7040880" cy="283125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90" y="1070187"/>
            <a:ext cx="7680961" cy="1216853"/>
          </a:xfrm>
        </p:spPr>
        <p:txBody>
          <a:bodyPr anchor="b">
            <a:normAutofit/>
          </a:bodyPr>
          <a:lstStyle>
            <a:lvl1pPr algn="l">
              <a:defRPr sz="19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92" y="2397760"/>
            <a:ext cx="7680960" cy="799253"/>
          </a:xfrm>
        </p:spPr>
        <p:txBody>
          <a:bodyPr anchor="t">
            <a:normAutofit/>
          </a:bodyPr>
          <a:lstStyle>
            <a:lvl1pPr marL="0" indent="0" algn="l">
              <a:buNone/>
              <a:defRPr sz="960">
                <a:solidFill>
                  <a:schemeClr val="bg2">
                    <a:lumMod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790" y="365760"/>
            <a:ext cx="4443890" cy="192814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320" y="365760"/>
            <a:ext cx="4441031" cy="192814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73" y="365760"/>
            <a:ext cx="4184808" cy="307340"/>
          </a:xfrm>
        </p:spPr>
        <p:txBody>
          <a:bodyPr anchor="b">
            <a:noAutofit/>
          </a:bodyPr>
          <a:lstStyle>
            <a:lvl1pPr marL="0" indent="0">
              <a:buNone/>
              <a:defRPr sz="1493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790" y="677615"/>
            <a:ext cx="4443890" cy="161628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1159" y="365760"/>
            <a:ext cx="4198621" cy="307340"/>
          </a:xfrm>
        </p:spPr>
        <p:txBody>
          <a:bodyPr anchor="b">
            <a:noAutofit/>
          </a:bodyPr>
          <a:lstStyle>
            <a:lvl1pPr marL="0" indent="0">
              <a:buNone/>
              <a:defRPr sz="1493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891" y="673100"/>
            <a:ext cx="4436269" cy="161628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511" y="365760"/>
            <a:ext cx="3291840" cy="731520"/>
          </a:xfrm>
        </p:spPr>
        <p:txBody>
          <a:bodyPr anchor="b">
            <a:normAutofit/>
          </a:bodyPr>
          <a:lstStyle>
            <a:lvl1pPr algn="l">
              <a:defRPr sz="1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91" y="365760"/>
            <a:ext cx="5349241" cy="283125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6511" y="1178560"/>
            <a:ext cx="3291840" cy="1115342"/>
          </a:xfrm>
        </p:spPr>
        <p:txBody>
          <a:bodyPr anchor="t">
            <a:normAutofit/>
          </a:bodyPr>
          <a:lstStyle>
            <a:lvl1pPr marL="0" indent="0">
              <a:buNone/>
              <a:defRPr sz="853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531" y="772160"/>
            <a:ext cx="5417820" cy="609600"/>
          </a:xfrm>
        </p:spPr>
        <p:txBody>
          <a:bodyPr anchor="b">
            <a:normAutofit/>
          </a:bodyPr>
          <a:lstStyle>
            <a:lvl1pPr algn="l">
              <a:defRPr sz="14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111" y="487680"/>
            <a:ext cx="2952877" cy="2438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53"/>
            </a:lvl1pPr>
            <a:lvl2pPr marL="243825" indent="0">
              <a:buNone/>
              <a:defRPr sz="853"/>
            </a:lvl2pPr>
            <a:lvl3pPr marL="487650" indent="0">
              <a:buNone/>
              <a:defRPr sz="853"/>
            </a:lvl3pPr>
            <a:lvl4pPr marL="731474" indent="0">
              <a:buNone/>
              <a:defRPr sz="853"/>
            </a:lvl4pPr>
            <a:lvl5pPr marL="975299" indent="0">
              <a:buNone/>
              <a:defRPr sz="853"/>
            </a:lvl5pPr>
            <a:lvl6pPr marL="1219124" indent="0">
              <a:buNone/>
              <a:defRPr sz="853"/>
            </a:lvl6pPr>
            <a:lvl7pPr marL="1462949" indent="0">
              <a:buNone/>
              <a:defRPr sz="853"/>
            </a:lvl7pPr>
            <a:lvl8pPr marL="1706773" indent="0">
              <a:buNone/>
              <a:defRPr sz="853"/>
            </a:lvl8pPr>
            <a:lvl9pPr marL="1950598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0531" y="1481102"/>
            <a:ext cx="5419249" cy="1092764"/>
          </a:xfrm>
        </p:spPr>
        <p:txBody>
          <a:bodyPr anchor="t">
            <a:normAutofit/>
          </a:bodyPr>
          <a:lstStyle>
            <a:lvl1pPr marL="0" indent="0">
              <a:buNone/>
              <a:defRPr sz="960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1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286272" y="1580444"/>
            <a:ext cx="2683672" cy="1711396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791" y="2393244"/>
            <a:ext cx="7680960" cy="8037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91" y="365760"/>
            <a:ext cx="7680960" cy="1928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971" y="3291840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912386-6BE2-4BD5-9838-A151732D149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791" y="3291840"/>
            <a:ext cx="6789420" cy="1947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6880" y="2975187"/>
            <a:ext cx="1028021" cy="357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70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0D741A-1AD6-4C41-A984-3F92830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</p:sldLayoutIdLst>
  <p:txStyles>
    <p:titleStyle>
      <a:lvl1pPr algn="l" defTabSz="243825" rtl="0" eaLnBrk="1" latinLnBrk="0" hangingPunct="1">
        <a:spcBef>
          <a:spcPct val="0"/>
        </a:spcBef>
        <a:buNone/>
        <a:defRPr sz="19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52390" indent="-152390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396215" indent="-152390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640040" indent="-152390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5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822909" indent="-91434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4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066733" indent="-91434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4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341036" indent="-121912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4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584861" indent="-121912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4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828686" indent="-121912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4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072510" indent="-121912" algn="l" defTabSz="243825" rtl="0" eaLnBrk="1" latinLnBrk="0" hangingPunct="1">
        <a:spcBef>
          <a:spcPct val="20000"/>
        </a:spcBef>
        <a:spcAft>
          <a:spcPts val="3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4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microsoft.com/office/2007/relationships/hdphoto" Target="../media/hdphoto1.wdp"/><Relationship Id="rId5" Type="http://schemas.openxmlformats.org/officeDocument/2006/relationships/image" Target="../media/image6.jpg"/><Relationship Id="rId10" Type="http://schemas.openxmlformats.org/officeDocument/2006/relationships/image" Target="../media/image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3974C1-9029-4DD1-9815-0FDAD9FA4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236" r="92764">
                        <a14:foregroundMark x1="9430" y1="61429" x2="9430" y2="61429"/>
                        <a14:foregroundMark x1="6274" y1="74286" x2="6274" y2="74286"/>
                        <a14:foregroundMark x1="25443" y1="51587" x2="25443" y2="51587"/>
                        <a14:foregroundMark x1="25443" y1="48730" x2="25558" y2="45079"/>
                        <a14:foregroundMark x1="30831" y1="51587" x2="31909" y2="51111"/>
                        <a14:foregroundMark x1="32833" y1="50635" x2="33526" y2="50317"/>
                        <a14:foregroundMark x1="36605" y1="52222" x2="36913" y2="55873"/>
                        <a14:foregroundMark x1="44226" y1="50635" x2="45189" y2="50635"/>
                        <a14:foregroundMark x1="50192" y1="45873" x2="50385" y2="50317"/>
                        <a14:foregroundMark x1="56659" y1="42698" x2="57198" y2="49841"/>
                        <a14:foregroundMark x1="91994" y1="50000" x2="92764" y2="52698"/>
                        <a14:foregroundMark x1="87105" y1="50635" x2="87105" y2="55556"/>
                        <a14:foregroundMark x1="81871" y1="52698" x2="82948" y2="51429"/>
                        <a14:foregroundMark x1="77252" y1="51111" x2="78253" y2="50635"/>
                        <a14:foregroundMark x1="70439" y1="49206" x2="71209" y2="49206"/>
                        <a14:foregroundMark x1="64935" y1="48413" x2="64742" y2="50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7" t="17260" r="3462" b="14275"/>
          <a:stretch/>
        </p:blipFill>
        <p:spPr>
          <a:xfrm>
            <a:off x="6984609" y="2949135"/>
            <a:ext cx="3988191" cy="708465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16B5283D-FB37-49D6-8343-890E604E29D9}"/>
              </a:ext>
            </a:extLst>
          </p:cNvPr>
          <p:cNvSpPr/>
          <p:nvPr/>
        </p:nvSpPr>
        <p:spPr>
          <a:xfrm>
            <a:off x="576755" y="168793"/>
            <a:ext cx="3411435" cy="2616609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6187 h 21987"/>
              <a:gd name="connsiteX1" fmla="*/ 14522 w 21600"/>
              <a:gd name="connsiteY1" fmla="*/ 387 h 21987"/>
              <a:gd name="connsiteX2" fmla="*/ 14155 w 21600"/>
              <a:gd name="connsiteY2" fmla="*/ 5712 h 21987"/>
              <a:gd name="connsiteX3" fmla="*/ 18380 w 21600"/>
              <a:gd name="connsiteY3" fmla="*/ 4844 h 21987"/>
              <a:gd name="connsiteX4" fmla="*/ 16702 w 21600"/>
              <a:gd name="connsiteY4" fmla="*/ 7702 h 21987"/>
              <a:gd name="connsiteX5" fmla="*/ 21097 w 21600"/>
              <a:gd name="connsiteY5" fmla="*/ 8524 h 21987"/>
              <a:gd name="connsiteX6" fmla="*/ 17607 w 21600"/>
              <a:gd name="connsiteY6" fmla="*/ 10862 h 21987"/>
              <a:gd name="connsiteX7" fmla="*/ 21600 w 21600"/>
              <a:gd name="connsiteY7" fmla="*/ 13677 h 21987"/>
              <a:gd name="connsiteX8" fmla="*/ 16837 w 21600"/>
              <a:gd name="connsiteY8" fmla="*/ 13329 h 21987"/>
              <a:gd name="connsiteX9" fmla="*/ 18145 w 21600"/>
              <a:gd name="connsiteY9" fmla="*/ 18482 h 21987"/>
              <a:gd name="connsiteX10" fmla="*/ 14020 w 21600"/>
              <a:gd name="connsiteY10" fmla="*/ 14844 h 21987"/>
              <a:gd name="connsiteX11" fmla="*/ 13247 w 21600"/>
              <a:gd name="connsiteY11" fmla="*/ 20124 h 21987"/>
              <a:gd name="connsiteX12" fmla="*/ 10532 w 21600"/>
              <a:gd name="connsiteY12" fmla="*/ 15322 h 21987"/>
              <a:gd name="connsiteX13" fmla="*/ 8485 w 21600"/>
              <a:gd name="connsiteY13" fmla="*/ 21987 h 21987"/>
              <a:gd name="connsiteX14" fmla="*/ 7715 w 21600"/>
              <a:gd name="connsiteY14" fmla="*/ 16014 h 21987"/>
              <a:gd name="connsiteX15" fmla="*/ 4762 w 21600"/>
              <a:gd name="connsiteY15" fmla="*/ 18004 h 21987"/>
              <a:gd name="connsiteX16" fmla="*/ 5667 w 21600"/>
              <a:gd name="connsiteY16" fmla="*/ 14324 h 21987"/>
              <a:gd name="connsiteX17" fmla="*/ 135 w 21600"/>
              <a:gd name="connsiteY17" fmla="*/ 14974 h 21987"/>
              <a:gd name="connsiteX18" fmla="*/ 3722 w 21600"/>
              <a:gd name="connsiteY18" fmla="*/ 12162 h 21987"/>
              <a:gd name="connsiteX19" fmla="*/ 0 w 21600"/>
              <a:gd name="connsiteY19" fmla="*/ 9002 h 21987"/>
              <a:gd name="connsiteX20" fmla="*/ 4627 w 21600"/>
              <a:gd name="connsiteY20" fmla="*/ 8004 h 21987"/>
              <a:gd name="connsiteX21" fmla="*/ 370 w 21600"/>
              <a:gd name="connsiteY21" fmla="*/ 2682 h 21987"/>
              <a:gd name="connsiteX22" fmla="*/ 7312 w 21600"/>
              <a:gd name="connsiteY22" fmla="*/ 6707 h 21987"/>
              <a:gd name="connsiteX23" fmla="*/ 7768 w 21600"/>
              <a:gd name="connsiteY23" fmla="*/ 0 h 21987"/>
              <a:gd name="connsiteX24" fmla="*/ 10800 w 21600"/>
              <a:gd name="connsiteY24" fmla="*/ 6187 h 21987"/>
              <a:gd name="connsiteX0" fmla="*/ 10800 w 21600"/>
              <a:gd name="connsiteY0" fmla="*/ 6187 h 20152"/>
              <a:gd name="connsiteX1" fmla="*/ 14522 w 21600"/>
              <a:gd name="connsiteY1" fmla="*/ 387 h 20152"/>
              <a:gd name="connsiteX2" fmla="*/ 14155 w 21600"/>
              <a:gd name="connsiteY2" fmla="*/ 5712 h 20152"/>
              <a:gd name="connsiteX3" fmla="*/ 18380 w 21600"/>
              <a:gd name="connsiteY3" fmla="*/ 4844 h 20152"/>
              <a:gd name="connsiteX4" fmla="*/ 16702 w 21600"/>
              <a:gd name="connsiteY4" fmla="*/ 7702 h 20152"/>
              <a:gd name="connsiteX5" fmla="*/ 21097 w 21600"/>
              <a:gd name="connsiteY5" fmla="*/ 8524 h 20152"/>
              <a:gd name="connsiteX6" fmla="*/ 17607 w 21600"/>
              <a:gd name="connsiteY6" fmla="*/ 10862 h 20152"/>
              <a:gd name="connsiteX7" fmla="*/ 21600 w 21600"/>
              <a:gd name="connsiteY7" fmla="*/ 13677 h 20152"/>
              <a:gd name="connsiteX8" fmla="*/ 16837 w 21600"/>
              <a:gd name="connsiteY8" fmla="*/ 13329 h 20152"/>
              <a:gd name="connsiteX9" fmla="*/ 18145 w 21600"/>
              <a:gd name="connsiteY9" fmla="*/ 18482 h 20152"/>
              <a:gd name="connsiteX10" fmla="*/ 14020 w 21600"/>
              <a:gd name="connsiteY10" fmla="*/ 14844 h 20152"/>
              <a:gd name="connsiteX11" fmla="*/ 13247 w 21600"/>
              <a:gd name="connsiteY11" fmla="*/ 20124 h 20152"/>
              <a:gd name="connsiteX12" fmla="*/ 10532 w 21600"/>
              <a:gd name="connsiteY12" fmla="*/ 15322 h 20152"/>
              <a:gd name="connsiteX13" fmla="*/ 9016 w 21600"/>
              <a:gd name="connsiteY13" fmla="*/ 20152 h 20152"/>
              <a:gd name="connsiteX14" fmla="*/ 7715 w 21600"/>
              <a:gd name="connsiteY14" fmla="*/ 16014 h 20152"/>
              <a:gd name="connsiteX15" fmla="*/ 4762 w 21600"/>
              <a:gd name="connsiteY15" fmla="*/ 18004 h 20152"/>
              <a:gd name="connsiteX16" fmla="*/ 5667 w 21600"/>
              <a:gd name="connsiteY16" fmla="*/ 14324 h 20152"/>
              <a:gd name="connsiteX17" fmla="*/ 135 w 21600"/>
              <a:gd name="connsiteY17" fmla="*/ 14974 h 20152"/>
              <a:gd name="connsiteX18" fmla="*/ 3722 w 21600"/>
              <a:gd name="connsiteY18" fmla="*/ 12162 h 20152"/>
              <a:gd name="connsiteX19" fmla="*/ 0 w 21600"/>
              <a:gd name="connsiteY19" fmla="*/ 9002 h 20152"/>
              <a:gd name="connsiteX20" fmla="*/ 4627 w 21600"/>
              <a:gd name="connsiteY20" fmla="*/ 8004 h 20152"/>
              <a:gd name="connsiteX21" fmla="*/ 370 w 21600"/>
              <a:gd name="connsiteY21" fmla="*/ 2682 h 20152"/>
              <a:gd name="connsiteX22" fmla="*/ 7312 w 21600"/>
              <a:gd name="connsiteY22" fmla="*/ 6707 h 20152"/>
              <a:gd name="connsiteX23" fmla="*/ 7768 w 21600"/>
              <a:gd name="connsiteY23" fmla="*/ 0 h 20152"/>
              <a:gd name="connsiteX24" fmla="*/ 10800 w 21600"/>
              <a:gd name="connsiteY24" fmla="*/ 6187 h 20152"/>
              <a:gd name="connsiteX0" fmla="*/ 10800 w 21600"/>
              <a:gd name="connsiteY0" fmla="*/ 6187 h 20152"/>
              <a:gd name="connsiteX1" fmla="*/ 14522 w 21600"/>
              <a:gd name="connsiteY1" fmla="*/ 387 h 20152"/>
              <a:gd name="connsiteX2" fmla="*/ 14155 w 21600"/>
              <a:gd name="connsiteY2" fmla="*/ 5712 h 20152"/>
              <a:gd name="connsiteX3" fmla="*/ 18380 w 21600"/>
              <a:gd name="connsiteY3" fmla="*/ 4844 h 20152"/>
              <a:gd name="connsiteX4" fmla="*/ 16702 w 21600"/>
              <a:gd name="connsiteY4" fmla="*/ 7702 h 20152"/>
              <a:gd name="connsiteX5" fmla="*/ 21097 w 21600"/>
              <a:gd name="connsiteY5" fmla="*/ 8524 h 20152"/>
              <a:gd name="connsiteX6" fmla="*/ 17607 w 21600"/>
              <a:gd name="connsiteY6" fmla="*/ 10862 h 20152"/>
              <a:gd name="connsiteX7" fmla="*/ 21600 w 21600"/>
              <a:gd name="connsiteY7" fmla="*/ 13677 h 20152"/>
              <a:gd name="connsiteX8" fmla="*/ 16837 w 21600"/>
              <a:gd name="connsiteY8" fmla="*/ 13329 h 20152"/>
              <a:gd name="connsiteX9" fmla="*/ 18145 w 21600"/>
              <a:gd name="connsiteY9" fmla="*/ 18482 h 20152"/>
              <a:gd name="connsiteX10" fmla="*/ 14020 w 21600"/>
              <a:gd name="connsiteY10" fmla="*/ 14844 h 20152"/>
              <a:gd name="connsiteX11" fmla="*/ 13512 w 21600"/>
              <a:gd name="connsiteY11" fmla="*/ 19348 h 20152"/>
              <a:gd name="connsiteX12" fmla="*/ 10532 w 21600"/>
              <a:gd name="connsiteY12" fmla="*/ 15322 h 20152"/>
              <a:gd name="connsiteX13" fmla="*/ 9016 w 21600"/>
              <a:gd name="connsiteY13" fmla="*/ 20152 h 20152"/>
              <a:gd name="connsiteX14" fmla="*/ 7715 w 21600"/>
              <a:gd name="connsiteY14" fmla="*/ 16014 h 20152"/>
              <a:gd name="connsiteX15" fmla="*/ 4762 w 21600"/>
              <a:gd name="connsiteY15" fmla="*/ 18004 h 20152"/>
              <a:gd name="connsiteX16" fmla="*/ 5667 w 21600"/>
              <a:gd name="connsiteY16" fmla="*/ 14324 h 20152"/>
              <a:gd name="connsiteX17" fmla="*/ 135 w 21600"/>
              <a:gd name="connsiteY17" fmla="*/ 14974 h 20152"/>
              <a:gd name="connsiteX18" fmla="*/ 3722 w 21600"/>
              <a:gd name="connsiteY18" fmla="*/ 12162 h 20152"/>
              <a:gd name="connsiteX19" fmla="*/ 0 w 21600"/>
              <a:gd name="connsiteY19" fmla="*/ 9002 h 20152"/>
              <a:gd name="connsiteX20" fmla="*/ 4627 w 21600"/>
              <a:gd name="connsiteY20" fmla="*/ 8004 h 20152"/>
              <a:gd name="connsiteX21" fmla="*/ 370 w 21600"/>
              <a:gd name="connsiteY21" fmla="*/ 2682 h 20152"/>
              <a:gd name="connsiteX22" fmla="*/ 7312 w 21600"/>
              <a:gd name="connsiteY22" fmla="*/ 6707 h 20152"/>
              <a:gd name="connsiteX23" fmla="*/ 7768 w 21600"/>
              <a:gd name="connsiteY23" fmla="*/ 0 h 20152"/>
              <a:gd name="connsiteX24" fmla="*/ 10800 w 21600"/>
              <a:gd name="connsiteY24" fmla="*/ 6187 h 20152"/>
              <a:gd name="connsiteX0" fmla="*/ 10800 w 21600"/>
              <a:gd name="connsiteY0" fmla="*/ 6187 h 20152"/>
              <a:gd name="connsiteX1" fmla="*/ 14522 w 21600"/>
              <a:gd name="connsiteY1" fmla="*/ 387 h 20152"/>
              <a:gd name="connsiteX2" fmla="*/ 14155 w 21600"/>
              <a:gd name="connsiteY2" fmla="*/ 5712 h 20152"/>
              <a:gd name="connsiteX3" fmla="*/ 18380 w 21600"/>
              <a:gd name="connsiteY3" fmla="*/ 4844 h 20152"/>
              <a:gd name="connsiteX4" fmla="*/ 16702 w 21600"/>
              <a:gd name="connsiteY4" fmla="*/ 7702 h 20152"/>
              <a:gd name="connsiteX5" fmla="*/ 21097 w 21600"/>
              <a:gd name="connsiteY5" fmla="*/ 8524 h 20152"/>
              <a:gd name="connsiteX6" fmla="*/ 17607 w 21600"/>
              <a:gd name="connsiteY6" fmla="*/ 10862 h 20152"/>
              <a:gd name="connsiteX7" fmla="*/ 21600 w 21600"/>
              <a:gd name="connsiteY7" fmla="*/ 13677 h 20152"/>
              <a:gd name="connsiteX8" fmla="*/ 16837 w 21600"/>
              <a:gd name="connsiteY8" fmla="*/ 13329 h 20152"/>
              <a:gd name="connsiteX9" fmla="*/ 18039 w 21600"/>
              <a:gd name="connsiteY9" fmla="*/ 17776 h 20152"/>
              <a:gd name="connsiteX10" fmla="*/ 14020 w 21600"/>
              <a:gd name="connsiteY10" fmla="*/ 14844 h 20152"/>
              <a:gd name="connsiteX11" fmla="*/ 13512 w 21600"/>
              <a:gd name="connsiteY11" fmla="*/ 19348 h 20152"/>
              <a:gd name="connsiteX12" fmla="*/ 10532 w 21600"/>
              <a:gd name="connsiteY12" fmla="*/ 15322 h 20152"/>
              <a:gd name="connsiteX13" fmla="*/ 9016 w 21600"/>
              <a:gd name="connsiteY13" fmla="*/ 20152 h 20152"/>
              <a:gd name="connsiteX14" fmla="*/ 7715 w 21600"/>
              <a:gd name="connsiteY14" fmla="*/ 16014 h 20152"/>
              <a:gd name="connsiteX15" fmla="*/ 4762 w 21600"/>
              <a:gd name="connsiteY15" fmla="*/ 18004 h 20152"/>
              <a:gd name="connsiteX16" fmla="*/ 5667 w 21600"/>
              <a:gd name="connsiteY16" fmla="*/ 14324 h 20152"/>
              <a:gd name="connsiteX17" fmla="*/ 135 w 21600"/>
              <a:gd name="connsiteY17" fmla="*/ 14974 h 20152"/>
              <a:gd name="connsiteX18" fmla="*/ 3722 w 21600"/>
              <a:gd name="connsiteY18" fmla="*/ 12162 h 20152"/>
              <a:gd name="connsiteX19" fmla="*/ 0 w 21600"/>
              <a:gd name="connsiteY19" fmla="*/ 9002 h 20152"/>
              <a:gd name="connsiteX20" fmla="*/ 4627 w 21600"/>
              <a:gd name="connsiteY20" fmla="*/ 8004 h 20152"/>
              <a:gd name="connsiteX21" fmla="*/ 370 w 21600"/>
              <a:gd name="connsiteY21" fmla="*/ 2682 h 20152"/>
              <a:gd name="connsiteX22" fmla="*/ 7312 w 21600"/>
              <a:gd name="connsiteY22" fmla="*/ 6707 h 20152"/>
              <a:gd name="connsiteX23" fmla="*/ 7768 w 21600"/>
              <a:gd name="connsiteY23" fmla="*/ 0 h 20152"/>
              <a:gd name="connsiteX24" fmla="*/ 10800 w 21600"/>
              <a:gd name="connsiteY24" fmla="*/ 6187 h 20152"/>
              <a:gd name="connsiteX0" fmla="*/ 10800 w 21097"/>
              <a:gd name="connsiteY0" fmla="*/ 6187 h 20152"/>
              <a:gd name="connsiteX1" fmla="*/ 14522 w 21097"/>
              <a:gd name="connsiteY1" fmla="*/ 387 h 20152"/>
              <a:gd name="connsiteX2" fmla="*/ 14155 w 21097"/>
              <a:gd name="connsiteY2" fmla="*/ 5712 h 20152"/>
              <a:gd name="connsiteX3" fmla="*/ 18380 w 21097"/>
              <a:gd name="connsiteY3" fmla="*/ 4844 h 20152"/>
              <a:gd name="connsiteX4" fmla="*/ 16702 w 21097"/>
              <a:gd name="connsiteY4" fmla="*/ 7702 h 20152"/>
              <a:gd name="connsiteX5" fmla="*/ 21097 w 21097"/>
              <a:gd name="connsiteY5" fmla="*/ 8524 h 20152"/>
              <a:gd name="connsiteX6" fmla="*/ 17607 w 21097"/>
              <a:gd name="connsiteY6" fmla="*/ 10862 h 20152"/>
              <a:gd name="connsiteX7" fmla="*/ 20804 w 21097"/>
              <a:gd name="connsiteY7" fmla="*/ 14806 h 20152"/>
              <a:gd name="connsiteX8" fmla="*/ 16837 w 21097"/>
              <a:gd name="connsiteY8" fmla="*/ 13329 h 20152"/>
              <a:gd name="connsiteX9" fmla="*/ 18039 w 21097"/>
              <a:gd name="connsiteY9" fmla="*/ 17776 h 20152"/>
              <a:gd name="connsiteX10" fmla="*/ 14020 w 21097"/>
              <a:gd name="connsiteY10" fmla="*/ 14844 h 20152"/>
              <a:gd name="connsiteX11" fmla="*/ 13512 w 21097"/>
              <a:gd name="connsiteY11" fmla="*/ 19348 h 20152"/>
              <a:gd name="connsiteX12" fmla="*/ 10532 w 21097"/>
              <a:gd name="connsiteY12" fmla="*/ 15322 h 20152"/>
              <a:gd name="connsiteX13" fmla="*/ 9016 w 21097"/>
              <a:gd name="connsiteY13" fmla="*/ 20152 h 20152"/>
              <a:gd name="connsiteX14" fmla="*/ 7715 w 21097"/>
              <a:gd name="connsiteY14" fmla="*/ 16014 h 20152"/>
              <a:gd name="connsiteX15" fmla="*/ 4762 w 21097"/>
              <a:gd name="connsiteY15" fmla="*/ 18004 h 20152"/>
              <a:gd name="connsiteX16" fmla="*/ 5667 w 21097"/>
              <a:gd name="connsiteY16" fmla="*/ 14324 h 20152"/>
              <a:gd name="connsiteX17" fmla="*/ 135 w 21097"/>
              <a:gd name="connsiteY17" fmla="*/ 14974 h 20152"/>
              <a:gd name="connsiteX18" fmla="*/ 3722 w 21097"/>
              <a:gd name="connsiteY18" fmla="*/ 12162 h 20152"/>
              <a:gd name="connsiteX19" fmla="*/ 0 w 21097"/>
              <a:gd name="connsiteY19" fmla="*/ 9002 h 20152"/>
              <a:gd name="connsiteX20" fmla="*/ 4627 w 21097"/>
              <a:gd name="connsiteY20" fmla="*/ 8004 h 20152"/>
              <a:gd name="connsiteX21" fmla="*/ 370 w 21097"/>
              <a:gd name="connsiteY21" fmla="*/ 2682 h 20152"/>
              <a:gd name="connsiteX22" fmla="*/ 7312 w 21097"/>
              <a:gd name="connsiteY22" fmla="*/ 6707 h 20152"/>
              <a:gd name="connsiteX23" fmla="*/ 7768 w 21097"/>
              <a:gd name="connsiteY23" fmla="*/ 0 h 20152"/>
              <a:gd name="connsiteX24" fmla="*/ 10800 w 21097"/>
              <a:gd name="connsiteY24" fmla="*/ 6187 h 20152"/>
              <a:gd name="connsiteX0" fmla="*/ 10800 w 20804"/>
              <a:gd name="connsiteY0" fmla="*/ 6187 h 20152"/>
              <a:gd name="connsiteX1" fmla="*/ 14522 w 20804"/>
              <a:gd name="connsiteY1" fmla="*/ 387 h 20152"/>
              <a:gd name="connsiteX2" fmla="*/ 14155 w 20804"/>
              <a:gd name="connsiteY2" fmla="*/ 5712 h 20152"/>
              <a:gd name="connsiteX3" fmla="*/ 18380 w 20804"/>
              <a:gd name="connsiteY3" fmla="*/ 4844 h 20152"/>
              <a:gd name="connsiteX4" fmla="*/ 16702 w 20804"/>
              <a:gd name="connsiteY4" fmla="*/ 7702 h 20152"/>
              <a:gd name="connsiteX5" fmla="*/ 20779 w 20804"/>
              <a:gd name="connsiteY5" fmla="*/ 9512 h 20152"/>
              <a:gd name="connsiteX6" fmla="*/ 17607 w 20804"/>
              <a:gd name="connsiteY6" fmla="*/ 10862 h 20152"/>
              <a:gd name="connsiteX7" fmla="*/ 20804 w 20804"/>
              <a:gd name="connsiteY7" fmla="*/ 14806 h 20152"/>
              <a:gd name="connsiteX8" fmla="*/ 16837 w 20804"/>
              <a:gd name="connsiteY8" fmla="*/ 13329 h 20152"/>
              <a:gd name="connsiteX9" fmla="*/ 18039 w 20804"/>
              <a:gd name="connsiteY9" fmla="*/ 17776 h 20152"/>
              <a:gd name="connsiteX10" fmla="*/ 14020 w 20804"/>
              <a:gd name="connsiteY10" fmla="*/ 14844 h 20152"/>
              <a:gd name="connsiteX11" fmla="*/ 13512 w 20804"/>
              <a:gd name="connsiteY11" fmla="*/ 19348 h 20152"/>
              <a:gd name="connsiteX12" fmla="*/ 10532 w 20804"/>
              <a:gd name="connsiteY12" fmla="*/ 15322 h 20152"/>
              <a:gd name="connsiteX13" fmla="*/ 9016 w 20804"/>
              <a:gd name="connsiteY13" fmla="*/ 20152 h 20152"/>
              <a:gd name="connsiteX14" fmla="*/ 7715 w 20804"/>
              <a:gd name="connsiteY14" fmla="*/ 16014 h 20152"/>
              <a:gd name="connsiteX15" fmla="*/ 4762 w 20804"/>
              <a:gd name="connsiteY15" fmla="*/ 18004 h 20152"/>
              <a:gd name="connsiteX16" fmla="*/ 5667 w 20804"/>
              <a:gd name="connsiteY16" fmla="*/ 14324 h 20152"/>
              <a:gd name="connsiteX17" fmla="*/ 135 w 20804"/>
              <a:gd name="connsiteY17" fmla="*/ 14974 h 20152"/>
              <a:gd name="connsiteX18" fmla="*/ 3722 w 20804"/>
              <a:gd name="connsiteY18" fmla="*/ 12162 h 20152"/>
              <a:gd name="connsiteX19" fmla="*/ 0 w 20804"/>
              <a:gd name="connsiteY19" fmla="*/ 9002 h 20152"/>
              <a:gd name="connsiteX20" fmla="*/ 4627 w 20804"/>
              <a:gd name="connsiteY20" fmla="*/ 8004 h 20152"/>
              <a:gd name="connsiteX21" fmla="*/ 370 w 20804"/>
              <a:gd name="connsiteY21" fmla="*/ 2682 h 20152"/>
              <a:gd name="connsiteX22" fmla="*/ 7312 w 20804"/>
              <a:gd name="connsiteY22" fmla="*/ 6707 h 20152"/>
              <a:gd name="connsiteX23" fmla="*/ 7768 w 20804"/>
              <a:gd name="connsiteY23" fmla="*/ 0 h 20152"/>
              <a:gd name="connsiteX24" fmla="*/ 10800 w 20804"/>
              <a:gd name="connsiteY24" fmla="*/ 6187 h 20152"/>
              <a:gd name="connsiteX0" fmla="*/ 10800 w 20804"/>
              <a:gd name="connsiteY0" fmla="*/ 6187 h 20152"/>
              <a:gd name="connsiteX1" fmla="*/ 14522 w 20804"/>
              <a:gd name="connsiteY1" fmla="*/ 387 h 20152"/>
              <a:gd name="connsiteX2" fmla="*/ 14155 w 20804"/>
              <a:gd name="connsiteY2" fmla="*/ 5712 h 20152"/>
              <a:gd name="connsiteX3" fmla="*/ 18592 w 20804"/>
              <a:gd name="connsiteY3" fmla="*/ 5762 h 20152"/>
              <a:gd name="connsiteX4" fmla="*/ 16702 w 20804"/>
              <a:gd name="connsiteY4" fmla="*/ 7702 h 20152"/>
              <a:gd name="connsiteX5" fmla="*/ 20779 w 20804"/>
              <a:gd name="connsiteY5" fmla="*/ 9512 h 20152"/>
              <a:gd name="connsiteX6" fmla="*/ 17607 w 20804"/>
              <a:gd name="connsiteY6" fmla="*/ 10862 h 20152"/>
              <a:gd name="connsiteX7" fmla="*/ 20804 w 20804"/>
              <a:gd name="connsiteY7" fmla="*/ 14806 h 20152"/>
              <a:gd name="connsiteX8" fmla="*/ 16837 w 20804"/>
              <a:gd name="connsiteY8" fmla="*/ 13329 h 20152"/>
              <a:gd name="connsiteX9" fmla="*/ 18039 w 20804"/>
              <a:gd name="connsiteY9" fmla="*/ 17776 h 20152"/>
              <a:gd name="connsiteX10" fmla="*/ 14020 w 20804"/>
              <a:gd name="connsiteY10" fmla="*/ 14844 h 20152"/>
              <a:gd name="connsiteX11" fmla="*/ 13512 w 20804"/>
              <a:gd name="connsiteY11" fmla="*/ 19348 h 20152"/>
              <a:gd name="connsiteX12" fmla="*/ 10532 w 20804"/>
              <a:gd name="connsiteY12" fmla="*/ 15322 h 20152"/>
              <a:gd name="connsiteX13" fmla="*/ 9016 w 20804"/>
              <a:gd name="connsiteY13" fmla="*/ 20152 h 20152"/>
              <a:gd name="connsiteX14" fmla="*/ 7715 w 20804"/>
              <a:gd name="connsiteY14" fmla="*/ 16014 h 20152"/>
              <a:gd name="connsiteX15" fmla="*/ 4762 w 20804"/>
              <a:gd name="connsiteY15" fmla="*/ 18004 h 20152"/>
              <a:gd name="connsiteX16" fmla="*/ 5667 w 20804"/>
              <a:gd name="connsiteY16" fmla="*/ 14324 h 20152"/>
              <a:gd name="connsiteX17" fmla="*/ 135 w 20804"/>
              <a:gd name="connsiteY17" fmla="*/ 14974 h 20152"/>
              <a:gd name="connsiteX18" fmla="*/ 3722 w 20804"/>
              <a:gd name="connsiteY18" fmla="*/ 12162 h 20152"/>
              <a:gd name="connsiteX19" fmla="*/ 0 w 20804"/>
              <a:gd name="connsiteY19" fmla="*/ 9002 h 20152"/>
              <a:gd name="connsiteX20" fmla="*/ 4627 w 20804"/>
              <a:gd name="connsiteY20" fmla="*/ 8004 h 20152"/>
              <a:gd name="connsiteX21" fmla="*/ 370 w 20804"/>
              <a:gd name="connsiteY21" fmla="*/ 2682 h 20152"/>
              <a:gd name="connsiteX22" fmla="*/ 7312 w 20804"/>
              <a:gd name="connsiteY22" fmla="*/ 6707 h 20152"/>
              <a:gd name="connsiteX23" fmla="*/ 7768 w 20804"/>
              <a:gd name="connsiteY23" fmla="*/ 0 h 20152"/>
              <a:gd name="connsiteX24" fmla="*/ 10800 w 20804"/>
              <a:gd name="connsiteY24" fmla="*/ 6187 h 20152"/>
              <a:gd name="connsiteX0" fmla="*/ 10800 w 20804"/>
              <a:gd name="connsiteY0" fmla="*/ 6187 h 20152"/>
              <a:gd name="connsiteX1" fmla="*/ 14257 w 20804"/>
              <a:gd name="connsiteY1" fmla="*/ 1516 h 20152"/>
              <a:gd name="connsiteX2" fmla="*/ 14155 w 20804"/>
              <a:gd name="connsiteY2" fmla="*/ 5712 h 20152"/>
              <a:gd name="connsiteX3" fmla="*/ 18592 w 20804"/>
              <a:gd name="connsiteY3" fmla="*/ 5762 h 20152"/>
              <a:gd name="connsiteX4" fmla="*/ 16702 w 20804"/>
              <a:gd name="connsiteY4" fmla="*/ 7702 h 20152"/>
              <a:gd name="connsiteX5" fmla="*/ 20779 w 20804"/>
              <a:gd name="connsiteY5" fmla="*/ 9512 h 20152"/>
              <a:gd name="connsiteX6" fmla="*/ 17607 w 20804"/>
              <a:gd name="connsiteY6" fmla="*/ 10862 h 20152"/>
              <a:gd name="connsiteX7" fmla="*/ 20804 w 20804"/>
              <a:gd name="connsiteY7" fmla="*/ 14806 h 20152"/>
              <a:gd name="connsiteX8" fmla="*/ 16837 w 20804"/>
              <a:gd name="connsiteY8" fmla="*/ 13329 h 20152"/>
              <a:gd name="connsiteX9" fmla="*/ 18039 w 20804"/>
              <a:gd name="connsiteY9" fmla="*/ 17776 h 20152"/>
              <a:gd name="connsiteX10" fmla="*/ 14020 w 20804"/>
              <a:gd name="connsiteY10" fmla="*/ 14844 h 20152"/>
              <a:gd name="connsiteX11" fmla="*/ 13512 w 20804"/>
              <a:gd name="connsiteY11" fmla="*/ 19348 h 20152"/>
              <a:gd name="connsiteX12" fmla="*/ 10532 w 20804"/>
              <a:gd name="connsiteY12" fmla="*/ 15322 h 20152"/>
              <a:gd name="connsiteX13" fmla="*/ 9016 w 20804"/>
              <a:gd name="connsiteY13" fmla="*/ 20152 h 20152"/>
              <a:gd name="connsiteX14" fmla="*/ 7715 w 20804"/>
              <a:gd name="connsiteY14" fmla="*/ 16014 h 20152"/>
              <a:gd name="connsiteX15" fmla="*/ 4762 w 20804"/>
              <a:gd name="connsiteY15" fmla="*/ 18004 h 20152"/>
              <a:gd name="connsiteX16" fmla="*/ 5667 w 20804"/>
              <a:gd name="connsiteY16" fmla="*/ 14324 h 20152"/>
              <a:gd name="connsiteX17" fmla="*/ 135 w 20804"/>
              <a:gd name="connsiteY17" fmla="*/ 14974 h 20152"/>
              <a:gd name="connsiteX18" fmla="*/ 3722 w 20804"/>
              <a:gd name="connsiteY18" fmla="*/ 12162 h 20152"/>
              <a:gd name="connsiteX19" fmla="*/ 0 w 20804"/>
              <a:gd name="connsiteY19" fmla="*/ 9002 h 20152"/>
              <a:gd name="connsiteX20" fmla="*/ 4627 w 20804"/>
              <a:gd name="connsiteY20" fmla="*/ 8004 h 20152"/>
              <a:gd name="connsiteX21" fmla="*/ 370 w 20804"/>
              <a:gd name="connsiteY21" fmla="*/ 2682 h 20152"/>
              <a:gd name="connsiteX22" fmla="*/ 7312 w 20804"/>
              <a:gd name="connsiteY22" fmla="*/ 6707 h 20152"/>
              <a:gd name="connsiteX23" fmla="*/ 7768 w 20804"/>
              <a:gd name="connsiteY23" fmla="*/ 0 h 20152"/>
              <a:gd name="connsiteX24" fmla="*/ 10800 w 20804"/>
              <a:gd name="connsiteY24" fmla="*/ 6187 h 20152"/>
              <a:gd name="connsiteX0" fmla="*/ 10800 w 20804"/>
              <a:gd name="connsiteY0" fmla="*/ 4846 h 18811"/>
              <a:gd name="connsiteX1" fmla="*/ 14257 w 20804"/>
              <a:gd name="connsiteY1" fmla="*/ 175 h 18811"/>
              <a:gd name="connsiteX2" fmla="*/ 14155 w 20804"/>
              <a:gd name="connsiteY2" fmla="*/ 4371 h 18811"/>
              <a:gd name="connsiteX3" fmla="*/ 18592 w 20804"/>
              <a:gd name="connsiteY3" fmla="*/ 4421 h 18811"/>
              <a:gd name="connsiteX4" fmla="*/ 16702 w 20804"/>
              <a:gd name="connsiteY4" fmla="*/ 6361 h 18811"/>
              <a:gd name="connsiteX5" fmla="*/ 20779 w 20804"/>
              <a:gd name="connsiteY5" fmla="*/ 8171 h 18811"/>
              <a:gd name="connsiteX6" fmla="*/ 17607 w 20804"/>
              <a:gd name="connsiteY6" fmla="*/ 9521 h 18811"/>
              <a:gd name="connsiteX7" fmla="*/ 20804 w 20804"/>
              <a:gd name="connsiteY7" fmla="*/ 13465 h 18811"/>
              <a:gd name="connsiteX8" fmla="*/ 16837 w 20804"/>
              <a:gd name="connsiteY8" fmla="*/ 11988 h 18811"/>
              <a:gd name="connsiteX9" fmla="*/ 18039 w 20804"/>
              <a:gd name="connsiteY9" fmla="*/ 16435 h 18811"/>
              <a:gd name="connsiteX10" fmla="*/ 14020 w 20804"/>
              <a:gd name="connsiteY10" fmla="*/ 13503 h 18811"/>
              <a:gd name="connsiteX11" fmla="*/ 13512 w 20804"/>
              <a:gd name="connsiteY11" fmla="*/ 18007 h 18811"/>
              <a:gd name="connsiteX12" fmla="*/ 10532 w 20804"/>
              <a:gd name="connsiteY12" fmla="*/ 13981 h 18811"/>
              <a:gd name="connsiteX13" fmla="*/ 9016 w 20804"/>
              <a:gd name="connsiteY13" fmla="*/ 18811 h 18811"/>
              <a:gd name="connsiteX14" fmla="*/ 7715 w 20804"/>
              <a:gd name="connsiteY14" fmla="*/ 14673 h 18811"/>
              <a:gd name="connsiteX15" fmla="*/ 4762 w 20804"/>
              <a:gd name="connsiteY15" fmla="*/ 16663 h 18811"/>
              <a:gd name="connsiteX16" fmla="*/ 5667 w 20804"/>
              <a:gd name="connsiteY16" fmla="*/ 12983 h 18811"/>
              <a:gd name="connsiteX17" fmla="*/ 135 w 20804"/>
              <a:gd name="connsiteY17" fmla="*/ 13633 h 18811"/>
              <a:gd name="connsiteX18" fmla="*/ 3722 w 20804"/>
              <a:gd name="connsiteY18" fmla="*/ 10821 h 18811"/>
              <a:gd name="connsiteX19" fmla="*/ 0 w 20804"/>
              <a:gd name="connsiteY19" fmla="*/ 7661 h 18811"/>
              <a:gd name="connsiteX20" fmla="*/ 4627 w 20804"/>
              <a:gd name="connsiteY20" fmla="*/ 6663 h 18811"/>
              <a:gd name="connsiteX21" fmla="*/ 370 w 20804"/>
              <a:gd name="connsiteY21" fmla="*/ 1341 h 18811"/>
              <a:gd name="connsiteX22" fmla="*/ 7312 w 20804"/>
              <a:gd name="connsiteY22" fmla="*/ 5366 h 18811"/>
              <a:gd name="connsiteX23" fmla="*/ 8246 w 20804"/>
              <a:gd name="connsiteY23" fmla="*/ 0 h 18811"/>
              <a:gd name="connsiteX24" fmla="*/ 10800 w 20804"/>
              <a:gd name="connsiteY24" fmla="*/ 4846 h 18811"/>
              <a:gd name="connsiteX0" fmla="*/ 10800 w 20804"/>
              <a:gd name="connsiteY0" fmla="*/ 4846 h 18811"/>
              <a:gd name="connsiteX1" fmla="*/ 14257 w 20804"/>
              <a:gd name="connsiteY1" fmla="*/ 175 h 18811"/>
              <a:gd name="connsiteX2" fmla="*/ 14155 w 20804"/>
              <a:gd name="connsiteY2" fmla="*/ 4371 h 18811"/>
              <a:gd name="connsiteX3" fmla="*/ 18592 w 20804"/>
              <a:gd name="connsiteY3" fmla="*/ 4421 h 18811"/>
              <a:gd name="connsiteX4" fmla="*/ 16702 w 20804"/>
              <a:gd name="connsiteY4" fmla="*/ 6361 h 18811"/>
              <a:gd name="connsiteX5" fmla="*/ 20779 w 20804"/>
              <a:gd name="connsiteY5" fmla="*/ 8171 h 18811"/>
              <a:gd name="connsiteX6" fmla="*/ 17607 w 20804"/>
              <a:gd name="connsiteY6" fmla="*/ 9521 h 18811"/>
              <a:gd name="connsiteX7" fmla="*/ 20804 w 20804"/>
              <a:gd name="connsiteY7" fmla="*/ 13465 h 18811"/>
              <a:gd name="connsiteX8" fmla="*/ 16837 w 20804"/>
              <a:gd name="connsiteY8" fmla="*/ 11988 h 18811"/>
              <a:gd name="connsiteX9" fmla="*/ 18039 w 20804"/>
              <a:gd name="connsiteY9" fmla="*/ 16435 h 18811"/>
              <a:gd name="connsiteX10" fmla="*/ 14020 w 20804"/>
              <a:gd name="connsiteY10" fmla="*/ 13503 h 18811"/>
              <a:gd name="connsiteX11" fmla="*/ 13512 w 20804"/>
              <a:gd name="connsiteY11" fmla="*/ 18007 h 18811"/>
              <a:gd name="connsiteX12" fmla="*/ 10532 w 20804"/>
              <a:gd name="connsiteY12" fmla="*/ 13981 h 18811"/>
              <a:gd name="connsiteX13" fmla="*/ 9016 w 20804"/>
              <a:gd name="connsiteY13" fmla="*/ 18811 h 18811"/>
              <a:gd name="connsiteX14" fmla="*/ 7715 w 20804"/>
              <a:gd name="connsiteY14" fmla="*/ 14673 h 18811"/>
              <a:gd name="connsiteX15" fmla="*/ 4762 w 20804"/>
              <a:gd name="connsiteY15" fmla="*/ 16663 h 18811"/>
              <a:gd name="connsiteX16" fmla="*/ 5667 w 20804"/>
              <a:gd name="connsiteY16" fmla="*/ 12983 h 18811"/>
              <a:gd name="connsiteX17" fmla="*/ 135 w 20804"/>
              <a:gd name="connsiteY17" fmla="*/ 13633 h 18811"/>
              <a:gd name="connsiteX18" fmla="*/ 3722 w 20804"/>
              <a:gd name="connsiteY18" fmla="*/ 10821 h 18811"/>
              <a:gd name="connsiteX19" fmla="*/ 0 w 20804"/>
              <a:gd name="connsiteY19" fmla="*/ 7661 h 18811"/>
              <a:gd name="connsiteX20" fmla="*/ 4627 w 20804"/>
              <a:gd name="connsiteY20" fmla="*/ 6663 h 18811"/>
              <a:gd name="connsiteX21" fmla="*/ 3183 w 20804"/>
              <a:gd name="connsiteY21" fmla="*/ 2047 h 18811"/>
              <a:gd name="connsiteX22" fmla="*/ 7312 w 20804"/>
              <a:gd name="connsiteY22" fmla="*/ 5366 h 18811"/>
              <a:gd name="connsiteX23" fmla="*/ 8246 w 20804"/>
              <a:gd name="connsiteY23" fmla="*/ 0 h 18811"/>
              <a:gd name="connsiteX24" fmla="*/ 10800 w 20804"/>
              <a:gd name="connsiteY24" fmla="*/ 4846 h 18811"/>
              <a:gd name="connsiteX0" fmla="*/ 10665 w 20669"/>
              <a:gd name="connsiteY0" fmla="*/ 4846 h 18811"/>
              <a:gd name="connsiteX1" fmla="*/ 14122 w 20669"/>
              <a:gd name="connsiteY1" fmla="*/ 175 h 18811"/>
              <a:gd name="connsiteX2" fmla="*/ 14020 w 20669"/>
              <a:gd name="connsiteY2" fmla="*/ 4371 h 18811"/>
              <a:gd name="connsiteX3" fmla="*/ 18457 w 20669"/>
              <a:gd name="connsiteY3" fmla="*/ 4421 h 18811"/>
              <a:gd name="connsiteX4" fmla="*/ 16567 w 20669"/>
              <a:gd name="connsiteY4" fmla="*/ 6361 h 18811"/>
              <a:gd name="connsiteX5" fmla="*/ 20644 w 20669"/>
              <a:gd name="connsiteY5" fmla="*/ 8171 h 18811"/>
              <a:gd name="connsiteX6" fmla="*/ 17472 w 20669"/>
              <a:gd name="connsiteY6" fmla="*/ 9521 h 18811"/>
              <a:gd name="connsiteX7" fmla="*/ 20669 w 20669"/>
              <a:gd name="connsiteY7" fmla="*/ 13465 h 18811"/>
              <a:gd name="connsiteX8" fmla="*/ 16702 w 20669"/>
              <a:gd name="connsiteY8" fmla="*/ 11988 h 18811"/>
              <a:gd name="connsiteX9" fmla="*/ 17904 w 20669"/>
              <a:gd name="connsiteY9" fmla="*/ 16435 h 18811"/>
              <a:gd name="connsiteX10" fmla="*/ 13885 w 20669"/>
              <a:gd name="connsiteY10" fmla="*/ 13503 h 18811"/>
              <a:gd name="connsiteX11" fmla="*/ 13377 w 20669"/>
              <a:gd name="connsiteY11" fmla="*/ 18007 h 18811"/>
              <a:gd name="connsiteX12" fmla="*/ 10397 w 20669"/>
              <a:gd name="connsiteY12" fmla="*/ 13981 h 18811"/>
              <a:gd name="connsiteX13" fmla="*/ 8881 w 20669"/>
              <a:gd name="connsiteY13" fmla="*/ 18811 h 18811"/>
              <a:gd name="connsiteX14" fmla="*/ 7580 w 20669"/>
              <a:gd name="connsiteY14" fmla="*/ 14673 h 18811"/>
              <a:gd name="connsiteX15" fmla="*/ 4627 w 20669"/>
              <a:gd name="connsiteY15" fmla="*/ 16663 h 18811"/>
              <a:gd name="connsiteX16" fmla="*/ 5532 w 20669"/>
              <a:gd name="connsiteY16" fmla="*/ 12983 h 18811"/>
              <a:gd name="connsiteX17" fmla="*/ 0 w 20669"/>
              <a:gd name="connsiteY17" fmla="*/ 13633 h 18811"/>
              <a:gd name="connsiteX18" fmla="*/ 3587 w 20669"/>
              <a:gd name="connsiteY18" fmla="*/ 10821 h 18811"/>
              <a:gd name="connsiteX19" fmla="*/ 449 w 20669"/>
              <a:gd name="connsiteY19" fmla="*/ 5967 h 18811"/>
              <a:gd name="connsiteX20" fmla="*/ 4492 w 20669"/>
              <a:gd name="connsiteY20" fmla="*/ 6663 h 18811"/>
              <a:gd name="connsiteX21" fmla="*/ 3048 w 20669"/>
              <a:gd name="connsiteY21" fmla="*/ 2047 h 18811"/>
              <a:gd name="connsiteX22" fmla="*/ 7177 w 20669"/>
              <a:gd name="connsiteY22" fmla="*/ 5366 h 18811"/>
              <a:gd name="connsiteX23" fmla="*/ 8111 w 20669"/>
              <a:gd name="connsiteY23" fmla="*/ 0 h 18811"/>
              <a:gd name="connsiteX24" fmla="*/ 10665 w 20669"/>
              <a:gd name="connsiteY24" fmla="*/ 4846 h 18811"/>
              <a:gd name="connsiteX0" fmla="*/ 10771 w 20775"/>
              <a:gd name="connsiteY0" fmla="*/ 4846 h 18811"/>
              <a:gd name="connsiteX1" fmla="*/ 14228 w 20775"/>
              <a:gd name="connsiteY1" fmla="*/ 175 h 18811"/>
              <a:gd name="connsiteX2" fmla="*/ 14126 w 20775"/>
              <a:gd name="connsiteY2" fmla="*/ 4371 h 18811"/>
              <a:gd name="connsiteX3" fmla="*/ 18563 w 20775"/>
              <a:gd name="connsiteY3" fmla="*/ 4421 h 18811"/>
              <a:gd name="connsiteX4" fmla="*/ 16673 w 20775"/>
              <a:gd name="connsiteY4" fmla="*/ 6361 h 18811"/>
              <a:gd name="connsiteX5" fmla="*/ 20750 w 20775"/>
              <a:gd name="connsiteY5" fmla="*/ 8171 h 18811"/>
              <a:gd name="connsiteX6" fmla="*/ 17578 w 20775"/>
              <a:gd name="connsiteY6" fmla="*/ 9521 h 18811"/>
              <a:gd name="connsiteX7" fmla="*/ 20775 w 20775"/>
              <a:gd name="connsiteY7" fmla="*/ 13465 h 18811"/>
              <a:gd name="connsiteX8" fmla="*/ 16808 w 20775"/>
              <a:gd name="connsiteY8" fmla="*/ 11988 h 18811"/>
              <a:gd name="connsiteX9" fmla="*/ 18010 w 20775"/>
              <a:gd name="connsiteY9" fmla="*/ 16435 h 18811"/>
              <a:gd name="connsiteX10" fmla="*/ 13991 w 20775"/>
              <a:gd name="connsiteY10" fmla="*/ 13503 h 18811"/>
              <a:gd name="connsiteX11" fmla="*/ 13483 w 20775"/>
              <a:gd name="connsiteY11" fmla="*/ 18007 h 18811"/>
              <a:gd name="connsiteX12" fmla="*/ 10503 w 20775"/>
              <a:gd name="connsiteY12" fmla="*/ 13981 h 18811"/>
              <a:gd name="connsiteX13" fmla="*/ 8987 w 20775"/>
              <a:gd name="connsiteY13" fmla="*/ 18811 h 18811"/>
              <a:gd name="connsiteX14" fmla="*/ 7686 w 20775"/>
              <a:gd name="connsiteY14" fmla="*/ 14673 h 18811"/>
              <a:gd name="connsiteX15" fmla="*/ 4733 w 20775"/>
              <a:gd name="connsiteY15" fmla="*/ 16663 h 18811"/>
              <a:gd name="connsiteX16" fmla="*/ 5638 w 20775"/>
              <a:gd name="connsiteY16" fmla="*/ 12983 h 18811"/>
              <a:gd name="connsiteX17" fmla="*/ 0 w 20775"/>
              <a:gd name="connsiteY17" fmla="*/ 14409 h 18811"/>
              <a:gd name="connsiteX18" fmla="*/ 3693 w 20775"/>
              <a:gd name="connsiteY18" fmla="*/ 10821 h 18811"/>
              <a:gd name="connsiteX19" fmla="*/ 555 w 20775"/>
              <a:gd name="connsiteY19" fmla="*/ 5967 h 18811"/>
              <a:gd name="connsiteX20" fmla="*/ 4598 w 20775"/>
              <a:gd name="connsiteY20" fmla="*/ 6663 h 18811"/>
              <a:gd name="connsiteX21" fmla="*/ 3154 w 20775"/>
              <a:gd name="connsiteY21" fmla="*/ 2047 h 18811"/>
              <a:gd name="connsiteX22" fmla="*/ 7283 w 20775"/>
              <a:gd name="connsiteY22" fmla="*/ 5366 h 18811"/>
              <a:gd name="connsiteX23" fmla="*/ 8217 w 20775"/>
              <a:gd name="connsiteY23" fmla="*/ 0 h 18811"/>
              <a:gd name="connsiteX24" fmla="*/ 10771 w 20775"/>
              <a:gd name="connsiteY24" fmla="*/ 4846 h 18811"/>
              <a:gd name="connsiteX0" fmla="*/ 10771 w 20775"/>
              <a:gd name="connsiteY0" fmla="*/ 4846 h 18811"/>
              <a:gd name="connsiteX1" fmla="*/ 14228 w 20775"/>
              <a:gd name="connsiteY1" fmla="*/ 175 h 18811"/>
              <a:gd name="connsiteX2" fmla="*/ 14126 w 20775"/>
              <a:gd name="connsiteY2" fmla="*/ 4371 h 18811"/>
              <a:gd name="connsiteX3" fmla="*/ 18563 w 20775"/>
              <a:gd name="connsiteY3" fmla="*/ 4421 h 18811"/>
              <a:gd name="connsiteX4" fmla="*/ 16673 w 20775"/>
              <a:gd name="connsiteY4" fmla="*/ 6361 h 18811"/>
              <a:gd name="connsiteX5" fmla="*/ 20750 w 20775"/>
              <a:gd name="connsiteY5" fmla="*/ 8171 h 18811"/>
              <a:gd name="connsiteX6" fmla="*/ 17578 w 20775"/>
              <a:gd name="connsiteY6" fmla="*/ 9521 h 18811"/>
              <a:gd name="connsiteX7" fmla="*/ 20775 w 20775"/>
              <a:gd name="connsiteY7" fmla="*/ 13465 h 18811"/>
              <a:gd name="connsiteX8" fmla="*/ 16808 w 20775"/>
              <a:gd name="connsiteY8" fmla="*/ 11988 h 18811"/>
              <a:gd name="connsiteX9" fmla="*/ 18010 w 20775"/>
              <a:gd name="connsiteY9" fmla="*/ 16435 h 18811"/>
              <a:gd name="connsiteX10" fmla="*/ 13991 w 20775"/>
              <a:gd name="connsiteY10" fmla="*/ 13503 h 18811"/>
              <a:gd name="connsiteX11" fmla="*/ 13483 w 20775"/>
              <a:gd name="connsiteY11" fmla="*/ 18007 h 18811"/>
              <a:gd name="connsiteX12" fmla="*/ 10503 w 20775"/>
              <a:gd name="connsiteY12" fmla="*/ 13981 h 18811"/>
              <a:gd name="connsiteX13" fmla="*/ 8987 w 20775"/>
              <a:gd name="connsiteY13" fmla="*/ 18811 h 18811"/>
              <a:gd name="connsiteX14" fmla="*/ 7686 w 20775"/>
              <a:gd name="connsiteY14" fmla="*/ 14673 h 18811"/>
              <a:gd name="connsiteX15" fmla="*/ 4733 w 20775"/>
              <a:gd name="connsiteY15" fmla="*/ 16663 h 18811"/>
              <a:gd name="connsiteX16" fmla="*/ 5638 w 20775"/>
              <a:gd name="connsiteY16" fmla="*/ 12983 h 18811"/>
              <a:gd name="connsiteX17" fmla="*/ 0 w 20775"/>
              <a:gd name="connsiteY17" fmla="*/ 14409 h 18811"/>
              <a:gd name="connsiteX18" fmla="*/ 3693 w 20775"/>
              <a:gd name="connsiteY18" fmla="*/ 10821 h 18811"/>
              <a:gd name="connsiteX19" fmla="*/ 77 w 20775"/>
              <a:gd name="connsiteY19" fmla="*/ 6814 h 18811"/>
              <a:gd name="connsiteX20" fmla="*/ 4598 w 20775"/>
              <a:gd name="connsiteY20" fmla="*/ 6663 h 18811"/>
              <a:gd name="connsiteX21" fmla="*/ 3154 w 20775"/>
              <a:gd name="connsiteY21" fmla="*/ 2047 h 18811"/>
              <a:gd name="connsiteX22" fmla="*/ 7283 w 20775"/>
              <a:gd name="connsiteY22" fmla="*/ 5366 h 18811"/>
              <a:gd name="connsiteX23" fmla="*/ 8217 w 20775"/>
              <a:gd name="connsiteY23" fmla="*/ 0 h 18811"/>
              <a:gd name="connsiteX24" fmla="*/ 10771 w 20775"/>
              <a:gd name="connsiteY24" fmla="*/ 4846 h 18811"/>
              <a:gd name="connsiteX0" fmla="*/ 10771 w 20775"/>
              <a:gd name="connsiteY0" fmla="*/ 4846 h 18811"/>
              <a:gd name="connsiteX1" fmla="*/ 14228 w 20775"/>
              <a:gd name="connsiteY1" fmla="*/ 175 h 18811"/>
              <a:gd name="connsiteX2" fmla="*/ 14126 w 20775"/>
              <a:gd name="connsiteY2" fmla="*/ 4371 h 18811"/>
              <a:gd name="connsiteX3" fmla="*/ 18245 w 20775"/>
              <a:gd name="connsiteY3" fmla="*/ 3292 h 18811"/>
              <a:gd name="connsiteX4" fmla="*/ 16673 w 20775"/>
              <a:gd name="connsiteY4" fmla="*/ 6361 h 18811"/>
              <a:gd name="connsiteX5" fmla="*/ 20750 w 20775"/>
              <a:gd name="connsiteY5" fmla="*/ 8171 h 18811"/>
              <a:gd name="connsiteX6" fmla="*/ 17578 w 20775"/>
              <a:gd name="connsiteY6" fmla="*/ 9521 h 18811"/>
              <a:gd name="connsiteX7" fmla="*/ 20775 w 20775"/>
              <a:gd name="connsiteY7" fmla="*/ 13465 h 18811"/>
              <a:gd name="connsiteX8" fmla="*/ 16808 w 20775"/>
              <a:gd name="connsiteY8" fmla="*/ 11988 h 18811"/>
              <a:gd name="connsiteX9" fmla="*/ 18010 w 20775"/>
              <a:gd name="connsiteY9" fmla="*/ 16435 h 18811"/>
              <a:gd name="connsiteX10" fmla="*/ 13991 w 20775"/>
              <a:gd name="connsiteY10" fmla="*/ 13503 h 18811"/>
              <a:gd name="connsiteX11" fmla="*/ 13483 w 20775"/>
              <a:gd name="connsiteY11" fmla="*/ 18007 h 18811"/>
              <a:gd name="connsiteX12" fmla="*/ 10503 w 20775"/>
              <a:gd name="connsiteY12" fmla="*/ 13981 h 18811"/>
              <a:gd name="connsiteX13" fmla="*/ 8987 w 20775"/>
              <a:gd name="connsiteY13" fmla="*/ 18811 h 18811"/>
              <a:gd name="connsiteX14" fmla="*/ 7686 w 20775"/>
              <a:gd name="connsiteY14" fmla="*/ 14673 h 18811"/>
              <a:gd name="connsiteX15" fmla="*/ 4733 w 20775"/>
              <a:gd name="connsiteY15" fmla="*/ 16663 h 18811"/>
              <a:gd name="connsiteX16" fmla="*/ 5638 w 20775"/>
              <a:gd name="connsiteY16" fmla="*/ 12983 h 18811"/>
              <a:gd name="connsiteX17" fmla="*/ 0 w 20775"/>
              <a:gd name="connsiteY17" fmla="*/ 14409 h 18811"/>
              <a:gd name="connsiteX18" fmla="*/ 3693 w 20775"/>
              <a:gd name="connsiteY18" fmla="*/ 10821 h 18811"/>
              <a:gd name="connsiteX19" fmla="*/ 77 w 20775"/>
              <a:gd name="connsiteY19" fmla="*/ 6814 h 18811"/>
              <a:gd name="connsiteX20" fmla="*/ 4598 w 20775"/>
              <a:gd name="connsiteY20" fmla="*/ 6663 h 18811"/>
              <a:gd name="connsiteX21" fmla="*/ 3154 w 20775"/>
              <a:gd name="connsiteY21" fmla="*/ 2047 h 18811"/>
              <a:gd name="connsiteX22" fmla="*/ 7283 w 20775"/>
              <a:gd name="connsiteY22" fmla="*/ 5366 h 18811"/>
              <a:gd name="connsiteX23" fmla="*/ 8217 w 20775"/>
              <a:gd name="connsiteY23" fmla="*/ 0 h 18811"/>
              <a:gd name="connsiteX24" fmla="*/ 10771 w 20775"/>
              <a:gd name="connsiteY24" fmla="*/ 4846 h 18811"/>
              <a:gd name="connsiteX0" fmla="*/ 10771 w 20775"/>
              <a:gd name="connsiteY0" fmla="*/ 4846 h 18811"/>
              <a:gd name="connsiteX1" fmla="*/ 14228 w 20775"/>
              <a:gd name="connsiteY1" fmla="*/ 175 h 18811"/>
              <a:gd name="connsiteX2" fmla="*/ 14126 w 20775"/>
              <a:gd name="connsiteY2" fmla="*/ 4371 h 18811"/>
              <a:gd name="connsiteX3" fmla="*/ 18245 w 20775"/>
              <a:gd name="connsiteY3" fmla="*/ 3292 h 18811"/>
              <a:gd name="connsiteX4" fmla="*/ 16673 w 20775"/>
              <a:gd name="connsiteY4" fmla="*/ 6361 h 18811"/>
              <a:gd name="connsiteX5" fmla="*/ 20750 w 20775"/>
              <a:gd name="connsiteY5" fmla="*/ 7395 h 18811"/>
              <a:gd name="connsiteX6" fmla="*/ 17578 w 20775"/>
              <a:gd name="connsiteY6" fmla="*/ 9521 h 18811"/>
              <a:gd name="connsiteX7" fmla="*/ 20775 w 20775"/>
              <a:gd name="connsiteY7" fmla="*/ 13465 h 18811"/>
              <a:gd name="connsiteX8" fmla="*/ 16808 w 20775"/>
              <a:gd name="connsiteY8" fmla="*/ 11988 h 18811"/>
              <a:gd name="connsiteX9" fmla="*/ 18010 w 20775"/>
              <a:gd name="connsiteY9" fmla="*/ 16435 h 18811"/>
              <a:gd name="connsiteX10" fmla="*/ 13991 w 20775"/>
              <a:gd name="connsiteY10" fmla="*/ 13503 h 18811"/>
              <a:gd name="connsiteX11" fmla="*/ 13483 w 20775"/>
              <a:gd name="connsiteY11" fmla="*/ 18007 h 18811"/>
              <a:gd name="connsiteX12" fmla="*/ 10503 w 20775"/>
              <a:gd name="connsiteY12" fmla="*/ 13981 h 18811"/>
              <a:gd name="connsiteX13" fmla="*/ 8987 w 20775"/>
              <a:gd name="connsiteY13" fmla="*/ 18811 h 18811"/>
              <a:gd name="connsiteX14" fmla="*/ 7686 w 20775"/>
              <a:gd name="connsiteY14" fmla="*/ 14673 h 18811"/>
              <a:gd name="connsiteX15" fmla="*/ 4733 w 20775"/>
              <a:gd name="connsiteY15" fmla="*/ 16663 h 18811"/>
              <a:gd name="connsiteX16" fmla="*/ 5638 w 20775"/>
              <a:gd name="connsiteY16" fmla="*/ 12983 h 18811"/>
              <a:gd name="connsiteX17" fmla="*/ 0 w 20775"/>
              <a:gd name="connsiteY17" fmla="*/ 14409 h 18811"/>
              <a:gd name="connsiteX18" fmla="*/ 3693 w 20775"/>
              <a:gd name="connsiteY18" fmla="*/ 10821 h 18811"/>
              <a:gd name="connsiteX19" fmla="*/ 77 w 20775"/>
              <a:gd name="connsiteY19" fmla="*/ 6814 h 18811"/>
              <a:gd name="connsiteX20" fmla="*/ 4598 w 20775"/>
              <a:gd name="connsiteY20" fmla="*/ 6663 h 18811"/>
              <a:gd name="connsiteX21" fmla="*/ 3154 w 20775"/>
              <a:gd name="connsiteY21" fmla="*/ 2047 h 18811"/>
              <a:gd name="connsiteX22" fmla="*/ 7283 w 20775"/>
              <a:gd name="connsiteY22" fmla="*/ 5366 h 18811"/>
              <a:gd name="connsiteX23" fmla="*/ 8217 w 20775"/>
              <a:gd name="connsiteY23" fmla="*/ 0 h 18811"/>
              <a:gd name="connsiteX24" fmla="*/ 10771 w 20775"/>
              <a:gd name="connsiteY24" fmla="*/ 4846 h 18811"/>
              <a:gd name="connsiteX0" fmla="*/ 10771 w 21040"/>
              <a:gd name="connsiteY0" fmla="*/ 4846 h 18811"/>
              <a:gd name="connsiteX1" fmla="*/ 14228 w 21040"/>
              <a:gd name="connsiteY1" fmla="*/ 175 h 18811"/>
              <a:gd name="connsiteX2" fmla="*/ 14126 w 21040"/>
              <a:gd name="connsiteY2" fmla="*/ 4371 h 18811"/>
              <a:gd name="connsiteX3" fmla="*/ 18245 w 21040"/>
              <a:gd name="connsiteY3" fmla="*/ 3292 h 18811"/>
              <a:gd name="connsiteX4" fmla="*/ 16673 w 21040"/>
              <a:gd name="connsiteY4" fmla="*/ 6361 h 18811"/>
              <a:gd name="connsiteX5" fmla="*/ 20750 w 21040"/>
              <a:gd name="connsiteY5" fmla="*/ 7395 h 18811"/>
              <a:gd name="connsiteX6" fmla="*/ 17578 w 21040"/>
              <a:gd name="connsiteY6" fmla="*/ 9521 h 18811"/>
              <a:gd name="connsiteX7" fmla="*/ 21040 w 21040"/>
              <a:gd name="connsiteY7" fmla="*/ 12900 h 18811"/>
              <a:gd name="connsiteX8" fmla="*/ 16808 w 21040"/>
              <a:gd name="connsiteY8" fmla="*/ 11988 h 18811"/>
              <a:gd name="connsiteX9" fmla="*/ 18010 w 21040"/>
              <a:gd name="connsiteY9" fmla="*/ 16435 h 18811"/>
              <a:gd name="connsiteX10" fmla="*/ 13991 w 21040"/>
              <a:gd name="connsiteY10" fmla="*/ 13503 h 18811"/>
              <a:gd name="connsiteX11" fmla="*/ 13483 w 21040"/>
              <a:gd name="connsiteY11" fmla="*/ 18007 h 18811"/>
              <a:gd name="connsiteX12" fmla="*/ 10503 w 21040"/>
              <a:gd name="connsiteY12" fmla="*/ 13981 h 18811"/>
              <a:gd name="connsiteX13" fmla="*/ 8987 w 21040"/>
              <a:gd name="connsiteY13" fmla="*/ 18811 h 18811"/>
              <a:gd name="connsiteX14" fmla="*/ 7686 w 21040"/>
              <a:gd name="connsiteY14" fmla="*/ 14673 h 18811"/>
              <a:gd name="connsiteX15" fmla="*/ 4733 w 21040"/>
              <a:gd name="connsiteY15" fmla="*/ 16663 h 18811"/>
              <a:gd name="connsiteX16" fmla="*/ 5638 w 21040"/>
              <a:gd name="connsiteY16" fmla="*/ 12983 h 18811"/>
              <a:gd name="connsiteX17" fmla="*/ 0 w 21040"/>
              <a:gd name="connsiteY17" fmla="*/ 14409 h 18811"/>
              <a:gd name="connsiteX18" fmla="*/ 3693 w 21040"/>
              <a:gd name="connsiteY18" fmla="*/ 10821 h 18811"/>
              <a:gd name="connsiteX19" fmla="*/ 77 w 21040"/>
              <a:gd name="connsiteY19" fmla="*/ 6814 h 18811"/>
              <a:gd name="connsiteX20" fmla="*/ 4598 w 21040"/>
              <a:gd name="connsiteY20" fmla="*/ 6663 h 18811"/>
              <a:gd name="connsiteX21" fmla="*/ 3154 w 21040"/>
              <a:gd name="connsiteY21" fmla="*/ 2047 h 18811"/>
              <a:gd name="connsiteX22" fmla="*/ 7283 w 21040"/>
              <a:gd name="connsiteY22" fmla="*/ 5366 h 18811"/>
              <a:gd name="connsiteX23" fmla="*/ 8217 w 21040"/>
              <a:gd name="connsiteY23" fmla="*/ 0 h 18811"/>
              <a:gd name="connsiteX24" fmla="*/ 10771 w 21040"/>
              <a:gd name="connsiteY24" fmla="*/ 4846 h 18811"/>
              <a:gd name="connsiteX0" fmla="*/ 10771 w 21040"/>
              <a:gd name="connsiteY0" fmla="*/ 4846 h 18811"/>
              <a:gd name="connsiteX1" fmla="*/ 14228 w 21040"/>
              <a:gd name="connsiteY1" fmla="*/ 175 h 18811"/>
              <a:gd name="connsiteX2" fmla="*/ 14126 w 21040"/>
              <a:gd name="connsiteY2" fmla="*/ 4371 h 18811"/>
              <a:gd name="connsiteX3" fmla="*/ 18245 w 21040"/>
              <a:gd name="connsiteY3" fmla="*/ 3292 h 18811"/>
              <a:gd name="connsiteX4" fmla="*/ 16673 w 21040"/>
              <a:gd name="connsiteY4" fmla="*/ 6361 h 18811"/>
              <a:gd name="connsiteX5" fmla="*/ 20750 w 21040"/>
              <a:gd name="connsiteY5" fmla="*/ 7395 h 18811"/>
              <a:gd name="connsiteX6" fmla="*/ 17578 w 21040"/>
              <a:gd name="connsiteY6" fmla="*/ 9521 h 18811"/>
              <a:gd name="connsiteX7" fmla="*/ 21040 w 21040"/>
              <a:gd name="connsiteY7" fmla="*/ 12900 h 18811"/>
              <a:gd name="connsiteX8" fmla="*/ 16808 w 21040"/>
              <a:gd name="connsiteY8" fmla="*/ 11988 h 18811"/>
              <a:gd name="connsiteX9" fmla="*/ 18010 w 21040"/>
              <a:gd name="connsiteY9" fmla="*/ 16435 h 18811"/>
              <a:gd name="connsiteX10" fmla="*/ 13991 w 21040"/>
              <a:gd name="connsiteY10" fmla="*/ 13503 h 18811"/>
              <a:gd name="connsiteX11" fmla="*/ 13483 w 21040"/>
              <a:gd name="connsiteY11" fmla="*/ 18007 h 18811"/>
              <a:gd name="connsiteX12" fmla="*/ 10503 w 21040"/>
              <a:gd name="connsiteY12" fmla="*/ 13981 h 18811"/>
              <a:gd name="connsiteX13" fmla="*/ 8987 w 21040"/>
              <a:gd name="connsiteY13" fmla="*/ 18811 h 18811"/>
              <a:gd name="connsiteX14" fmla="*/ 7686 w 21040"/>
              <a:gd name="connsiteY14" fmla="*/ 14673 h 18811"/>
              <a:gd name="connsiteX15" fmla="*/ 4627 w 21040"/>
              <a:gd name="connsiteY15" fmla="*/ 16875 h 18811"/>
              <a:gd name="connsiteX16" fmla="*/ 5638 w 21040"/>
              <a:gd name="connsiteY16" fmla="*/ 12983 h 18811"/>
              <a:gd name="connsiteX17" fmla="*/ 0 w 21040"/>
              <a:gd name="connsiteY17" fmla="*/ 14409 h 18811"/>
              <a:gd name="connsiteX18" fmla="*/ 3693 w 21040"/>
              <a:gd name="connsiteY18" fmla="*/ 10821 h 18811"/>
              <a:gd name="connsiteX19" fmla="*/ 77 w 21040"/>
              <a:gd name="connsiteY19" fmla="*/ 6814 h 18811"/>
              <a:gd name="connsiteX20" fmla="*/ 4598 w 21040"/>
              <a:gd name="connsiteY20" fmla="*/ 6663 h 18811"/>
              <a:gd name="connsiteX21" fmla="*/ 3154 w 21040"/>
              <a:gd name="connsiteY21" fmla="*/ 2047 h 18811"/>
              <a:gd name="connsiteX22" fmla="*/ 7283 w 21040"/>
              <a:gd name="connsiteY22" fmla="*/ 5366 h 18811"/>
              <a:gd name="connsiteX23" fmla="*/ 8217 w 21040"/>
              <a:gd name="connsiteY23" fmla="*/ 0 h 18811"/>
              <a:gd name="connsiteX24" fmla="*/ 10771 w 21040"/>
              <a:gd name="connsiteY24" fmla="*/ 4846 h 18811"/>
              <a:gd name="connsiteX0" fmla="*/ 10694 w 20963"/>
              <a:gd name="connsiteY0" fmla="*/ 4846 h 18811"/>
              <a:gd name="connsiteX1" fmla="*/ 14151 w 20963"/>
              <a:gd name="connsiteY1" fmla="*/ 175 h 18811"/>
              <a:gd name="connsiteX2" fmla="*/ 14049 w 20963"/>
              <a:gd name="connsiteY2" fmla="*/ 4371 h 18811"/>
              <a:gd name="connsiteX3" fmla="*/ 18168 w 20963"/>
              <a:gd name="connsiteY3" fmla="*/ 3292 h 18811"/>
              <a:gd name="connsiteX4" fmla="*/ 16596 w 20963"/>
              <a:gd name="connsiteY4" fmla="*/ 6361 h 18811"/>
              <a:gd name="connsiteX5" fmla="*/ 20673 w 20963"/>
              <a:gd name="connsiteY5" fmla="*/ 7395 h 18811"/>
              <a:gd name="connsiteX6" fmla="*/ 17501 w 20963"/>
              <a:gd name="connsiteY6" fmla="*/ 9521 h 18811"/>
              <a:gd name="connsiteX7" fmla="*/ 20963 w 20963"/>
              <a:gd name="connsiteY7" fmla="*/ 12900 h 18811"/>
              <a:gd name="connsiteX8" fmla="*/ 16731 w 20963"/>
              <a:gd name="connsiteY8" fmla="*/ 11988 h 18811"/>
              <a:gd name="connsiteX9" fmla="*/ 17933 w 20963"/>
              <a:gd name="connsiteY9" fmla="*/ 16435 h 18811"/>
              <a:gd name="connsiteX10" fmla="*/ 13914 w 20963"/>
              <a:gd name="connsiteY10" fmla="*/ 13503 h 18811"/>
              <a:gd name="connsiteX11" fmla="*/ 13406 w 20963"/>
              <a:gd name="connsiteY11" fmla="*/ 18007 h 18811"/>
              <a:gd name="connsiteX12" fmla="*/ 10426 w 20963"/>
              <a:gd name="connsiteY12" fmla="*/ 13981 h 18811"/>
              <a:gd name="connsiteX13" fmla="*/ 8910 w 20963"/>
              <a:gd name="connsiteY13" fmla="*/ 18811 h 18811"/>
              <a:gd name="connsiteX14" fmla="*/ 7609 w 20963"/>
              <a:gd name="connsiteY14" fmla="*/ 14673 h 18811"/>
              <a:gd name="connsiteX15" fmla="*/ 4550 w 20963"/>
              <a:gd name="connsiteY15" fmla="*/ 16875 h 18811"/>
              <a:gd name="connsiteX16" fmla="*/ 5561 w 20963"/>
              <a:gd name="connsiteY16" fmla="*/ 12983 h 18811"/>
              <a:gd name="connsiteX17" fmla="*/ 1356 w 20963"/>
              <a:gd name="connsiteY17" fmla="*/ 14691 h 18811"/>
              <a:gd name="connsiteX18" fmla="*/ 3616 w 20963"/>
              <a:gd name="connsiteY18" fmla="*/ 10821 h 18811"/>
              <a:gd name="connsiteX19" fmla="*/ 0 w 20963"/>
              <a:gd name="connsiteY19" fmla="*/ 6814 h 18811"/>
              <a:gd name="connsiteX20" fmla="*/ 4521 w 20963"/>
              <a:gd name="connsiteY20" fmla="*/ 6663 h 18811"/>
              <a:gd name="connsiteX21" fmla="*/ 3077 w 20963"/>
              <a:gd name="connsiteY21" fmla="*/ 2047 h 18811"/>
              <a:gd name="connsiteX22" fmla="*/ 7206 w 20963"/>
              <a:gd name="connsiteY22" fmla="*/ 5366 h 18811"/>
              <a:gd name="connsiteX23" fmla="*/ 8140 w 20963"/>
              <a:gd name="connsiteY23" fmla="*/ 0 h 18811"/>
              <a:gd name="connsiteX24" fmla="*/ 10694 w 20963"/>
              <a:gd name="connsiteY24" fmla="*/ 4846 h 18811"/>
              <a:gd name="connsiteX0" fmla="*/ 10694 w 20963"/>
              <a:gd name="connsiteY0" fmla="*/ 4846 h 18811"/>
              <a:gd name="connsiteX1" fmla="*/ 14151 w 20963"/>
              <a:gd name="connsiteY1" fmla="*/ 175 h 18811"/>
              <a:gd name="connsiteX2" fmla="*/ 14049 w 20963"/>
              <a:gd name="connsiteY2" fmla="*/ 4371 h 18811"/>
              <a:gd name="connsiteX3" fmla="*/ 18168 w 20963"/>
              <a:gd name="connsiteY3" fmla="*/ 3292 h 18811"/>
              <a:gd name="connsiteX4" fmla="*/ 16596 w 20963"/>
              <a:gd name="connsiteY4" fmla="*/ 6361 h 18811"/>
              <a:gd name="connsiteX5" fmla="*/ 20673 w 20963"/>
              <a:gd name="connsiteY5" fmla="*/ 7395 h 18811"/>
              <a:gd name="connsiteX6" fmla="*/ 17501 w 20963"/>
              <a:gd name="connsiteY6" fmla="*/ 9521 h 18811"/>
              <a:gd name="connsiteX7" fmla="*/ 20963 w 20963"/>
              <a:gd name="connsiteY7" fmla="*/ 12900 h 18811"/>
              <a:gd name="connsiteX8" fmla="*/ 16731 w 20963"/>
              <a:gd name="connsiteY8" fmla="*/ 11988 h 18811"/>
              <a:gd name="connsiteX9" fmla="*/ 17933 w 20963"/>
              <a:gd name="connsiteY9" fmla="*/ 16435 h 18811"/>
              <a:gd name="connsiteX10" fmla="*/ 13914 w 20963"/>
              <a:gd name="connsiteY10" fmla="*/ 13503 h 18811"/>
              <a:gd name="connsiteX11" fmla="*/ 13406 w 20963"/>
              <a:gd name="connsiteY11" fmla="*/ 18007 h 18811"/>
              <a:gd name="connsiteX12" fmla="*/ 10426 w 20963"/>
              <a:gd name="connsiteY12" fmla="*/ 13981 h 18811"/>
              <a:gd name="connsiteX13" fmla="*/ 8910 w 20963"/>
              <a:gd name="connsiteY13" fmla="*/ 18811 h 18811"/>
              <a:gd name="connsiteX14" fmla="*/ 7609 w 20963"/>
              <a:gd name="connsiteY14" fmla="*/ 14673 h 18811"/>
              <a:gd name="connsiteX15" fmla="*/ 4550 w 20963"/>
              <a:gd name="connsiteY15" fmla="*/ 16875 h 18811"/>
              <a:gd name="connsiteX16" fmla="*/ 5561 w 20963"/>
              <a:gd name="connsiteY16" fmla="*/ 12983 h 18811"/>
              <a:gd name="connsiteX17" fmla="*/ 931 w 20963"/>
              <a:gd name="connsiteY17" fmla="*/ 14338 h 18811"/>
              <a:gd name="connsiteX18" fmla="*/ 3616 w 20963"/>
              <a:gd name="connsiteY18" fmla="*/ 10821 h 18811"/>
              <a:gd name="connsiteX19" fmla="*/ 0 w 20963"/>
              <a:gd name="connsiteY19" fmla="*/ 6814 h 18811"/>
              <a:gd name="connsiteX20" fmla="*/ 4521 w 20963"/>
              <a:gd name="connsiteY20" fmla="*/ 6663 h 18811"/>
              <a:gd name="connsiteX21" fmla="*/ 3077 w 20963"/>
              <a:gd name="connsiteY21" fmla="*/ 2047 h 18811"/>
              <a:gd name="connsiteX22" fmla="*/ 7206 w 20963"/>
              <a:gd name="connsiteY22" fmla="*/ 5366 h 18811"/>
              <a:gd name="connsiteX23" fmla="*/ 8140 w 20963"/>
              <a:gd name="connsiteY23" fmla="*/ 0 h 18811"/>
              <a:gd name="connsiteX24" fmla="*/ 10694 w 20963"/>
              <a:gd name="connsiteY24" fmla="*/ 4846 h 1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963" h="18811">
                <a:moveTo>
                  <a:pt x="10694" y="4846"/>
                </a:moveTo>
                <a:lnTo>
                  <a:pt x="14151" y="175"/>
                </a:lnTo>
                <a:cubicBezTo>
                  <a:pt x="14029" y="1950"/>
                  <a:pt x="14171" y="2596"/>
                  <a:pt x="14049" y="4371"/>
                </a:cubicBezTo>
                <a:lnTo>
                  <a:pt x="18168" y="3292"/>
                </a:lnTo>
                <a:lnTo>
                  <a:pt x="16596" y="6361"/>
                </a:lnTo>
                <a:lnTo>
                  <a:pt x="20673" y="7395"/>
                </a:lnTo>
                <a:lnTo>
                  <a:pt x="17501" y="9521"/>
                </a:lnTo>
                <a:lnTo>
                  <a:pt x="20963" y="12900"/>
                </a:lnTo>
                <a:lnTo>
                  <a:pt x="16731" y="11988"/>
                </a:lnTo>
                <a:lnTo>
                  <a:pt x="17933" y="16435"/>
                </a:lnTo>
                <a:lnTo>
                  <a:pt x="13914" y="13503"/>
                </a:lnTo>
                <a:cubicBezTo>
                  <a:pt x="13745" y="15004"/>
                  <a:pt x="13575" y="16506"/>
                  <a:pt x="13406" y="18007"/>
                </a:cubicBezTo>
                <a:lnTo>
                  <a:pt x="10426" y="13981"/>
                </a:lnTo>
                <a:lnTo>
                  <a:pt x="8910" y="18811"/>
                </a:lnTo>
                <a:cubicBezTo>
                  <a:pt x="8653" y="16820"/>
                  <a:pt x="7866" y="16664"/>
                  <a:pt x="7609" y="14673"/>
                </a:cubicBezTo>
                <a:lnTo>
                  <a:pt x="4550" y="16875"/>
                </a:lnTo>
                <a:lnTo>
                  <a:pt x="5561" y="12983"/>
                </a:lnTo>
                <a:lnTo>
                  <a:pt x="931" y="14338"/>
                </a:lnTo>
                <a:lnTo>
                  <a:pt x="3616" y="10821"/>
                </a:lnTo>
                <a:lnTo>
                  <a:pt x="0" y="6814"/>
                </a:lnTo>
                <a:lnTo>
                  <a:pt x="4521" y="6663"/>
                </a:lnTo>
                <a:lnTo>
                  <a:pt x="3077" y="2047"/>
                </a:lnTo>
                <a:lnTo>
                  <a:pt x="7206" y="5366"/>
                </a:lnTo>
                <a:lnTo>
                  <a:pt x="8140" y="0"/>
                </a:lnTo>
                <a:lnTo>
                  <a:pt x="10694" y="48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10% off for 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loyalty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65D9D-7E08-4414-9B0F-C5794F0D039D}"/>
              </a:ext>
            </a:extLst>
          </p:cNvPr>
          <p:cNvSpPr txBox="1"/>
          <p:nvPr/>
        </p:nvSpPr>
        <p:spPr>
          <a:xfrm>
            <a:off x="4607168" y="353712"/>
            <a:ext cx="3889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3F3743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“Reading brings us unknown friends” </a:t>
            </a:r>
          </a:p>
          <a:p>
            <a:pPr algn="r"/>
            <a:r>
              <a:rPr lang="en-US" sz="2800" b="1" dirty="0">
                <a:solidFill>
                  <a:srgbClr val="3F3743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en-US" sz="2800" b="1" i="0" dirty="0">
                <a:solidFill>
                  <a:srgbClr val="3F3743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sz="2800" b="1" i="1" dirty="0">
                <a:solidFill>
                  <a:schemeClr val="tx1">
                    <a:lumMod val="75000"/>
                  </a:schemeClr>
                </a:solidFill>
                <a:latin typeface="Arabic Typesetting" panose="03020402040406030203" pitchFamily="66" charset="-78"/>
                <a:ea typeface="MS Gothic" panose="020B0609070205080204" pitchFamily="49" charset="-128"/>
                <a:cs typeface="Arabic Typesetting" panose="03020402040406030203" pitchFamily="66" charset="-78"/>
              </a:rPr>
              <a:t>Honoré de Balzac</a:t>
            </a:r>
            <a:r>
              <a:rPr lang="en-US" sz="2800" b="1" i="0" dirty="0">
                <a:solidFill>
                  <a:srgbClr val="3F3743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 -</a:t>
            </a:r>
            <a:endParaRPr lang="en-US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47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econd Sleep">
            <a:extLst>
              <a:ext uri="{FF2B5EF4-FFF2-40B4-BE49-F238E27FC236}">
                <a16:creationId xmlns:a16="http://schemas.microsoft.com/office/drawing/2014/main" id="{DB1DF2FD-A0F4-4DDB-B449-0546919C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0" y="273546"/>
            <a:ext cx="2014269" cy="311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83BFF-7882-4A96-9CEF-F74F60810AD2}"/>
              </a:ext>
            </a:extLst>
          </p:cNvPr>
          <p:cNvSpPr txBox="1"/>
          <p:nvPr/>
        </p:nvSpPr>
        <p:spPr>
          <a:xfrm>
            <a:off x="3492305" y="422031"/>
            <a:ext cx="3886200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Rockwell Condensed" panose="02060603050405020104" pitchFamily="18" charset="0"/>
              </a:rPr>
              <a:t>The Second Sleep : </a:t>
            </a:r>
          </a:p>
          <a:p>
            <a:r>
              <a:rPr lang="en-US" b="1" i="0" dirty="0">
                <a:effectLst/>
                <a:latin typeface="Rockwell Condensed" panose="02060603050405020104" pitchFamily="18" charset="0"/>
              </a:rPr>
              <a:t>the Sunday Times #1 bestselling novel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70A9E3-C20F-4868-A165-676D23024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236" r="92764">
                        <a14:foregroundMark x1="9430" y1="61429" x2="9430" y2="61429"/>
                        <a14:foregroundMark x1="6274" y1="74286" x2="6274" y2="74286"/>
                        <a14:foregroundMark x1="25443" y1="51587" x2="25443" y2="51587"/>
                        <a14:foregroundMark x1="25443" y1="48730" x2="25558" y2="45079"/>
                        <a14:foregroundMark x1="30831" y1="51587" x2="31909" y2="51111"/>
                        <a14:foregroundMark x1="32833" y1="50635" x2="33526" y2="50317"/>
                        <a14:foregroundMark x1="36605" y1="52222" x2="36913" y2="55873"/>
                        <a14:foregroundMark x1="44226" y1="50635" x2="45189" y2="50635"/>
                        <a14:foregroundMark x1="50192" y1="45873" x2="50385" y2="50317"/>
                        <a14:foregroundMark x1="56659" y1="42698" x2="57198" y2="49841"/>
                        <a14:foregroundMark x1="91994" y1="50000" x2="92764" y2="52698"/>
                        <a14:foregroundMark x1="87105" y1="50635" x2="87105" y2="55556"/>
                        <a14:foregroundMark x1="81871" y1="52698" x2="82948" y2="51429"/>
                        <a14:foregroundMark x1="77252" y1="51111" x2="78253" y2="50635"/>
                        <a14:foregroundMark x1="70439" y1="49206" x2="71209" y2="49206"/>
                        <a14:foregroundMark x1="64935" y1="48413" x2="64742" y2="50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7" t="17260" r="3462" b="14275"/>
          <a:stretch/>
        </p:blipFill>
        <p:spPr>
          <a:xfrm>
            <a:off x="6984609" y="2949135"/>
            <a:ext cx="3988191" cy="7084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043772-4CD5-48DC-BBAB-1D3277A1C108}"/>
              </a:ext>
            </a:extLst>
          </p:cNvPr>
          <p:cNvSpPr/>
          <p:nvPr/>
        </p:nvSpPr>
        <p:spPr>
          <a:xfrm>
            <a:off x="3492305" y="1545854"/>
            <a:ext cx="2014269" cy="400929"/>
          </a:xfrm>
          <a:prstGeom prst="roundRect">
            <a:avLst>
              <a:gd name="adj" fmla="val 28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Pre-order now</a:t>
            </a:r>
          </a:p>
        </p:txBody>
      </p:sp>
      <p:sp>
        <p:nvSpPr>
          <p:cNvPr id="9" name="Star: 12 Points 8">
            <a:extLst>
              <a:ext uri="{FF2B5EF4-FFF2-40B4-BE49-F238E27FC236}">
                <a16:creationId xmlns:a16="http://schemas.microsoft.com/office/drawing/2014/main" id="{32975DAC-2747-4BA6-BA34-346F5703FDCD}"/>
              </a:ext>
            </a:extLst>
          </p:cNvPr>
          <p:cNvSpPr/>
          <p:nvPr/>
        </p:nvSpPr>
        <p:spPr>
          <a:xfrm>
            <a:off x="5662245" y="1426278"/>
            <a:ext cx="2236764" cy="1352091"/>
          </a:xfrm>
          <a:prstGeom prst="star12">
            <a:avLst>
              <a:gd name="adj" fmla="val 337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Rs.1600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Rs. 1350</a:t>
            </a:r>
          </a:p>
        </p:txBody>
      </p:sp>
    </p:spTree>
    <p:extLst>
      <p:ext uri="{BB962C8B-B14F-4D97-AF65-F5344CB8AC3E}">
        <p14:creationId xmlns:p14="http://schemas.microsoft.com/office/powerpoint/2010/main" val="86548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ook, blackboard, computer&#10;&#10;Description automatically generated">
            <a:extLst>
              <a:ext uri="{FF2B5EF4-FFF2-40B4-BE49-F238E27FC236}">
                <a16:creationId xmlns:a16="http://schemas.microsoft.com/office/drawing/2014/main" id="{CA189799-62EC-4972-A61C-B7C75682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7" y="1427870"/>
            <a:ext cx="1189874" cy="1786597"/>
          </a:xfrm>
          <a:prstGeom prst="rect">
            <a:avLst/>
          </a:prstGeom>
        </p:spPr>
      </p:pic>
      <p:pic>
        <p:nvPicPr>
          <p:cNvPr id="7" name="Picture 6" descr="A picture containing text, book, green, old&#10;&#10;Description automatically generated">
            <a:extLst>
              <a:ext uri="{FF2B5EF4-FFF2-40B4-BE49-F238E27FC236}">
                <a16:creationId xmlns:a16="http://schemas.microsoft.com/office/drawing/2014/main" id="{6B703D92-5C02-433C-A7B5-3BF58B7F8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5" y="1427869"/>
            <a:ext cx="1189874" cy="17865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44FC3A-27CF-47F9-85F1-297E577C1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1427869"/>
            <a:ext cx="1197024" cy="1793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61809-313A-42D5-9787-A6DE480D2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62" y="1435011"/>
            <a:ext cx="1192258" cy="1786597"/>
          </a:xfrm>
          <a:prstGeom prst="rect">
            <a:avLst/>
          </a:prstGeom>
        </p:spPr>
      </p:pic>
      <p:pic>
        <p:nvPicPr>
          <p:cNvPr id="9" name="Picture 8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DA00847E-C4AF-4836-80C6-740BCF627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71" y="1435011"/>
            <a:ext cx="1197024" cy="1793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7621B7-FED3-4C01-A3D3-2233A6C4A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01" y="1435011"/>
            <a:ext cx="1192258" cy="1786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F0E23C-0765-4F2A-B836-2D43A19CD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76" y="1435011"/>
            <a:ext cx="1197024" cy="1800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3EE493-A2CC-47AC-B72B-D7244BF7B0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 r="7563"/>
          <a:stretch/>
        </p:blipFill>
        <p:spPr>
          <a:xfrm>
            <a:off x="7213222" y="337903"/>
            <a:ext cx="1523016" cy="1786597"/>
          </a:xfrm>
          <a:prstGeom prst="roundRect">
            <a:avLst>
              <a:gd name="adj" fmla="val 18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29147-5356-4DFF-A63B-3FD6CBA38592}"/>
              </a:ext>
            </a:extLst>
          </p:cNvPr>
          <p:cNvSpPr txBox="1"/>
          <p:nvPr/>
        </p:nvSpPr>
        <p:spPr>
          <a:xfrm>
            <a:off x="224564" y="14347"/>
            <a:ext cx="4360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9525">
                  <a:solidFill>
                    <a:srgbClr val="500B82"/>
                  </a:solidFill>
                  <a:prstDash val="solid"/>
                </a:ln>
                <a:solidFill>
                  <a:srgbClr val="500B8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HARRY POTTER</a:t>
            </a:r>
          </a:p>
          <a:p>
            <a:r>
              <a:rPr lang="en-US" sz="4000" b="1" dirty="0">
                <a:ln w="9525">
                  <a:solidFill>
                    <a:srgbClr val="500B82"/>
                  </a:solidFill>
                  <a:prstDash val="solid"/>
                </a:ln>
                <a:solidFill>
                  <a:srgbClr val="500B8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C3D23-583C-4C97-9446-FC396566A4F6}"/>
              </a:ext>
            </a:extLst>
          </p:cNvPr>
          <p:cNvSpPr txBox="1"/>
          <p:nvPr/>
        </p:nvSpPr>
        <p:spPr>
          <a:xfrm>
            <a:off x="8806785" y="100036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J. K. ROWLIN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8ED86A-7AF2-437D-861D-8D3586855D7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6236" r="92764">
                        <a14:foregroundMark x1="9430" y1="61429" x2="9430" y2="61429"/>
                        <a14:foregroundMark x1="6274" y1="74286" x2="6274" y2="74286"/>
                        <a14:foregroundMark x1="25443" y1="51587" x2="25443" y2="51587"/>
                        <a14:foregroundMark x1="25443" y1="48730" x2="25558" y2="45079"/>
                        <a14:foregroundMark x1="30831" y1="51587" x2="31909" y2="51111"/>
                        <a14:foregroundMark x1="32833" y1="50635" x2="33526" y2="50317"/>
                        <a14:foregroundMark x1="36605" y1="52222" x2="36913" y2="55873"/>
                        <a14:foregroundMark x1="44226" y1="50635" x2="45189" y2="50635"/>
                        <a14:foregroundMark x1="50192" y1="45873" x2="50385" y2="50317"/>
                        <a14:foregroundMark x1="56659" y1="42698" x2="57198" y2="49841"/>
                        <a14:foregroundMark x1="91994" y1="50000" x2="92764" y2="52698"/>
                        <a14:foregroundMark x1="87105" y1="50635" x2="87105" y2="55556"/>
                        <a14:foregroundMark x1="81871" y1="52698" x2="82948" y2="51429"/>
                        <a14:foregroundMark x1="77252" y1="51111" x2="78253" y2="50635"/>
                        <a14:foregroundMark x1="70439" y1="49206" x2="71209" y2="49206"/>
                        <a14:foregroundMark x1="64935" y1="48413" x2="64742" y2="50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7" t="17260" r="3462" b="14275"/>
          <a:stretch/>
        </p:blipFill>
        <p:spPr>
          <a:xfrm>
            <a:off x="6984609" y="2949135"/>
            <a:ext cx="3988191" cy="7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94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45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MS Gothic</vt:lpstr>
      <vt:lpstr>Arabic Typesetting</vt:lpstr>
      <vt:lpstr>Arial Black</vt:lpstr>
      <vt:lpstr>Century Gothic</vt:lpstr>
      <vt:lpstr>Rockwell Condensed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Greshan Warnakulasuriya</dc:creator>
  <cp:lastModifiedBy>Greshan Warnakulasuriya</cp:lastModifiedBy>
  <cp:revision>7</cp:revision>
  <dcterms:created xsi:type="dcterms:W3CDTF">2020-09-09T18:24:03Z</dcterms:created>
  <dcterms:modified xsi:type="dcterms:W3CDTF">2020-09-23T05:13:55Z</dcterms:modified>
</cp:coreProperties>
</file>