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E8B4B5-F57C-451B-B917-6242AA0CDC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24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2106360"/>
            <a:ext cx="10972440" cy="19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4214880"/>
            <a:ext cx="10972440" cy="19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607A12-1097-4089-8712-20A81505AF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24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2106360"/>
            <a:ext cx="5354280" cy="19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2106360"/>
            <a:ext cx="5354280" cy="19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4214880"/>
            <a:ext cx="5354280" cy="19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4214880"/>
            <a:ext cx="5354280" cy="19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A31A7A-2C9A-4281-87BF-99A82133F7E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24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2106360"/>
            <a:ext cx="3533040" cy="19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2106360"/>
            <a:ext cx="3533040" cy="19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2106360"/>
            <a:ext cx="3533040" cy="19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4214880"/>
            <a:ext cx="3533040" cy="19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4214880"/>
            <a:ext cx="3533040" cy="19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4214880"/>
            <a:ext cx="3533040" cy="19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B42FF7-0ECB-423F-BCB7-0D06A903B18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609003C-092B-4B8E-8144-89E0EFFE7C2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24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2106360"/>
            <a:ext cx="10972440" cy="403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265BC37-63D9-40FF-A4FD-ACA42538E0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24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2106360"/>
            <a:ext cx="10972440" cy="403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196EA4A-0F19-4736-AC5B-9A3B4146EF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24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2106360"/>
            <a:ext cx="5354280" cy="403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2106360"/>
            <a:ext cx="5354280" cy="403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AAC1C14-BD4D-430C-A541-7ED53255FB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24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B08546B-B6BC-4F61-9747-BF0A77A5D3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557640"/>
            <a:ext cx="109724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E366FD-6532-4F90-9E04-EA26CF4E793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24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2106360"/>
            <a:ext cx="5354280" cy="19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2106360"/>
            <a:ext cx="5354280" cy="403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4214880"/>
            <a:ext cx="5354280" cy="19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7FF3684-EE1D-43E6-9D72-D084FC7D5B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24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2106360"/>
            <a:ext cx="10972440" cy="403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76AC03-58E3-4B65-8E7B-AEB8FA0375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24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2106360"/>
            <a:ext cx="5354280" cy="403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2106360"/>
            <a:ext cx="5354280" cy="19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1960" y="4214880"/>
            <a:ext cx="5354280" cy="19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7D6A9A4-E39F-488E-918F-789BA8C506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24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2106360"/>
            <a:ext cx="5354280" cy="19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2106360"/>
            <a:ext cx="5354280" cy="19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4214880"/>
            <a:ext cx="10972440" cy="19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CD5587E-D1A7-4754-AEFD-7F395D656E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24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2106360"/>
            <a:ext cx="10972440" cy="19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480" y="4214880"/>
            <a:ext cx="10972440" cy="19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5C16131-3D27-4B05-B277-78D865A6A4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24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2106360"/>
            <a:ext cx="5354280" cy="19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2106360"/>
            <a:ext cx="5354280" cy="19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4214880"/>
            <a:ext cx="5354280" cy="19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1960" y="4214880"/>
            <a:ext cx="5354280" cy="19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05D7505-10D2-4050-B291-8A78E119C32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24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2106360"/>
            <a:ext cx="3533040" cy="19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9640" y="2106360"/>
            <a:ext cx="3533040" cy="19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9800" y="2106360"/>
            <a:ext cx="3533040" cy="19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480" y="4214880"/>
            <a:ext cx="3533040" cy="19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9640" y="4214880"/>
            <a:ext cx="3533040" cy="19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9800" y="4214880"/>
            <a:ext cx="3533040" cy="19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DC7C37-05F0-4075-AF06-98DBE75F01B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24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2106360"/>
            <a:ext cx="10972440" cy="403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920F1D-F9E9-41C5-ACE8-5710A9F591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24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2106360"/>
            <a:ext cx="5354280" cy="403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2106360"/>
            <a:ext cx="5354280" cy="403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A428CC-C075-4955-9B37-2A713ABB9F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24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194C0F-31C6-4F5D-9001-FF364E42939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557640"/>
            <a:ext cx="109724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057B72-3BF8-4CDA-B188-D03786B0EF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24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2106360"/>
            <a:ext cx="5354280" cy="19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2106360"/>
            <a:ext cx="5354280" cy="403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4214880"/>
            <a:ext cx="5354280" cy="19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21C8D4-6784-457B-B98A-E9669F1DC3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24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2106360"/>
            <a:ext cx="5354280" cy="403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2106360"/>
            <a:ext cx="5354280" cy="19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4214880"/>
            <a:ext cx="5354280" cy="19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D2260B-2663-4705-98B0-4E34352104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24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2106360"/>
            <a:ext cx="5354280" cy="19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2106360"/>
            <a:ext cx="5354280" cy="19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4214880"/>
            <a:ext cx="10972440" cy="19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511F88-2D47-499C-AFD7-83271B99BC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2e4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Freeform: Shape 7"/>
          <p:cNvSpPr/>
          <p:nvPr/>
        </p:nvSpPr>
        <p:spPr>
          <a:xfrm>
            <a:off x="0" y="232920"/>
            <a:ext cx="9560160" cy="6624720"/>
          </a:xfrm>
          <a:custGeom>
            <a:avLst/>
            <a:gdLst/>
            <a:ahLst/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12720" y="557640"/>
            <a:ext cx="10969560" cy="3130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000000"/>
                </a:solidFill>
                <a:latin typeface="Posterama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609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800" spc="199" strike="noStrike" cap="all">
                <a:solidFill>
                  <a:srgbClr val="000000"/>
                </a:solidFill>
                <a:latin typeface="Avenir Next LT Pr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800" spc="199" strike="noStrike" cap="all">
                <a:solidFill>
                  <a:srgbClr val="000000"/>
                </a:solidFill>
                <a:latin typeface="Avenir Next LT Pro"/>
              </a:rPr>
              <a:t>&lt;date/time&gt;</a:t>
            </a:r>
            <a:endParaRPr b="0" lang="en-IN" sz="8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10134720" y="6356520"/>
            <a:ext cx="1447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800" spc="199" strike="noStrike" cap="all">
                <a:solidFill>
                  <a:srgbClr val="000000"/>
                </a:solidFill>
                <a:latin typeface="Avenir Next LT Pr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105CFF-EE05-484E-8D9A-462191BAC1F0}" type="slidenum">
              <a:rPr b="0" lang="en-US" sz="800" spc="199" strike="noStrike" cap="all">
                <a:solidFill>
                  <a:srgbClr val="000000"/>
                </a:solidFill>
                <a:latin typeface="Avenir Next LT Pro"/>
              </a:rPr>
              <a:t>&lt;number&gt;</a:t>
            </a:fld>
            <a:endParaRPr b="0" lang="en-IN" sz="8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venir Next LT Pro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venir Next LT Pro"/>
            </a:endParaRPr>
          </a:p>
          <a:p>
            <a:pPr lvl="2" marL="1296000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venir Next LT Pro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venir Next LT Pro"/>
            </a:endParaRPr>
          </a:p>
          <a:p>
            <a:pPr lvl="3" marL="1728000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venir Next LT Pro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venir Next LT Pro"/>
            </a:endParaRPr>
          </a:p>
          <a:p>
            <a:pPr lvl="4" marL="2160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5" marL="2592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6" marL="3024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2e4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Freeform: Shape 7"/>
          <p:cNvSpPr/>
          <p:nvPr/>
        </p:nvSpPr>
        <p:spPr>
          <a:xfrm>
            <a:off x="0" y="232920"/>
            <a:ext cx="9560160" cy="6624720"/>
          </a:xfrm>
          <a:custGeom>
            <a:avLst/>
            <a:gdLst/>
            <a:ahLst/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244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Posterama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2106360"/>
            <a:ext cx="10972440" cy="4036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marL="228600">
              <a:lnSpc>
                <a:spcPct val="11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  <a:p>
            <a:pPr marL="457200">
              <a:lnSpc>
                <a:spcPct val="11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venir Next LT Pro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Avenir Next LT Pro"/>
            </a:endParaRPr>
          </a:p>
          <a:p>
            <a:pPr marL="685800">
              <a:lnSpc>
                <a:spcPct val="11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venir Next LT Pro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Avenir Next LT Pro"/>
            </a:endParaRPr>
          </a:p>
          <a:p>
            <a:pPr marL="914400">
              <a:lnSpc>
                <a:spcPct val="11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venir Next LT Pro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4"/>
          </p:nvPr>
        </p:nvSpPr>
        <p:spPr>
          <a:xfrm>
            <a:off x="609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800" spc="199" strike="noStrike" cap="all">
                <a:solidFill>
                  <a:srgbClr val="000000"/>
                </a:solidFill>
                <a:latin typeface="Avenir Next LT Pr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800" spc="199" strike="noStrike" cap="all">
                <a:solidFill>
                  <a:srgbClr val="000000"/>
                </a:solidFill>
                <a:latin typeface="Avenir Next LT Pro"/>
              </a:rPr>
              <a:t>&lt;date/time&gt;</a:t>
            </a:r>
            <a:endParaRPr b="0" lang="en-IN" sz="8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6"/>
          </p:nvPr>
        </p:nvSpPr>
        <p:spPr>
          <a:xfrm>
            <a:off x="10134720" y="6356520"/>
            <a:ext cx="1447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800" spc="199" strike="noStrike" cap="all">
                <a:solidFill>
                  <a:srgbClr val="000000"/>
                </a:solidFill>
                <a:latin typeface="Avenir Next LT Pr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C3AE81-A493-479B-8B96-49123362366A}" type="slidenum">
              <a:rPr b="0" lang="en-US" sz="800" spc="199" strike="noStrike" cap="all">
                <a:solidFill>
                  <a:srgbClr val="000000"/>
                </a:solidFill>
                <a:latin typeface="Avenir Next LT Pro"/>
              </a:rPr>
              <a:t>&lt;number&gt;</a:t>
            </a:fld>
            <a:endParaRPr b="0" lang="en-IN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2e4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Background Fill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7" name="Picture 2" descr=""/>
          <p:cNvPicPr/>
          <p:nvPr/>
        </p:nvPicPr>
        <p:blipFill>
          <a:blip r:embed="rId1"/>
          <a:srcRect l="0" t="22801" r="-2" b="20935"/>
          <a:stretch/>
        </p:blipFill>
        <p:spPr>
          <a:xfrm>
            <a:off x="2880" y="0"/>
            <a:ext cx="12188520" cy="6857640"/>
          </a:xfrm>
          <a:prstGeom prst="rect">
            <a:avLst/>
          </a:prstGeom>
          <a:ln w="0">
            <a:noFill/>
          </a:ln>
        </p:spPr>
      </p:pic>
      <p:sp>
        <p:nvSpPr>
          <p:cNvPr id="88" name="Freeform: Shape 17"/>
          <p:cNvSpPr/>
          <p:nvPr/>
        </p:nvSpPr>
        <p:spPr>
          <a:xfrm>
            <a:off x="0" y="0"/>
            <a:ext cx="5835240" cy="6730560"/>
          </a:xfrm>
          <a:custGeom>
            <a:avLst/>
            <a:gdLst/>
            <a:ahLst/>
            <a:rect l="l" t="t" r="r" b="b"/>
            <a:pathLst>
              <a:path w="5835775" h="6730860">
                <a:moveTo>
                  <a:pt x="1016151" y="6072484"/>
                </a:moveTo>
                <a:cubicBezTo>
                  <a:pt x="1037999" y="6073765"/>
                  <a:pt x="1060047" y="6077256"/>
                  <a:pt x="1082018" y="6083111"/>
                </a:cubicBezTo>
                <a:cubicBezTo>
                  <a:pt x="1257801" y="6129954"/>
                  <a:pt x="1362328" y="6310424"/>
                  <a:pt x="1315484" y="6486206"/>
                </a:cubicBezTo>
                <a:cubicBezTo>
                  <a:pt x="1268642" y="6661989"/>
                  <a:pt x="1088168" y="6766515"/>
                  <a:pt x="912386" y="6719672"/>
                </a:cubicBezTo>
                <a:cubicBezTo>
                  <a:pt x="736607" y="6672830"/>
                  <a:pt x="632080" y="6492357"/>
                  <a:pt x="678923" y="6316576"/>
                </a:cubicBezTo>
                <a:cubicBezTo>
                  <a:pt x="719910" y="6162766"/>
                  <a:pt x="863206" y="6063513"/>
                  <a:pt x="1016151" y="6072484"/>
                </a:cubicBezTo>
                <a:close/>
                <a:moveTo>
                  <a:pt x="4968517" y="3411427"/>
                </a:moveTo>
                <a:cubicBezTo>
                  <a:pt x="5005224" y="3413581"/>
                  <a:pt x="5042261" y="3419444"/>
                  <a:pt x="5079176" y="3429280"/>
                </a:cubicBezTo>
                <a:cubicBezTo>
                  <a:pt x="5374488" y="3507975"/>
                  <a:pt x="5550091" y="3811170"/>
                  <a:pt x="5471396" y="4106482"/>
                </a:cubicBezTo>
                <a:cubicBezTo>
                  <a:pt x="5392701" y="4401796"/>
                  <a:pt x="5089508" y="4577399"/>
                  <a:pt x="4794194" y="4498704"/>
                </a:cubicBezTo>
                <a:cubicBezTo>
                  <a:pt x="4498880" y="4420008"/>
                  <a:pt x="4323277" y="4116815"/>
                  <a:pt x="4401974" y="3821503"/>
                </a:cubicBezTo>
                <a:cubicBezTo>
                  <a:pt x="4470833" y="3563104"/>
                  <a:pt x="4711571" y="3396357"/>
                  <a:pt x="4968517" y="3411427"/>
                </a:cubicBezTo>
                <a:close/>
                <a:moveTo>
                  <a:pt x="4362805" y="855055"/>
                </a:moveTo>
                <a:cubicBezTo>
                  <a:pt x="4384656" y="856336"/>
                  <a:pt x="4406701" y="859827"/>
                  <a:pt x="4428674" y="865682"/>
                </a:cubicBezTo>
                <a:cubicBezTo>
                  <a:pt x="4604455" y="912524"/>
                  <a:pt x="4708982" y="1092997"/>
                  <a:pt x="4662139" y="1268778"/>
                </a:cubicBezTo>
                <a:cubicBezTo>
                  <a:pt x="4615296" y="1444559"/>
                  <a:pt x="4434824" y="1549086"/>
                  <a:pt x="4259044" y="1502244"/>
                </a:cubicBezTo>
                <a:cubicBezTo>
                  <a:pt x="4083261" y="1455402"/>
                  <a:pt x="3978736" y="1274928"/>
                  <a:pt x="4025578" y="1099146"/>
                </a:cubicBezTo>
                <a:cubicBezTo>
                  <a:pt x="4066564" y="945337"/>
                  <a:pt x="4209864" y="846084"/>
                  <a:pt x="4362805" y="855055"/>
                </a:cubicBezTo>
                <a:close/>
                <a:moveTo>
                  <a:pt x="0" y="0"/>
                </a:moveTo>
                <a:lnTo>
                  <a:pt x="3267758" y="0"/>
                </a:lnTo>
                <a:lnTo>
                  <a:pt x="3305063" y="63726"/>
                </a:lnTo>
                <a:cubicBezTo>
                  <a:pt x="3369183" y="191635"/>
                  <a:pt x="3406589" y="329370"/>
                  <a:pt x="3406985" y="462295"/>
                </a:cubicBezTo>
                <a:cubicBezTo>
                  <a:pt x="3408485" y="962453"/>
                  <a:pt x="2891543" y="1144904"/>
                  <a:pt x="2970594" y="1557974"/>
                </a:cubicBezTo>
                <a:cubicBezTo>
                  <a:pt x="3032280" y="1880398"/>
                  <a:pt x="3449119" y="2040925"/>
                  <a:pt x="3515337" y="2066142"/>
                </a:cubicBezTo>
                <a:cubicBezTo>
                  <a:pt x="4015284" y="2256630"/>
                  <a:pt x="4332227" y="1913363"/>
                  <a:pt x="4650938" y="2132151"/>
                </a:cubicBezTo>
                <a:cubicBezTo>
                  <a:pt x="4853731" y="2271360"/>
                  <a:pt x="4965324" y="2574996"/>
                  <a:pt x="4897972" y="2795603"/>
                </a:cubicBezTo>
                <a:cubicBezTo>
                  <a:pt x="4830989" y="3014971"/>
                  <a:pt x="4662056" y="3104561"/>
                  <a:pt x="4062979" y="3417553"/>
                </a:cubicBezTo>
                <a:cubicBezTo>
                  <a:pt x="3838920" y="3534602"/>
                  <a:pt x="3512702" y="3705038"/>
                  <a:pt x="3501188" y="3937791"/>
                </a:cubicBezTo>
                <a:cubicBezTo>
                  <a:pt x="3482029" y="4324932"/>
                  <a:pt x="4394257" y="4674655"/>
                  <a:pt x="4449937" y="4695499"/>
                </a:cubicBezTo>
                <a:cubicBezTo>
                  <a:pt x="4884270" y="4858160"/>
                  <a:pt x="5186431" y="4793445"/>
                  <a:pt x="5440291" y="4956658"/>
                </a:cubicBezTo>
                <a:cubicBezTo>
                  <a:pt x="5797237" y="5186171"/>
                  <a:pt x="5933047" y="5687465"/>
                  <a:pt x="5762821" y="6073049"/>
                </a:cubicBezTo>
                <a:cubicBezTo>
                  <a:pt x="5566196" y="6518425"/>
                  <a:pt x="4842241" y="6698608"/>
                  <a:pt x="4438972" y="6432286"/>
                </a:cubicBezTo>
                <a:cubicBezTo>
                  <a:pt x="4148514" y="6240453"/>
                  <a:pt x="4125510" y="5878795"/>
                  <a:pt x="3687617" y="5512601"/>
                </a:cubicBezTo>
                <a:cubicBezTo>
                  <a:pt x="3487248" y="5345038"/>
                  <a:pt x="3330804" y="5214736"/>
                  <a:pt x="3137471" y="5228621"/>
                </a:cubicBezTo>
                <a:cubicBezTo>
                  <a:pt x="2702082" y="5259873"/>
                  <a:pt x="2676865" y="5988253"/>
                  <a:pt x="2219026" y="6103852"/>
                </a:cubicBezTo>
                <a:cubicBezTo>
                  <a:pt x="1741606" y="6224379"/>
                  <a:pt x="1457366" y="5508411"/>
                  <a:pt x="962609" y="5594024"/>
                </a:cubicBezTo>
                <a:cubicBezTo>
                  <a:pt x="494464" y="5675021"/>
                  <a:pt x="474925" y="6363960"/>
                  <a:pt x="9468" y="6709780"/>
                </a:cubicBezTo>
                <a:lnTo>
                  <a:pt x="0" y="67158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-360" y="2520"/>
            <a:ext cx="4051080" cy="3227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Posterama"/>
              </a:rPr>
              <a:t>Data Science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2e4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Background Fill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Rectangle 2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5602320" cy="1451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Posterama"/>
              </a:rPr>
              <a:t>Data Science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10200" y="2391840"/>
            <a:ext cx="5587920" cy="3174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venir Next LT Pro"/>
              </a:rPr>
              <a:t>Data Science is an interdisciplinary field that focuses on extracting insights and knowledge from structured and unstructured data</a:t>
            </a:r>
            <a:endParaRPr b="0" lang="en-US" sz="1600" spc="-1" strike="noStrike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venir Next LT Pro"/>
              </a:rPr>
              <a:t>Data Science encompasses various processes, including data collection, cleaning, exploration, analysis, and visualization, allowing businesses to make informed decisions and identify trends</a:t>
            </a:r>
            <a:endParaRPr b="0" lang="en-US" sz="1600" spc="-1" strike="noStrike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venir Next LT Pro"/>
              </a:rPr>
              <a:t>Python has emerged as one of the leading programming languages in the field of Data Science due to its simplicity, versatility, and a rich ecosystem of libraries</a:t>
            </a:r>
            <a:endParaRPr b="0" lang="en-US" sz="16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4" name="Picture 5"/>
          <p:cNvSpPr/>
          <p:nvPr/>
        </p:nvSpPr>
        <p:spPr>
          <a:xfrm>
            <a:off x="6465240" y="0"/>
            <a:ext cx="5726160" cy="6857640"/>
          </a:xfrm>
          <a:custGeom>
            <a:avLst/>
            <a:gdLst/>
            <a:ahLst/>
            <a:rect l="l" t="t" r="r" b="b"/>
            <a:pathLst>
              <a:path w="5726654" h="6857999">
                <a:moveTo>
                  <a:pt x="615191" y="3536634"/>
                </a:moveTo>
                <a:cubicBezTo>
                  <a:pt x="896629" y="3536634"/>
                  <a:pt x="1124779" y="3764784"/>
                  <a:pt x="1124779" y="4046222"/>
                </a:cubicBezTo>
                <a:cubicBezTo>
                  <a:pt x="1124779" y="4327660"/>
                  <a:pt x="896629" y="4555810"/>
                  <a:pt x="615191" y="4555810"/>
                </a:cubicBezTo>
                <a:cubicBezTo>
                  <a:pt x="333753" y="4555810"/>
                  <a:pt x="105603" y="4327660"/>
                  <a:pt x="105603" y="4046222"/>
                </a:cubicBezTo>
                <a:cubicBezTo>
                  <a:pt x="105603" y="3764784"/>
                  <a:pt x="333753" y="3536634"/>
                  <a:pt x="615191" y="3536634"/>
                </a:cubicBezTo>
                <a:close/>
                <a:moveTo>
                  <a:pt x="1497781" y="0"/>
                </a:moveTo>
                <a:lnTo>
                  <a:pt x="5726654" y="0"/>
                </a:lnTo>
                <a:lnTo>
                  <a:pt x="5726654" y="6857999"/>
                </a:lnTo>
                <a:lnTo>
                  <a:pt x="311758" y="6857999"/>
                </a:lnTo>
                <a:lnTo>
                  <a:pt x="314131" y="6707669"/>
                </a:lnTo>
                <a:cubicBezTo>
                  <a:pt x="335133" y="6366408"/>
                  <a:pt x="433652" y="6019041"/>
                  <a:pt x="599703" y="5670857"/>
                </a:cubicBezTo>
                <a:cubicBezTo>
                  <a:pt x="770258" y="5311555"/>
                  <a:pt x="1010814" y="4986831"/>
                  <a:pt x="1211434" y="4641254"/>
                </a:cubicBezTo>
                <a:cubicBezTo>
                  <a:pt x="1493037" y="4154455"/>
                  <a:pt x="1511836" y="3622743"/>
                  <a:pt x="1053042" y="3164268"/>
                </a:cubicBezTo>
                <a:cubicBezTo>
                  <a:pt x="881978" y="2993263"/>
                  <a:pt x="700423" y="2805522"/>
                  <a:pt x="607049" y="2589404"/>
                </a:cubicBezTo>
                <a:cubicBezTo>
                  <a:pt x="366280" y="2032157"/>
                  <a:pt x="541126" y="1508060"/>
                  <a:pt x="1054916" y="1068098"/>
                </a:cubicBezTo>
                <a:cubicBezTo>
                  <a:pt x="1261028" y="891534"/>
                  <a:pt x="1489689" y="709487"/>
                  <a:pt x="1502878" y="419994"/>
                </a:cubicBezTo>
                <a:cubicBezTo>
                  <a:pt x="1506390" y="341909"/>
                  <a:pt x="1507263" y="263519"/>
                  <a:pt x="1505905" y="184995"/>
                </a:cubicBezTo>
                <a:close/>
                <a:moveTo>
                  <a:pt x="14544" y="0"/>
                </a:moveTo>
                <a:lnTo>
                  <a:pt x="879353" y="0"/>
                </a:lnTo>
                <a:lnTo>
                  <a:pt x="892054" y="78051"/>
                </a:lnTo>
                <a:cubicBezTo>
                  <a:pt x="904493" y="285270"/>
                  <a:pt x="770272" y="479620"/>
                  <a:pt x="561941" y="535442"/>
                </a:cubicBezTo>
                <a:cubicBezTo>
                  <a:pt x="323847" y="599239"/>
                  <a:pt x="79117" y="457944"/>
                  <a:pt x="15320" y="219851"/>
                </a:cubicBezTo>
                <a:cubicBezTo>
                  <a:pt x="-630" y="160328"/>
                  <a:pt x="-3761" y="100390"/>
                  <a:pt x="4235" y="42968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e3423"/>
      </a:dk2>
      <a:lt2>
        <a:srgbClr val="e2e4e8"/>
      </a:lt2>
      <a:accent1>
        <a:srgbClr val="b39e7c"/>
      </a:accent1>
      <a:accent2>
        <a:srgbClr val="ba8b7f"/>
      </a:accent2>
      <a:accent3>
        <a:srgbClr val="c4929d"/>
      </a:accent3>
      <a:accent4>
        <a:srgbClr val="ba7fa4"/>
      </a:accent4>
      <a:accent5>
        <a:srgbClr val="c292c4"/>
      </a:accent5>
      <a:accent6>
        <a:srgbClr val="9f7fba"/>
      </a:accent6>
      <a:hlink>
        <a:srgbClr val="6983ae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e3423"/>
      </a:dk2>
      <a:lt2>
        <a:srgbClr val="e2e4e8"/>
      </a:lt2>
      <a:accent1>
        <a:srgbClr val="b39e7c"/>
      </a:accent1>
      <a:accent2>
        <a:srgbClr val="ba8b7f"/>
      </a:accent2>
      <a:accent3>
        <a:srgbClr val="c4929d"/>
      </a:accent3>
      <a:accent4>
        <a:srgbClr val="ba7fa4"/>
      </a:accent4>
      <a:accent5>
        <a:srgbClr val="c292c4"/>
      </a:accent5>
      <a:accent6>
        <a:srgbClr val="9f7fba"/>
      </a:accent6>
      <a:hlink>
        <a:srgbClr val="6983ae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  <Words>3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2024-10-14T06:17:17Z</dcterms:created>
  <dc:creator>-</dc:creator>
  <dc:description/>
  <dc:language>en-IN</dc:language>
  <cp:lastModifiedBy>-</cp:lastModifiedBy>
  <dcterms:modified xsi:type="dcterms:W3CDTF">2024-10-14T06:20:29Z</dcterms:modified>
  <cp:revision>14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