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58" y="40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image" Target="../media/image4.jpeg"/><Relationship Id="rId4"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image" Target="../media/image4.jpe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A23373-AAF7-4558-8D71-C3A4C9DD14E8}" type="doc">
      <dgm:prSet loTypeId="urn:microsoft.com/office/officeart/2008/layout/PictureStrips" loCatId="picture" qsTypeId="urn:microsoft.com/office/officeart/2005/8/quickstyle/simple1" qsCatId="simple" csTypeId="urn:microsoft.com/office/officeart/2005/8/colors/accent1_2" csCatId="accent1" phldr="1"/>
      <dgm:spPr/>
      <dgm:t>
        <a:bodyPr/>
        <a:lstStyle/>
        <a:p>
          <a:endParaRPr lang="en-US"/>
        </a:p>
      </dgm:t>
    </dgm:pt>
    <dgm:pt modelId="{40CB0897-8F3C-4C56-A951-C9EA03603FFF}">
      <dgm:prSet/>
      <dgm:spPr/>
      <dgm:t>
        <a:bodyPr/>
        <a:lstStyle/>
        <a:p>
          <a:r>
            <a:rPr lang="en-US" i="1" dirty="0"/>
            <a:t>Saumya</a:t>
          </a:r>
          <a:r>
            <a:rPr lang="en-US" dirty="0"/>
            <a:t>: Chief Technology Officer (CTO)</a:t>
          </a:r>
        </a:p>
      </dgm:t>
    </dgm:pt>
    <dgm:pt modelId="{7504568C-9328-48D4-9192-FCEEFC0884AC}" type="parTrans" cxnId="{1DDE4BE1-C7C7-4CA9-82A2-409B832C4E13}">
      <dgm:prSet/>
      <dgm:spPr/>
      <dgm:t>
        <a:bodyPr/>
        <a:lstStyle/>
        <a:p>
          <a:endParaRPr lang="en-US"/>
        </a:p>
      </dgm:t>
    </dgm:pt>
    <dgm:pt modelId="{4F5F270A-9E1D-4D68-B76C-30567312B29D}" type="sibTrans" cxnId="{1DDE4BE1-C7C7-4CA9-82A2-409B832C4E13}">
      <dgm:prSet phldrT="01" phldr="0"/>
      <dgm:spPr/>
    </dgm:pt>
    <dgm:pt modelId="{D9124942-FB9B-4706-9801-F19059D8C921}">
      <dgm:prSet/>
      <dgm:spPr/>
      <dgm:t>
        <a:bodyPr/>
        <a:lstStyle/>
        <a:p>
          <a:r>
            <a:rPr lang="en-US" i="1" dirty="0"/>
            <a:t>Harika: </a:t>
          </a:r>
          <a:r>
            <a:rPr lang="en-US" dirty="0"/>
            <a:t>Chief Executive Officer (CEO)</a:t>
          </a:r>
        </a:p>
      </dgm:t>
    </dgm:pt>
    <dgm:pt modelId="{94780AB2-96B3-4151-B7B6-76BA4ADA9069}" type="parTrans" cxnId="{2BADB2DF-BB06-4E1E-A8AD-7672D553DF01}">
      <dgm:prSet/>
      <dgm:spPr/>
      <dgm:t>
        <a:bodyPr/>
        <a:lstStyle/>
        <a:p>
          <a:endParaRPr lang="en-US"/>
        </a:p>
      </dgm:t>
    </dgm:pt>
    <dgm:pt modelId="{C69F324E-6174-4DAE-97F3-DC2F64A3391D}" type="sibTrans" cxnId="{2BADB2DF-BB06-4E1E-A8AD-7672D553DF01}">
      <dgm:prSet phldrT="02" phldr="0"/>
      <dgm:spPr/>
    </dgm:pt>
    <dgm:pt modelId="{7F442424-69D0-4BE5-9E31-360192C18486}">
      <dgm:prSet/>
      <dgm:spPr/>
      <dgm:t>
        <a:bodyPr/>
        <a:lstStyle/>
        <a:p>
          <a:r>
            <a:rPr lang="en-US" i="1"/>
            <a:t>Aman: </a:t>
          </a:r>
          <a:r>
            <a:rPr lang="en-US"/>
            <a:t>Chief Product Officer</a:t>
          </a:r>
        </a:p>
      </dgm:t>
    </dgm:pt>
    <dgm:pt modelId="{50E84437-DBDD-4F1C-B9FB-6E652A816857}" type="parTrans" cxnId="{6A6FA4BA-7F32-4399-852A-2D0ED36076BC}">
      <dgm:prSet/>
      <dgm:spPr/>
      <dgm:t>
        <a:bodyPr/>
        <a:lstStyle/>
        <a:p>
          <a:endParaRPr lang="en-US"/>
        </a:p>
      </dgm:t>
    </dgm:pt>
    <dgm:pt modelId="{C7F2350F-E68A-4D46-A4DA-6B266F6BA00C}" type="sibTrans" cxnId="{6A6FA4BA-7F32-4399-852A-2D0ED36076BC}">
      <dgm:prSet phldrT="03" phldr="0"/>
      <dgm:spPr/>
    </dgm:pt>
    <dgm:pt modelId="{DC20FF2F-C9A2-4CE9-AB2E-8611C7CCC62F}">
      <dgm:prSet/>
      <dgm:spPr/>
      <dgm:t>
        <a:bodyPr/>
        <a:lstStyle/>
        <a:p>
          <a:r>
            <a:rPr lang="en-US" i="1"/>
            <a:t>Yash: </a:t>
          </a:r>
          <a:r>
            <a:rPr lang="en-US"/>
            <a:t>Chief AI Officer</a:t>
          </a:r>
        </a:p>
      </dgm:t>
    </dgm:pt>
    <dgm:pt modelId="{2B6D51B2-29AC-4816-A2B2-C5846FC43119}" type="parTrans" cxnId="{52A09146-6908-4E8D-9E37-48D915154AF9}">
      <dgm:prSet/>
      <dgm:spPr/>
      <dgm:t>
        <a:bodyPr/>
        <a:lstStyle/>
        <a:p>
          <a:endParaRPr lang="en-US"/>
        </a:p>
      </dgm:t>
    </dgm:pt>
    <dgm:pt modelId="{91403224-EA27-4ABF-AA78-F31675779D81}" type="sibTrans" cxnId="{52A09146-6908-4E8D-9E37-48D915154AF9}">
      <dgm:prSet phldrT="04" phldr="0"/>
      <dgm:spPr/>
    </dgm:pt>
    <dgm:pt modelId="{5DD18621-1133-4B77-A415-23A649AB6BCD}" type="pres">
      <dgm:prSet presAssocID="{6BA23373-AAF7-4558-8D71-C3A4C9DD14E8}" presName="Name0" presStyleCnt="0">
        <dgm:presLayoutVars>
          <dgm:dir/>
          <dgm:resizeHandles val="exact"/>
        </dgm:presLayoutVars>
      </dgm:prSet>
      <dgm:spPr/>
    </dgm:pt>
    <dgm:pt modelId="{2EA08226-9551-4779-A49E-890BEB0E8A58}" type="pres">
      <dgm:prSet presAssocID="{40CB0897-8F3C-4C56-A951-C9EA03603FFF}" presName="composite" presStyleCnt="0"/>
      <dgm:spPr/>
    </dgm:pt>
    <dgm:pt modelId="{89C0630C-4F75-4984-B396-64FDCB3B7478}" type="pres">
      <dgm:prSet presAssocID="{40CB0897-8F3C-4C56-A951-C9EA03603FFF}" presName="rect1" presStyleLbl="trAlignAcc1" presStyleIdx="0" presStyleCnt="4">
        <dgm:presLayoutVars>
          <dgm:bulletEnabled val="1"/>
        </dgm:presLayoutVars>
      </dgm:prSet>
      <dgm:spPr/>
    </dgm:pt>
    <dgm:pt modelId="{5BD6E227-D3D4-4A42-84F1-877C605AA8EB}" type="pres">
      <dgm:prSet presAssocID="{40CB0897-8F3C-4C56-A951-C9EA03603FFF}" presName="rect2"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330A2FD-6F3B-4CA1-BAD0-D3B2B6C0FD09}" type="pres">
      <dgm:prSet presAssocID="{4F5F270A-9E1D-4D68-B76C-30567312B29D}" presName="sibTrans" presStyleCnt="0"/>
      <dgm:spPr/>
    </dgm:pt>
    <dgm:pt modelId="{D1EEFF12-F917-4D9B-863C-7C1BF9B2618B}" type="pres">
      <dgm:prSet presAssocID="{D9124942-FB9B-4706-9801-F19059D8C921}" presName="composite" presStyleCnt="0"/>
      <dgm:spPr/>
    </dgm:pt>
    <dgm:pt modelId="{B0097718-9D9B-49A3-9920-C5F5BEC2EF99}" type="pres">
      <dgm:prSet presAssocID="{D9124942-FB9B-4706-9801-F19059D8C921}" presName="rect1" presStyleLbl="trAlignAcc1" presStyleIdx="1" presStyleCnt="4">
        <dgm:presLayoutVars>
          <dgm:bulletEnabled val="1"/>
        </dgm:presLayoutVars>
      </dgm:prSet>
      <dgm:spPr/>
    </dgm:pt>
    <dgm:pt modelId="{F138215A-2578-4DFA-B548-B6EB4A60DEF0}" type="pres">
      <dgm:prSet presAssocID="{D9124942-FB9B-4706-9801-F19059D8C921}" presName="rect2"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dgm:spPr>
    </dgm:pt>
    <dgm:pt modelId="{BCA46DC8-7171-4341-9843-8468B46DB7FC}" type="pres">
      <dgm:prSet presAssocID="{C69F324E-6174-4DAE-97F3-DC2F64A3391D}" presName="sibTrans" presStyleCnt="0"/>
      <dgm:spPr/>
    </dgm:pt>
    <dgm:pt modelId="{2A40CC2D-768F-4BAC-9653-F073967F6C70}" type="pres">
      <dgm:prSet presAssocID="{7F442424-69D0-4BE5-9E31-360192C18486}" presName="composite" presStyleCnt="0"/>
      <dgm:spPr/>
    </dgm:pt>
    <dgm:pt modelId="{6BBD4CA0-327A-4C78-BCEF-FB8D33D370DC}" type="pres">
      <dgm:prSet presAssocID="{7F442424-69D0-4BE5-9E31-360192C18486}" presName="rect1" presStyleLbl="trAlignAcc1" presStyleIdx="2" presStyleCnt="4">
        <dgm:presLayoutVars>
          <dgm:bulletEnabled val="1"/>
        </dgm:presLayoutVars>
      </dgm:prSet>
      <dgm:spPr/>
    </dgm:pt>
    <dgm:pt modelId="{E22E754F-A8D6-4923-81BF-546493B034DF}" type="pres">
      <dgm:prSet presAssocID="{7F442424-69D0-4BE5-9E31-360192C18486}" presName="rect2"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E3ACFFA4-6D14-438C-ADBE-49A2E7C22948}" type="pres">
      <dgm:prSet presAssocID="{C7F2350F-E68A-4D46-A4DA-6B266F6BA00C}" presName="sibTrans" presStyleCnt="0"/>
      <dgm:spPr/>
    </dgm:pt>
    <dgm:pt modelId="{25BEC85F-7581-4321-B87F-915553848848}" type="pres">
      <dgm:prSet presAssocID="{DC20FF2F-C9A2-4CE9-AB2E-8611C7CCC62F}" presName="composite" presStyleCnt="0"/>
      <dgm:spPr/>
    </dgm:pt>
    <dgm:pt modelId="{700EF7AB-F2CF-4DCE-B6B5-86613121D3AE}" type="pres">
      <dgm:prSet presAssocID="{DC20FF2F-C9A2-4CE9-AB2E-8611C7CCC62F}" presName="rect1" presStyleLbl="trAlignAcc1" presStyleIdx="3" presStyleCnt="4">
        <dgm:presLayoutVars>
          <dgm:bulletEnabled val="1"/>
        </dgm:presLayoutVars>
      </dgm:prSet>
      <dgm:spPr/>
    </dgm:pt>
    <dgm:pt modelId="{0F5C1F2B-CDC8-4F8E-8797-5370072980CD}" type="pres">
      <dgm:prSet presAssocID="{DC20FF2F-C9A2-4CE9-AB2E-8611C7CCC62F}" presName="rect2"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dgm:spPr>
    </dgm:pt>
  </dgm:ptLst>
  <dgm:cxnLst>
    <dgm:cxn modelId="{52A09146-6908-4E8D-9E37-48D915154AF9}" srcId="{6BA23373-AAF7-4558-8D71-C3A4C9DD14E8}" destId="{DC20FF2F-C9A2-4CE9-AB2E-8611C7CCC62F}" srcOrd="3" destOrd="0" parTransId="{2B6D51B2-29AC-4816-A2B2-C5846FC43119}" sibTransId="{91403224-EA27-4ABF-AA78-F31675779D81}"/>
    <dgm:cxn modelId="{777A6670-08FA-4505-A3CE-1D87145E2314}" type="presOf" srcId="{40CB0897-8F3C-4C56-A951-C9EA03603FFF}" destId="{89C0630C-4F75-4984-B396-64FDCB3B7478}" srcOrd="0" destOrd="0" presId="urn:microsoft.com/office/officeart/2008/layout/PictureStrips"/>
    <dgm:cxn modelId="{19FA2F51-0327-475E-8EF3-32CD3E3B379E}" type="presOf" srcId="{D9124942-FB9B-4706-9801-F19059D8C921}" destId="{B0097718-9D9B-49A3-9920-C5F5BEC2EF99}" srcOrd="0" destOrd="0" presId="urn:microsoft.com/office/officeart/2008/layout/PictureStrips"/>
    <dgm:cxn modelId="{7CF1F090-A6FA-48A4-A5A9-376233E18B62}" type="presOf" srcId="{7F442424-69D0-4BE5-9E31-360192C18486}" destId="{6BBD4CA0-327A-4C78-BCEF-FB8D33D370DC}" srcOrd="0" destOrd="0" presId="urn:microsoft.com/office/officeart/2008/layout/PictureStrips"/>
    <dgm:cxn modelId="{FC484492-451D-4903-A62B-AAD53DD62B02}" type="presOf" srcId="{6BA23373-AAF7-4558-8D71-C3A4C9DD14E8}" destId="{5DD18621-1133-4B77-A415-23A649AB6BCD}" srcOrd="0" destOrd="0" presId="urn:microsoft.com/office/officeart/2008/layout/PictureStrips"/>
    <dgm:cxn modelId="{6A6FA4BA-7F32-4399-852A-2D0ED36076BC}" srcId="{6BA23373-AAF7-4558-8D71-C3A4C9DD14E8}" destId="{7F442424-69D0-4BE5-9E31-360192C18486}" srcOrd="2" destOrd="0" parTransId="{50E84437-DBDD-4F1C-B9FB-6E652A816857}" sibTransId="{C7F2350F-E68A-4D46-A4DA-6B266F6BA00C}"/>
    <dgm:cxn modelId="{2BADB2DF-BB06-4E1E-A8AD-7672D553DF01}" srcId="{6BA23373-AAF7-4558-8D71-C3A4C9DD14E8}" destId="{D9124942-FB9B-4706-9801-F19059D8C921}" srcOrd="1" destOrd="0" parTransId="{94780AB2-96B3-4151-B7B6-76BA4ADA9069}" sibTransId="{C69F324E-6174-4DAE-97F3-DC2F64A3391D}"/>
    <dgm:cxn modelId="{1DDE4BE1-C7C7-4CA9-82A2-409B832C4E13}" srcId="{6BA23373-AAF7-4558-8D71-C3A4C9DD14E8}" destId="{40CB0897-8F3C-4C56-A951-C9EA03603FFF}" srcOrd="0" destOrd="0" parTransId="{7504568C-9328-48D4-9192-FCEEFC0884AC}" sibTransId="{4F5F270A-9E1D-4D68-B76C-30567312B29D}"/>
    <dgm:cxn modelId="{01FA3AFF-4D79-4F13-AFAA-061E6D71B628}" type="presOf" srcId="{DC20FF2F-C9A2-4CE9-AB2E-8611C7CCC62F}" destId="{700EF7AB-F2CF-4DCE-B6B5-86613121D3AE}" srcOrd="0" destOrd="0" presId="urn:microsoft.com/office/officeart/2008/layout/PictureStrips"/>
    <dgm:cxn modelId="{5EC92263-F836-48C2-AB20-4DEF6385C19A}" type="presParOf" srcId="{5DD18621-1133-4B77-A415-23A649AB6BCD}" destId="{2EA08226-9551-4779-A49E-890BEB0E8A58}" srcOrd="0" destOrd="0" presId="urn:microsoft.com/office/officeart/2008/layout/PictureStrips"/>
    <dgm:cxn modelId="{480EE546-6A08-4E2A-910F-BD554E85840B}" type="presParOf" srcId="{2EA08226-9551-4779-A49E-890BEB0E8A58}" destId="{89C0630C-4F75-4984-B396-64FDCB3B7478}" srcOrd="0" destOrd="0" presId="urn:microsoft.com/office/officeart/2008/layout/PictureStrips"/>
    <dgm:cxn modelId="{051B7772-4C0A-45C0-BFBC-65A1034736AB}" type="presParOf" srcId="{2EA08226-9551-4779-A49E-890BEB0E8A58}" destId="{5BD6E227-D3D4-4A42-84F1-877C605AA8EB}" srcOrd="1" destOrd="0" presId="urn:microsoft.com/office/officeart/2008/layout/PictureStrips"/>
    <dgm:cxn modelId="{3674417C-1C76-45E8-9365-17301400EF57}" type="presParOf" srcId="{5DD18621-1133-4B77-A415-23A649AB6BCD}" destId="{7330A2FD-6F3B-4CA1-BAD0-D3B2B6C0FD09}" srcOrd="1" destOrd="0" presId="urn:microsoft.com/office/officeart/2008/layout/PictureStrips"/>
    <dgm:cxn modelId="{CE6239CE-33A6-4143-85DE-5917C27B437C}" type="presParOf" srcId="{5DD18621-1133-4B77-A415-23A649AB6BCD}" destId="{D1EEFF12-F917-4D9B-863C-7C1BF9B2618B}" srcOrd="2" destOrd="0" presId="urn:microsoft.com/office/officeart/2008/layout/PictureStrips"/>
    <dgm:cxn modelId="{667626CF-B82F-47C5-B5A9-F8DE1DB7AC93}" type="presParOf" srcId="{D1EEFF12-F917-4D9B-863C-7C1BF9B2618B}" destId="{B0097718-9D9B-49A3-9920-C5F5BEC2EF99}" srcOrd="0" destOrd="0" presId="urn:microsoft.com/office/officeart/2008/layout/PictureStrips"/>
    <dgm:cxn modelId="{94E38D75-63B9-4B64-890E-27B1AF0DFD3A}" type="presParOf" srcId="{D1EEFF12-F917-4D9B-863C-7C1BF9B2618B}" destId="{F138215A-2578-4DFA-B548-B6EB4A60DEF0}" srcOrd="1" destOrd="0" presId="urn:microsoft.com/office/officeart/2008/layout/PictureStrips"/>
    <dgm:cxn modelId="{55AE21D6-6FCC-4D3F-8B5A-29FBC67FBDE8}" type="presParOf" srcId="{5DD18621-1133-4B77-A415-23A649AB6BCD}" destId="{BCA46DC8-7171-4341-9843-8468B46DB7FC}" srcOrd="3" destOrd="0" presId="urn:microsoft.com/office/officeart/2008/layout/PictureStrips"/>
    <dgm:cxn modelId="{9457E0C5-AAF4-4C21-8075-A9DCE4A35C30}" type="presParOf" srcId="{5DD18621-1133-4B77-A415-23A649AB6BCD}" destId="{2A40CC2D-768F-4BAC-9653-F073967F6C70}" srcOrd="4" destOrd="0" presId="urn:microsoft.com/office/officeart/2008/layout/PictureStrips"/>
    <dgm:cxn modelId="{CD63BA7F-EC99-4FF9-95E4-5935B0F2FBE6}" type="presParOf" srcId="{2A40CC2D-768F-4BAC-9653-F073967F6C70}" destId="{6BBD4CA0-327A-4C78-BCEF-FB8D33D370DC}" srcOrd="0" destOrd="0" presId="urn:microsoft.com/office/officeart/2008/layout/PictureStrips"/>
    <dgm:cxn modelId="{7635AD5A-6767-4E7B-BBDF-F2ED709EF188}" type="presParOf" srcId="{2A40CC2D-768F-4BAC-9653-F073967F6C70}" destId="{E22E754F-A8D6-4923-81BF-546493B034DF}" srcOrd="1" destOrd="0" presId="urn:microsoft.com/office/officeart/2008/layout/PictureStrips"/>
    <dgm:cxn modelId="{C8CD15A5-6A3D-4FCF-8B14-038F6050C9C6}" type="presParOf" srcId="{5DD18621-1133-4B77-A415-23A649AB6BCD}" destId="{E3ACFFA4-6D14-438C-ADBE-49A2E7C22948}" srcOrd="5" destOrd="0" presId="urn:microsoft.com/office/officeart/2008/layout/PictureStrips"/>
    <dgm:cxn modelId="{FEDBAEDC-CC3E-46F7-B878-7A2B626867F3}" type="presParOf" srcId="{5DD18621-1133-4B77-A415-23A649AB6BCD}" destId="{25BEC85F-7581-4321-B87F-915553848848}" srcOrd="6" destOrd="0" presId="urn:microsoft.com/office/officeart/2008/layout/PictureStrips"/>
    <dgm:cxn modelId="{1330D3EC-4892-40EA-A804-A3DF7FE0C1D9}" type="presParOf" srcId="{25BEC85F-7581-4321-B87F-915553848848}" destId="{700EF7AB-F2CF-4DCE-B6B5-86613121D3AE}" srcOrd="0" destOrd="0" presId="urn:microsoft.com/office/officeart/2008/layout/PictureStrips"/>
    <dgm:cxn modelId="{98508B5C-2859-4BD1-8A69-6A1C2369E64A}" type="presParOf" srcId="{25BEC85F-7581-4321-B87F-915553848848}" destId="{0F5C1F2B-CDC8-4F8E-8797-5370072980CD}"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0630C-4F75-4984-B396-64FDCB3B7478}">
      <dsp:nvSpPr>
        <dsp:cNvPr id="0" name=""/>
        <dsp:cNvSpPr/>
      </dsp:nvSpPr>
      <dsp:spPr>
        <a:xfrm>
          <a:off x="283618" y="227474"/>
          <a:ext cx="4971438" cy="1553574"/>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288"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i="1" kern="1200" dirty="0"/>
            <a:t>Saumya</a:t>
          </a:r>
          <a:r>
            <a:rPr lang="en-US" sz="3200" kern="1200" dirty="0"/>
            <a:t>: Chief Technology Officer (CTO)</a:t>
          </a:r>
        </a:p>
      </dsp:txBody>
      <dsp:txXfrm>
        <a:off x="283618" y="227474"/>
        <a:ext cx="4971438" cy="1553574"/>
      </dsp:txXfrm>
    </dsp:sp>
    <dsp:sp modelId="{5BD6E227-D3D4-4A42-84F1-877C605AA8EB}">
      <dsp:nvSpPr>
        <dsp:cNvPr id="0" name=""/>
        <dsp:cNvSpPr/>
      </dsp:nvSpPr>
      <dsp:spPr>
        <a:xfrm>
          <a:off x="76475" y="3069"/>
          <a:ext cx="1087502" cy="163125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097718-9D9B-49A3-9920-C5F5BEC2EF99}">
      <dsp:nvSpPr>
        <dsp:cNvPr id="0" name=""/>
        <dsp:cNvSpPr/>
      </dsp:nvSpPr>
      <dsp:spPr>
        <a:xfrm>
          <a:off x="5643351" y="227474"/>
          <a:ext cx="4971438" cy="1553574"/>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288"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i="1" kern="1200" dirty="0"/>
            <a:t>Harika: </a:t>
          </a:r>
          <a:r>
            <a:rPr lang="en-US" sz="3200" kern="1200" dirty="0"/>
            <a:t>Chief Executive Officer (CEO)</a:t>
          </a:r>
        </a:p>
      </dsp:txBody>
      <dsp:txXfrm>
        <a:off x="5643351" y="227474"/>
        <a:ext cx="4971438" cy="1553574"/>
      </dsp:txXfrm>
    </dsp:sp>
    <dsp:sp modelId="{F138215A-2578-4DFA-B548-B6EB4A60DEF0}">
      <dsp:nvSpPr>
        <dsp:cNvPr id="0" name=""/>
        <dsp:cNvSpPr/>
      </dsp:nvSpPr>
      <dsp:spPr>
        <a:xfrm>
          <a:off x="5436208" y="3069"/>
          <a:ext cx="1087502" cy="163125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BD4CA0-327A-4C78-BCEF-FB8D33D370DC}">
      <dsp:nvSpPr>
        <dsp:cNvPr id="0" name=""/>
        <dsp:cNvSpPr/>
      </dsp:nvSpPr>
      <dsp:spPr>
        <a:xfrm>
          <a:off x="283618" y="2183252"/>
          <a:ext cx="4971438" cy="1553574"/>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288"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i="1" kern="1200"/>
            <a:t>Aman: </a:t>
          </a:r>
          <a:r>
            <a:rPr lang="en-US" sz="3200" kern="1200"/>
            <a:t>Chief Product Officer</a:t>
          </a:r>
        </a:p>
      </dsp:txBody>
      <dsp:txXfrm>
        <a:off x="283618" y="2183252"/>
        <a:ext cx="4971438" cy="1553574"/>
      </dsp:txXfrm>
    </dsp:sp>
    <dsp:sp modelId="{E22E754F-A8D6-4923-81BF-546493B034DF}">
      <dsp:nvSpPr>
        <dsp:cNvPr id="0" name=""/>
        <dsp:cNvSpPr/>
      </dsp:nvSpPr>
      <dsp:spPr>
        <a:xfrm>
          <a:off x="76475" y="1958846"/>
          <a:ext cx="1087502" cy="163125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0EF7AB-F2CF-4DCE-B6B5-86613121D3AE}">
      <dsp:nvSpPr>
        <dsp:cNvPr id="0" name=""/>
        <dsp:cNvSpPr/>
      </dsp:nvSpPr>
      <dsp:spPr>
        <a:xfrm>
          <a:off x="5643351" y="2183252"/>
          <a:ext cx="4971438" cy="1553574"/>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2288"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i="1" kern="1200"/>
            <a:t>Yash: </a:t>
          </a:r>
          <a:r>
            <a:rPr lang="en-US" sz="3200" kern="1200"/>
            <a:t>Chief AI Officer</a:t>
          </a:r>
        </a:p>
      </dsp:txBody>
      <dsp:txXfrm>
        <a:off x="5643351" y="2183252"/>
        <a:ext cx="4971438" cy="1553574"/>
      </dsp:txXfrm>
    </dsp:sp>
    <dsp:sp modelId="{0F5C1F2B-CDC8-4F8E-8797-5370072980CD}">
      <dsp:nvSpPr>
        <dsp:cNvPr id="0" name=""/>
        <dsp:cNvSpPr/>
      </dsp:nvSpPr>
      <dsp:spPr>
        <a:xfrm>
          <a:off x="5436208" y="1958846"/>
          <a:ext cx="1087502" cy="163125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4/19/2025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60801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4/19/2025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3571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4/19/2025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427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4/19/2025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7335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4/19/2025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55812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4/19/2025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124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4/19/2025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67225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4/19/2025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96859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4/19/2025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4346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4/19/2025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4009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4/19/2025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5043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4/19/2025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00834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65057C-8973-3533-484A-180ECF8F96AB}"/>
              </a:ext>
            </a:extLst>
          </p:cNvPr>
          <p:cNvPicPr>
            <a:picLocks noChangeAspect="1"/>
          </p:cNvPicPr>
          <p:nvPr/>
        </p:nvPicPr>
        <p:blipFill>
          <a:blip r:embed="rId2"/>
          <a:srcRect t="205" b="14568"/>
          <a:stretch/>
        </p:blipFill>
        <p:spPr>
          <a:xfrm>
            <a:off x="1" y="10"/>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36B38-3A91-6E74-1FFB-879D48B813A7}"/>
              </a:ext>
            </a:extLst>
          </p:cNvPr>
          <p:cNvSpPr>
            <a:spLocks noGrp="1"/>
          </p:cNvSpPr>
          <p:nvPr>
            <p:ph type="ctrTitle"/>
          </p:nvPr>
        </p:nvSpPr>
        <p:spPr>
          <a:xfrm>
            <a:off x="1833541" y="990599"/>
            <a:ext cx="5619054" cy="4849091"/>
          </a:xfrm>
        </p:spPr>
        <p:txBody>
          <a:bodyPr anchor="ctr">
            <a:normAutofit/>
          </a:bodyPr>
          <a:lstStyle/>
          <a:p>
            <a:pPr algn="r"/>
            <a:r>
              <a:rPr lang="en-US">
                <a:solidFill>
                  <a:srgbClr val="FFFFFF"/>
                </a:solidFill>
              </a:rPr>
              <a:t>SHAY.ai</a:t>
            </a:r>
          </a:p>
        </p:txBody>
      </p:sp>
      <p:sp>
        <p:nvSpPr>
          <p:cNvPr id="3" name="Subtitle 2">
            <a:extLst>
              <a:ext uri="{FF2B5EF4-FFF2-40B4-BE49-F238E27FC236}">
                <a16:creationId xmlns:a16="http://schemas.microsoft.com/office/drawing/2014/main" id="{A8BA48A9-C804-BE91-6168-E681F6F0984D}"/>
              </a:ext>
            </a:extLst>
          </p:cNvPr>
          <p:cNvSpPr>
            <a:spLocks noGrp="1"/>
          </p:cNvSpPr>
          <p:nvPr>
            <p:ph type="subTitle" idx="1"/>
          </p:nvPr>
        </p:nvSpPr>
        <p:spPr>
          <a:xfrm>
            <a:off x="8712865" y="1447799"/>
            <a:ext cx="2368905" cy="4076699"/>
          </a:xfrm>
        </p:spPr>
        <p:txBody>
          <a:bodyPr anchor="ctr">
            <a:normAutofit/>
          </a:bodyPr>
          <a:lstStyle/>
          <a:p>
            <a:r>
              <a:rPr lang="en-US" dirty="0">
                <a:solidFill>
                  <a:srgbClr val="FFFFFF"/>
                </a:solidFill>
              </a:rPr>
              <a:t>Saumya</a:t>
            </a:r>
          </a:p>
          <a:p>
            <a:r>
              <a:rPr lang="en-US" dirty="0">
                <a:solidFill>
                  <a:srgbClr val="FFFFFF"/>
                </a:solidFill>
              </a:rPr>
              <a:t>Harika</a:t>
            </a:r>
          </a:p>
          <a:p>
            <a:r>
              <a:rPr lang="en-US" dirty="0">
                <a:solidFill>
                  <a:srgbClr val="FFFFFF"/>
                </a:solidFill>
              </a:rPr>
              <a:t>Aman</a:t>
            </a:r>
          </a:p>
          <a:p>
            <a:r>
              <a:rPr lang="en-US" dirty="0">
                <a:solidFill>
                  <a:srgbClr val="FFFFFF"/>
                </a:solidFill>
              </a:rPr>
              <a:t>Yash</a:t>
            </a: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2558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9950C5-DD95-9954-6B52-D3F0E387D962}"/>
              </a:ext>
            </a:extLst>
          </p:cNvPr>
          <p:cNvSpPr>
            <a:spLocks noGrp="1"/>
          </p:cNvSpPr>
          <p:nvPr>
            <p:ph type="title"/>
          </p:nvPr>
        </p:nvSpPr>
        <p:spPr>
          <a:xfrm>
            <a:off x="700088" y="909637"/>
            <a:ext cx="6400800" cy="1307592"/>
          </a:xfrm>
        </p:spPr>
        <p:txBody>
          <a:bodyPr>
            <a:normAutofit/>
          </a:bodyPr>
          <a:lstStyle/>
          <a:p>
            <a:r>
              <a:rPr lang="en-US" dirty="0" err="1"/>
              <a:t>Shay.Ai</a:t>
            </a:r>
            <a:endParaRPr lang="en-US" dirty="0"/>
          </a:p>
        </p:txBody>
      </p:sp>
      <p:cxnSp>
        <p:nvCxnSpPr>
          <p:cNvPr id="19" name="Straight Connector 18">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372DB8-2132-3D6E-3C38-83EB67037CCC}"/>
              </a:ext>
            </a:extLst>
          </p:cNvPr>
          <p:cNvSpPr>
            <a:spLocks noGrp="1"/>
          </p:cNvSpPr>
          <p:nvPr>
            <p:ph idx="1"/>
          </p:nvPr>
        </p:nvSpPr>
        <p:spPr>
          <a:xfrm>
            <a:off x="700088" y="2221992"/>
            <a:ext cx="6400800" cy="3739896"/>
          </a:xfrm>
        </p:spPr>
        <p:txBody>
          <a:bodyPr>
            <a:normAutofit/>
          </a:bodyPr>
          <a:lstStyle/>
          <a:p>
            <a:pPr marL="0" indent="0">
              <a:lnSpc>
                <a:spcPct val="100000"/>
              </a:lnSpc>
              <a:buNone/>
            </a:pPr>
            <a:r>
              <a:rPr lang="en-US" dirty="0"/>
              <a:t>Shay.ai is your smart networking assistant that helps you discover and connect with the most relevant people at any event. Whether you're looking for a job, a co-founder, or just someone interesting to meet, you simply tell the bot—and it shows you curated profiles pulled from Luma, Meetup, and LinkedIn. You can swipe through suggestions, ask for more details, and even get help crafting personalized reach-outs. With NLP-powered insights and a clean, modern UI, </a:t>
            </a:r>
            <a:r>
              <a:rPr lang="en-US" dirty="0" err="1"/>
              <a:t>EventMatch</a:t>
            </a:r>
            <a:r>
              <a:rPr lang="en-US" dirty="0"/>
              <a:t> AI makes your event experience focused, efficient, and way more impactful.</a:t>
            </a:r>
            <a:endParaRPr lang="en-US"/>
          </a:p>
          <a:p>
            <a:pPr>
              <a:lnSpc>
                <a:spcPct val="100000"/>
              </a:lnSpc>
            </a:pPr>
            <a:endParaRPr lang="en-US"/>
          </a:p>
        </p:txBody>
      </p:sp>
      <p:pic>
        <p:nvPicPr>
          <p:cNvPr id="7" name="Graphic 6" descr="Connections">
            <a:extLst>
              <a:ext uri="{FF2B5EF4-FFF2-40B4-BE49-F238E27FC236}">
                <a16:creationId xmlns:a16="http://schemas.microsoft.com/office/drawing/2014/main" id="{F54130A5-8882-FD73-3383-D5BA21EA00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920" y="2102261"/>
            <a:ext cx="3903980" cy="3903980"/>
          </a:xfrm>
          <a:prstGeom prst="rect">
            <a:avLst/>
          </a:prstGeom>
        </p:spPr>
      </p:pic>
      <p:cxnSp>
        <p:nvCxnSpPr>
          <p:cNvPr id="21" name="Straight Connector 20">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45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19D-1F3E-813C-2162-2B646E5C2BE8}"/>
              </a:ext>
            </a:extLst>
          </p:cNvPr>
          <p:cNvSpPr>
            <a:spLocks noGrp="1"/>
          </p:cNvSpPr>
          <p:nvPr>
            <p:ph type="title"/>
          </p:nvPr>
        </p:nvSpPr>
        <p:spPr/>
        <p:txBody>
          <a:bodyPr/>
          <a:lstStyle/>
          <a:p>
            <a:r>
              <a:rPr lang="en-US" dirty="0"/>
              <a:t>Team Members</a:t>
            </a:r>
          </a:p>
        </p:txBody>
      </p:sp>
      <p:graphicFrame>
        <p:nvGraphicFramePr>
          <p:cNvPr id="5" name="Content Placeholder 2">
            <a:extLst>
              <a:ext uri="{FF2B5EF4-FFF2-40B4-BE49-F238E27FC236}">
                <a16:creationId xmlns:a16="http://schemas.microsoft.com/office/drawing/2014/main" id="{D30346D3-B903-B803-F759-A592F0913AAC}"/>
              </a:ext>
            </a:extLst>
          </p:cNvPr>
          <p:cNvGraphicFramePr>
            <a:graphicFrameLocks noGrp="1"/>
          </p:cNvGraphicFramePr>
          <p:nvPr>
            <p:ph idx="1"/>
            <p:extLst>
              <p:ext uri="{D42A27DB-BD31-4B8C-83A1-F6EECF244321}">
                <p14:modId xmlns:p14="http://schemas.microsoft.com/office/powerpoint/2010/main" val="1240551966"/>
              </p:ext>
            </p:extLst>
          </p:nvPr>
        </p:nvGraphicFramePr>
        <p:xfrm>
          <a:off x="700635" y="2221992"/>
          <a:ext cx="10691265" cy="3739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5759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54266-958C-C8FC-1E8D-0902B6EFAABF}"/>
              </a:ext>
            </a:extLst>
          </p:cNvPr>
          <p:cNvSpPr>
            <a:spLocks noGrp="1"/>
          </p:cNvSpPr>
          <p:nvPr>
            <p:ph type="title"/>
          </p:nvPr>
        </p:nvSpPr>
        <p:spPr>
          <a:xfrm>
            <a:off x="5248656" y="914400"/>
            <a:ext cx="6236208" cy="1307592"/>
          </a:xfrm>
        </p:spPr>
        <p:txBody>
          <a:bodyPr>
            <a:normAutofit/>
          </a:bodyPr>
          <a:lstStyle/>
          <a:p>
            <a:r>
              <a:rPr lang="en-US" dirty="0"/>
              <a:t>Tech </a:t>
            </a:r>
            <a:r>
              <a:rPr lang="en-US" dirty="0" err="1"/>
              <a:t>STack</a:t>
            </a:r>
            <a:endParaRPr lang="en-US" dirty="0"/>
          </a:p>
        </p:txBody>
      </p:sp>
      <p:pic>
        <p:nvPicPr>
          <p:cNvPr id="5" name="Picture 4" descr="Computer code representation.">
            <a:extLst>
              <a:ext uri="{FF2B5EF4-FFF2-40B4-BE49-F238E27FC236}">
                <a16:creationId xmlns:a16="http://schemas.microsoft.com/office/drawing/2014/main" id="{1143A977-0A9C-1C30-4CB0-A64974BD1147}"/>
              </a:ext>
            </a:extLst>
          </p:cNvPr>
          <p:cNvPicPr>
            <a:picLocks noChangeAspect="1"/>
          </p:cNvPicPr>
          <p:nvPr/>
        </p:nvPicPr>
        <p:blipFill>
          <a:blip r:embed="rId2"/>
          <a:srcRect l="37004" r="24916"/>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91DA09-9A54-C2F5-2B45-1510BD7751C9}"/>
              </a:ext>
            </a:extLst>
          </p:cNvPr>
          <p:cNvSpPr>
            <a:spLocks noGrp="1"/>
          </p:cNvSpPr>
          <p:nvPr>
            <p:ph idx="1"/>
          </p:nvPr>
        </p:nvSpPr>
        <p:spPr>
          <a:xfrm>
            <a:off x="5248656" y="2221992"/>
            <a:ext cx="6236208" cy="3941064"/>
          </a:xfrm>
        </p:spPr>
        <p:txBody>
          <a:bodyPr>
            <a:normAutofit/>
          </a:bodyPr>
          <a:lstStyle/>
          <a:p>
            <a:r>
              <a:rPr lang="en-US" dirty="0"/>
              <a:t>React.js</a:t>
            </a:r>
          </a:p>
          <a:p>
            <a:r>
              <a:rPr lang="en-US" dirty="0"/>
              <a:t>Typescript</a:t>
            </a:r>
          </a:p>
          <a:p>
            <a:r>
              <a:rPr lang="en-US" dirty="0"/>
              <a:t>Claude Sonnet</a:t>
            </a:r>
          </a:p>
          <a:p>
            <a:endParaRPr lang="en-US" dirty="0"/>
          </a:p>
        </p:txBody>
      </p:sp>
    </p:spTree>
    <p:extLst>
      <p:ext uri="{BB962C8B-B14F-4D97-AF65-F5344CB8AC3E}">
        <p14:creationId xmlns:p14="http://schemas.microsoft.com/office/powerpoint/2010/main" val="2569502358"/>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26</TotalTime>
  <Words>151</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Calisto MT</vt:lpstr>
      <vt:lpstr>Univers Condensed</vt:lpstr>
      <vt:lpstr>ChronicleVTI</vt:lpstr>
      <vt:lpstr>SHAY.ai</vt:lpstr>
      <vt:lpstr>Shay.Ai</vt:lpstr>
      <vt:lpstr>Team Members</vt:lpstr>
      <vt:lpstr>Tech STack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Dasgupta</dc:creator>
  <cp:lastModifiedBy>Yash Dasgupta</cp:lastModifiedBy>
  <cp:revision>1</cp:revision>
  <dcterms:created xsi:type="dcterms:W3CDTF">2025-04-19T20:57:59Z</dcterms:created>
  <dcterms:modified xsi:type="dcterms:W3CDTF">2025-04-19T21:24:57Z</dcterms:modified>
</cp:coreProperties>
</file>