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7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3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81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73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1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9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9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&amp; Profit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Saumya Singh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Track total sales, profit, and order volume</a:t>
            </a:r>
          </a:p>
          <a:p>
            <a:r>
              <a:t>• Visualize trends over time and across customer segments</a:t>
            </a:r>
          </a:p>
          <a:p>
            <a:r>
              <a:t>• Compare performance by product category and region</a:t>
            </a:r>
          </a:p>
          <a:p>
            <a:r>
              <a:t>• Distinguish between B2B and B2C sales</a:t>
            </a:r>
          </a:p>
          <a:p>
            <a:r>
              <a:t>• Deliver actionable business insights for strategic planning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471 completed orders</a:t>
            </a:r>
          </a:p>
          <a:p>
            <a:r>
              <a:rPr dirty="0"/>
              <a:t> Fields: Date, Category, Region, Customer Segment, Qty, Amount, Profit</a:t>
            </a:r>
          </a:p>
          <a:p>
            <a:r>
              <a:rPr dirty="0"/>
              <a:t> Calculated fields: Profit, Profit Margin %, Total Sales</a:t>
            </a:r>
          </a:p>
          <a:p>
            <a:r>
              <a:rPr dirty="0"/>
              <a:t> Covers the last 12 months</a:t>
            </a:r>
          </a:p>
          <a:p>
            <a:r>
              <a:rPr dirty="0"/>
              <a:t> Cleaned</a:t>
            </a:r>
            <a:r>
              <a:rPr lang="en-IN" dirty="0"/>
              <a:t> in excel</a:t>
            </a:r>
            <a:r>
              <a:rPr dirty="0"/>
              <a:t> and prepared in Power BI</a:t>
            </a:r>
          </a:p>
          <a:p>
            <a:r>
              <a:rPr lang="en-IN" dirty="0"/>
              <a:t> </a:t>
            </a:r>
            <a:r>
              <a:rPr dirty="0"/>
              <a:t>Currency: USD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$557.21K</a:t>
            </a:r>
          </a:p>
          <a:p>
            <a:r>
              <a:t>• Total Profit: $167.16K</a:t>
            </a:r>
          </a:p>
          <a:p>
            <a:r>
              <a:t>• Total Quantity Sold: 4K</a:t>
            </a:r>
          </a:p>
          <a:p>
            <a:r>
              <a:t>• Total Orders: 471</a:t>
            </a:r>
          </a:p>
          <a:p>
            <a:r>
              <a:t>• Average Profit Margin: 30%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54528-A1EA-C503-0426-C8D041B1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89" y="1160205"/>
            <a:ext cx="8749422" cy="4937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F0F98A-81C9-5C6D-FEED-83C0C0F37733}"/>
              </a:ext>
            </a:extLst>
          </p:cNvPr>
          <p:cNvSpPr txBox="1"/>
          <p:nvPr/>
        </p:nvSpPr>
        <p:spPr>
          <a:xfrm>
            <a:off x="197288" y="357447"/>
            <a:ext cx="5367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Dashboard Screenshot (created on Power BI)</a:t>
            </a:r>
          </a:p>
        </p:txBody>
      </p:sp>
    </p:spTree>
    <p:extLst>
      <p:ext uri="{BB962C8B-B14F-4D97-AF65-F5344CB8AC3E}">
        <p14:creationId xmlns:p14="http://schemas.microsoft.com/office/powerpoint/2010/main" val="37644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Sales peaked in October ($63K)</a:t>
            </a:r>
          </a:p>
          <a:p>
            <a:pPr marL="0" indent="0">
              <a:buNone/>
            </a:pPr>
            <a:r>
              <a:rPr dirty="0"/>
              <a:t>• Steady growth observed mid-year</a:t>
            </a:r>
          </a:p>
          <a:p>
            <a:pPr marL="0" indent="0">
              <a:buNone/>
            </a:pPr>
            <a:r>
              <a:rPr dirty="0"/>
              <a:t>• Profit line follows a stable trajectory with small dips</a:t>
            </a:r>
          </a:p>
          <a:p>
            <a:pPr marL="0" indent="0">
              <a:buNone/>
            </a:pPr>
            <a:r>
              <a:rPr dirty="0"/>
              <a:t>• Seasonal variations evident in sales volume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Segment &amp; Category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91" y="2489200"/>
            <a:ext cx="6942431" cy="3530600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Consumer and Small Business segments lead in sales</a:t>
            </a:r>
          </a:p>
          <a:p>
            <a:pPr marL="0" indent="0">
              <a:buNone/>
            </a:pPr>
            <a:r>
              <a:rPr dirty="0"/>
              <a:t>• Books and Electronics are top-performing categories</a:t>
            </a:r>
          </a:p>
          <a:p>
            <a:pPr marL="0" indent="0">
              <a:buNone/>
            </a:pPr>
            <a:r>
              <a:rPr dirty="0"/>
              <a:t>• North and South regions generate the highest profits</a:t>
            </a:r>
          </a:p>
          <a:p>
            <a:pPr marL="0" indent="0">
              <a:buNone/>
            </a:pPr>
            <a:r>
              <a:rPr dirty="0"/>
              <a:t>• B2C accounts for ~72% of total revenue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Increase focus on high-performing product categories</a:t>
            </a:r>
          </a:p>
          <a:p>
            <a:pPr marL="0" indent="0">
              <a:buNone/>
            </a:pPr>
            <a:r>
              <a:rPr dirty="0"/>
              <a:t>• Invest more in Consumer and Small Business outreach</a:t>
            </a:r>
          </a:p>
          <a:p>
            <a:pPr marL="0" indent="0">
              <a:buNone/>
            </a:pPr>
            <a:r>
              <a:rPr dirty="0"/>
              <a:t>• Target growth in profitable regions (North, South)</a:t>
            </a:r>
          </a:p>
          <a:p>
            <a:pPr marL="0" indent="0">
              <a:buNone/>
            </a:pPr>
            <a:r>
              <a:rPr dirty="0"/>
              <a:t>• Explore marketing to boost Corporate sales segment</a:t>
            </a:r>
          </a:p>
          <a:p>
            <a:pPr marL="0" indent="0">
              <a:buNone/>
            </a:pPr>
            <a:r>
              <a:rPr dirty="0"/>
              <a:t>• Maintain strong margin strategy in B2B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259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Gallery</vt:lpstr>
      <vt:lpstr>Sales &amp; Profit Dashboard</vt:lpstr>
      <vt:lpstr>Objective</vt:lpstr>
      <vt:lpstr>Dataset Overview</vt:lpstr>
      <vt:lpstr>Key KPIs</vt:lpstr>
      <vt:lpstr>PowerPoint Presentation</vt:lpstr>
      <vt:lpstr>Sales Trends &amp; Insights</vt:lpstr>
      <vt:lpstr>Segment &amp; Category Performance</vt:lpstr>
      <vt:lpstr>Conclusions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Saumya singh</cp:lastModifiedBy>
  <cp:revision>2</cp:revision>
  <dcterms:created xsi:type="dcterms:W3CDTF">2013-01-27T09:14:16Z</dcterms:created>
  <dcterms:modified xsi:type="dcterms:W3CDTF">2025-06-26T15:20:41Z</dcterms:modified>
  <cp:category/>
</cp:coreProperties>
</file>