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6" r:id="rId1"/>
  </p:sldMasterIdLst>
  <p:notesMasterIdLst>
    <p:notesMasterId r:id="rId2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Dosis" pitchFamily="2" charset="77"/>
      <p:regular r:id="rId26"/>
      <p:bold r:id="rId27"/>
    </p:embeddedFont>
    <p:embeddedFont>
      <p:font typeface="Quattrocento Sans" panose="020B0502050000020003" pitchFamily="34"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1"/>
  </p:normalViewPr>
  <p:slideViewPr>
    <p:cSldViewPr snapToGrid="0">
      <p:cViewPr varScale="1">
        <p:scale>
          <a:sx n="137" d="100"/>
          <a:sy n="137" d="100"/>
        </p:scale>
        <p:origin x="92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8700">
              <a:alpha val="85098"/>
            </a:srgbClr>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4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13" name="Google Shape;13;p2"/>
          <p:cNvSpPr/>
          <p:nvPr/>
        </p:nvSpPr>
        <p:spPr>
          <a:xfrm flipH="1">
            <a:off x="1028475" y="4166400"/>
            <a:ext cx="8369700" cy="228000"/>
          </a:xfrm>
          <a:prstGeom prst="parallelogram">
            <a:avLst>
              <a:gd name="adj" fmla="val 51542"/>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txBox="1">
            <a:spLocks noGrp="1"/>
          </p:cNvSpPr>
          <p:nvPr>
            <p:ph type="ctrTitle"/>
          </p:nvPr>
        </p:nvSpPr>
        <p:spPr>
          <a:xfrm>
            <a:off x="1028475" y="0"/>
            <a:ext cx="5238600" cy="4020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52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rgbClr val="222222"/>
        </a:solidFill>
        <a:effectLst/>
      </p:bgPr>
    </p:bg>
    <p:spTree>
      <p:nvGrpSpPr>
        <p:cNvPr id="1" name="Shape 15"/>
        <p:cNvGrpSpPr/>
        <p:nvPr/>
      </p:nvGrpSpPr>
      <p:grpSpPr>
        <a:xfrm>
          <a:off x="0" y="0"/>
          <a:ext cx="0" cy="0"/>
          <a:chOff x="0" y="0"/>
          <a:chExt cx="0" cy="0"/>
        </a:xfrm>
      </p:grpSpPr>
      <p:sp>
        <p:nvSpPr>
          <p:cNvPr id="16" name="Google Shape;16;p3"/>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17" name="Google Shape;17;p3"/>
          <p:cNvSpPr/>
          <p:nvPr/>
        </p:nvSpPr>
        <p:spPr>
          <a:xfrm flipH="1">
            <a:off x="-903537" y="-17561"/>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rgbClr val="F3F3F3"/>
          </a:solidFill>
          <a:ln>
            <a:noFill/>
          </a:ln>
        </p:spPr>
      </p:sp>
      <p:sp>
        <p:nvSpPr>
          <p:cNvPr id="23" name="Google Shape;23;p4"/>
          <p:cNvSpPr/>
          <p:nvPr/>
        </p:nvSpPr>
        <p:spPr>
          <a:xfrm flipH="1">
            <a:off x="-647600" y="-14750"/>
            <a:ext cx="24819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4"/>
          <p:cNvSpPr txBox="1">
            <a:spLocks noGrp="1"/>
          </p:cNvSpPr>
          <p:nvPr>
            <p:ph type="body" idx="1"/>
          </p:nvPr>
        </p:nvSpPr>
        <p:spPr>
          <a:xfrm>
            <a:off x="990375" y="1021950"/>
            <a:ext cx="7343100" cy="3372600"/>
          </a:xfrm>
          <a:prstGeom prst="rect">
            <a:avLst/>
          </a:prstGeom>
          <a:noFill/>
          <a:ln>
            <a:noFill/>
          </a:ln>
        </p:spPr>
        <p:txBody>
          <a:bodyPr spcFirstLastPara="1" wrap="square" lIns="91425" tIns="91425" rIns="91425" bIns="91425" anchor="ctr" anchorCtr="0">
            <a:noAutofit/>
          </a:bodyPr>
          <a:lstStyle>
            <a:lvl1pPr marL="457200" lvl="0" indent="-457200" algn="l">
              <a:lnSpc>
                <a:spcPct val="100000"/>
              </a:lnSpc>
              <a:spcBef>
                <a:spcPts val="600"/>
              </a:spcBef>
              <a:spcAft>
                <a:spcPts val="0"/>
              </a:spcAft>
              <a:buSzPts val="3600"/>
              <a:buChar char="▸"/>
              <a:defRPr sz="3600" i="1"/>
            </a:lvl1pPr>
            <a:lvl2pPr marL="914400" lvl="1" indent="-457200" algn="l">
              <a:lnSpc>
                <a:spcPct val="100000"/>
              </a:lnSpc>
              <a:spcBef>
                <a:spcPts val="0"/>
              </a:spcBef>
              <a:spcAft>
                <a:spcPts val="0"/>
              </a:spcAft>
              <a:buSzPts val="3600"/>
              <a:buChar char="▹"/>
              <a:defRPr sz="3600" i="1"/>
            </a:lvl2pPr>
            <a:lvl3pPr marL="1371600" lvl="2" indent="-457200" algn="l">
              <a:lnSpc>
                <a:spcPct val="100000"/>
              </a:lnSpc>
              <a:spcBef>
                <a:spcPts val="0"/>
              </a:spcBef>
              <a:spcAft>
                <a:spcPts val="0"/>
              </a:spcAft>
              <a:buSzPts val="3600"/>
              <a:buChar char="▹"/>
              <a:defRPr sz="3600" i="1"/>
            </a:lvl3pPr>
            <a:lvl4pPr marL="1828800" lvl="3" indent="-457200" algn="l">
              <a:lnSpc>
                <a:spcPct val="100000"/>
              </a:lnSpc>
              <a:spcBef>
                <a:spcPts val="0"/>
              </a:spcBef>
              <a:spcAft>
                <a:spcPts val="0"/>
              </a:spcAft>
              <a:buSzPts val="3600"/>
              <a:buChar char="▹"/>
              <a:defRPr sz="3600" i="1"/>
            </a:lvl4pPr>
            <a:lvl5pPr marL="2286000" lvl="4" indent="-457200" algn="l">
              <a:lnSpc>
                <a:spcPct val="100000"/>
              </a:lnSpc>
              <a:spcBef>
                <a:spcPts val="0"/>
              </a:spcBef>
              <a:spcAft>
                <a:spcPts val="0"/>
              </a:spcAft>
              <a:buSzPts val="3600"/>
              <a:buChar char="▹"/>
              <a:defRPr sz="3600" i="1"/>
            </a:lvl5pPr>
            <a:lvl6pPr marL="2743200" lvl="5" indent="-457200" algn="l">
              <a:lnSpc>
                <a:spcPct val="100000"/>
              </a:lnSpc>
              <a:spcBef>
                <a:spcPts val="0"/>
              </a:spcBef>
              <a:spcAft>
                <a:spcPts val="0"/>
              </a:spcAft>
              <a:buSzPts val="3600"/>
              <a:buChar char="▹"/>
              <a:defRPr sz="3600" i="1"/>
            </a:lvl6pPr>
            <a:lvl7pPr marL="3200400" lvl="6" indent="-457200" algn="l">
              <a:lnSpc>
                <a:spcPct val="100000"/>
              </a:lnSpc>
              <a:spcBef>
                <a:spcPts val="0"/>
              </a:spcBef>
              <a:spcAft>
                <a:spcPts val="0"/>
              </a:spcAft>
              <a:buSzPts val="3600"/>
              <a:buChar char="▹"/>
              <a:defRPr sz="3600" i="1"/>
            </a:lvl7pPr>
            <a:lvl8pPr marL="3657600" lvl="7" indent="-457200" algn="l">
              <a:lnSpc>
                <a:spcPct val="100000"/>
              </a:lnSpc>
              <a:spcBef>
                <a:spcPts val="0"/>
              </a:spcBef>
              <a:spcAft>
                <a:spcPts val="0"/>
              </a:spcAft>
              <a:buSzPts val="3600"/>
              <a:buChar char="▹"/>
              <a:defRPr sz="3600" i="1"/>
            </a:lvl8pPr>
            <a:lvl9pPr marL="4114800" lvl="8" indent="-457200" algn="l">
              <a:lnSpc>
                <a:spcPct val="100000"/>
              </a:lnSpc>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5000"/>
              <a:buFont typeface="Arial"/>
              <a:buNone/>
            </a:pPr>
            <a:r>
              <a:rPr lang="en-IN" sz="15000" b="0" i="0" u="none" strike="noStrike" cap="none">
                <a:solidFill>
                  <a:srgbClr val="FFFFFF"/>
                </a:solidFill>
                <a:latin typeface="Dosis"/>
                <a:ea typeface="Dosis"/>
                <a:cs typeface="Dosis"/>
                <a:sym typeface="Dosis"/>
              </a:rPr>
              <a:t>“</a:t>
            </a:r>
            <a:endParaRPr sz="15000" b="0" i="0" u="none" strike="noStrike" cap="none">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
          <p:cNvSpPr/>
          <p:nvPr/>
        </p:nvSpPr>
        <p:spPr>
          <a:xfrm flipH="1">
            <a:off x="6957299" y="4394650"/>
            <a:ext cx="26439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5000"/>
              <a:buFont typeface="Arial"/>
              <a:buNone/>
            </a:pPr>
            <a:r>
              <a:rPr lang="en-IN" sz="15000" b="0" i="0" u="none" strike="noStrike" cap="none">
                <a:solidFill>
                  <a:srgbClr val="FFFFFF"/>
                </a:solidFill>
                <a:latin typeface="Dosis"/>
                <a:ea typeface="Dosis"/>
                <a:cs typeface="Dosis"/>
                <a:sym typeface="Dosis"/>
              </a:rPr>
              <a:t>”</a:t>
            </a:r>
            <a:endParaRPr sz="15000" b="0" i="0" u="none" strike="noStrike" cap="none">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
        <p:cNvGrpSpPr/>
        <p:nvPr/>
      </p:nvGrpSpPr>
      <p:grpSpPr>
        <a:xfrm>
          <a:off x="0" y="0"/>
          <a:ext cx="0" cy="0"/>
          <a:chOff x="0" y="0"/>
          <a:chExt cx="0" cy="0"/>
        </a:xfrm>
      </p:grpSpPr>
      <p:sp>
        <p:nvSpPr>
          <p:cNvPr id="31" name="Google Shape;31;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32" name="Google Shape;32;p5"/>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5"/>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5"/>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5"/>
          <p:cNvSpPr txBox="1">
            <a:spLocks noGrp="1"/>
          </p:cNvSpPr>
          <p:nvPr>
            <p:ph type="title"/>
          </p:nvPr>
        </p:nvSpPr>
        <p:spPr>
          <a:xfrm>
            <a:off x="1101386" y="272850"/>
            <a:ext cx="7574400" cy="749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400" b="0"/>
            </a:lvl1pPr>
            <a:lvl2pPr lvl="1" algn="l">
              <a:lnSpc>
                <a:spcPct val="100000"/>
              </a:lnSpc>
              <a:spcBef>
                <a:spcPts val="0"/>
              </a:spcBef>
              <a:spcAft>
                <a:spcPts val="0"/>
              </a:spcAft>
              <a:buSzPts val="2400"/>
              <a:buNone/>
              <a:defRPr sz="2400" b="0"/>
            </a:lvl2pPr>
            <a:lvl3pPr lvl="2" algn="l">
              <a:lnSpc>
                <a:spcPct val="100000"/>
              </a:lnSpc>
              <a:spcBef>
                <a:spcPts val="0"/>
              </a:spcBef>
              <a:spcAft>
                <a:spcPts val="0"/>
              </a:spcAft>
              <a:buSzPts val="2400"/>
              <a:buNone/>
              <a:defRPr sz="2400" b="0"/>
            </a:lvl3pPr>
            <a:lvl4pPr lvl="3" algn="l">
              <a:lnSpc>
                <a:spcPct val="100000"/>
              </a:lnSpc>
              <a:spcBef>
                <a:spcPts val="0"/>
              </a:spcBef>
              <a:spcAft>
                <a:spcPts val="0"/>
              </a:spcAft>
              <a:buSzPts val="2400"/>
              <a:buNone/>
              <a:defRPr sz="2400" b="0"/>
            </a:lvl4pPr>
            <a:lvl5pPr lvl="4" algn="l">
              <a:lnSpc>
                <a:spcPct val="100000"/>
              </a:lnSpc>
              <a:spcBef>
                <a:spcPts val="0"/>
              </a:spcBef>
              <a:spcAft>
                <a:spcPts val="0"/>
              </a:spcAft>
              <a:buSzPts val="2400"/>
              <a:buNone/>
              <a:defRPr sz="2400" b="0"/>
            </a:lvl5pPr>
            <a:lvl6pPr lvl="5" algn="l">
              <a:lnSpc>
                <a:spcPct val="100000"/>
              </a:lnSpc>
              <a:spcBef>
                <a:spcPts val="0"/>
              </a:spcBef>
              <a:spcAft>
                <a:spcPts val="0"/>
              </a:spcAft>
              <a:buSzPts val="2400"/>
              <a:buNone/>
              <a:defRPr sz="2400" b="0"/>
            </a:lvl6pPr>
            <a:lvl7pPr lvl="6" algn="l">
              <a:lnSpc>
                <a:spcPct val="100000"/>
              </a:lnSpc>
              <a:spcBef>
                <a:spcPts val="0"/>
              </a:spcBef>
              <a:spcAft>
                <a:spcPts val="0"/>
              </a:spcAft>
              <a:buSzPts val="2400"/>
              <a:buNone/>
              <a:defRPr sz="2400" b="0"/>
            </a:lvl7pPr>
            <a:lvl8pPr lvl="7" algn="l">
              <a:lnSpc>
                <a:spcPct val="100000"/>
              </a:lnSpc>
              <a:spcBef>
                <a:spcPts val="0"/>
              </a:spcBef>
              <a:spcAft>
                <a:spcPts val="0"/>
              </a:spcAft>
              <a:buSzPts val="2400"/>
              <a:buNone/>
              <a:defRPr sz="2400" b="0"/>
            </a:lvl8pPr>
            <a:lvl9pPr lvl="8" algn="l">
              <a:lnSpc>
                <a:spcPct val="100000"/>
              </a:lnSpc>
              <a:spcBef>
                <a:spcPts val="0"/>
              </a:spcBef>
              <a:spcAft>
                <a:spcPts val="0"/>
              </a:spcAft>
              <a:buSzPts val="2400"/>
              <a:buNone/>
              <a:defRPr sz="2400" b="0"/>
            </a:lvl9pPr>
          </a:lstStyle>
          <a:p>
            <a:endParaRPr/>
          </a:p>
        </p:txBody>
      </p:sp>
      <p:sp>
        <p:nvSpPr>
          <p:cNvPr id="38" name="Google Shape;38;p5"/>
          <p:cNvSpPr txBox="1">
            <a:spLocks noGrp="1"/>
          </p:cNvSpPr>
          <p:nvPr>
            <p:ph type="body" idx="1"/>
          </p:nvPr>
        </p:nvSpPr>
        <p:spPr>
          <a:xfrm>
            <a:off x="1101375" y="1311550"/>
            <a:ext cx="3681900" cy="3537900"/>
          </a:xfrm>
          <a:prstGeom prst="rect">
            <a:avLst/>
          </a:prstGeom>
          <a:noFill/>
          <a:ln>
            <a:noFill/>
          </a:ln>
        </p:spPr>
        <p:txBody>
          <a:bodyPr spcFirstLastPara="1" wrap="square" lIns="91425" tIns="91425" rIns="91425" bIns="91425" anchor="t" anchorCtr="0">
            <a:noAutofit/>
          </a:bodyPr>
          <a:lstStyle>
            <a:lvl1pPr marL="457200" lvl="0" indent="-393700" algn="l">
              <a:lnSpc>
                <a:spcPct val="100000"/>
              </a:lnSpc>
              <a:spcBef>
                <a:spcPts val="600"/>
              </a:spcBef>
              <a:spcAft>
                <a:spcPts val="0"/>
              </a:spcAft>
              <a:buSzPts val="2600"/>
              <a:buChar char="▸"/>
              <a:defRPr sz="2600"/>
            </a:lvl1pPr>
            <a:lvl2pPr marL="914400" lvl="1" indent="-393700" algn="l">
              <a:lnSpc>
                <a:spcPct val="100000"/>
              </a:lnSpc>
              <a:spcBef>
                <a:spcPts val="0"/>
              </a:spcBef>
              <a:spcAft>
                <a:spcPts val="0"/>
              </a:spcAft>
              <a:buSzPts val="2600"/>
              <a:buChar char="▹"/>
              <a:defRPr sz="2600"/>
            </a:lvl2pPr>
            <a:lvl3pPr marL="1371600" lvl="2" indent="-393700" algn="l">
              <a:lnSpc>
                <a:spcPct val="100000"/>
              </a:lnSpc>
              <a:spcBef>
                <a:spcPts val="0"/>
              </a:spcBef>
              <a:spcAft>
                <a:spcPts val="0"/>
              </a:spcAft>
              <a:buSzPts val="2600"/>
              <a:buChar char="▹"/>
              <a:defRPr sz="2600"/>
            </a:lvl3pPr>
            <a:lvl4pPr marL="1828800" lvl="3" indent="-393700" algn="l">
              <a:lnSpc>
                <a:spcPct val="100000"/>
              </a:lnSpc>
              <a:spcBef>
                <a:spcPts val="0"/>
              </a:spcBef>
              <a:spcAft>
                <a:spcPts val="0"/>
              </a:spcAft>
              <a:buSzPts val="2600"/>
              <a:buChar char="▹"/>
              <a:defRPr sz="2600"/>
            </a:lvl4pPr>
            <a:lvl5pPr marL="2286000" lvl="4" indent="-393700" algn="l">
              <a:lnSpc>
                <a:spcPct val="100000"/>
              </a:lnSpc>
              <a:spcBef>
                <a:spcPts val="0"/>
              </a:spcBef>
              <a:spcAft>
                <a:spcPts val="0"/>
              </a:spcAft>
              <a:buSzPts val="2600"/>
              <a:buChar char="▹"/>
              <a:defRPr sz="2600"/>
            </a:lvl5pPr>
            <a:lvl6pPr marL="2743200" lvl="5" indent="-393700" algn="l">
              <a:lnSpc>
                <a:spcPct val="100000"/>
              </a:lnSpc>
              <a:spcBef>
                <a:spcPts val="0"/>
              </a:spcBef>
              <a:spcAft>
                <a:spcPts val="0"/>
              </a:spcAft>
              <a:buSzPts val="2600"/>
              <a:buChar char="▹"/>
              <a:defRPr sz="2600"/>
            </a:lvl6pPr>
            <a:lvl7pPr marL="3200400" lvl="6" indent="-393700" algn="l">
              <a:lnSpc>
                <a:spcPct val="100000"/>
              </a:lnSpc>
              <a:spcBef>
                <a:spcPts val="0"/>
              </a:spcBef>
              <a:spcAft>
                <a:spcPts val="0"/>
              </a:spcAft>
              <a:buSzPts val="2600"/>
              <a:buChar char="▹"/>
              <a:defRPr sz="2600"/>
            </a:lvl7pPr>
            <a:lvl8pPr marL="3657600" lvl="7" indent="-393700" algn="l">
              <a:lnSpc>
                <a:spcPct val="100000"/>
              </a:lnSpc>
              <a:spcBef>
                <a:spcPts val="0"/>
              </a:spcBef>
              <a:spcAft>
                <a:spcPts val="0"/>
              </a:spcAft>
              <a:buSzPts val="2600"/>
              <a:buChar char="▹"/>
              <a:defRPr sz="2600"/>
            </a:lvl8pPr>
            <a:lvl9pPr marL="4114800" lvl="8" indent="-393700" algn="l">
              <a:lnSpc>
                <a:spcPct val="100000"/>
              </a:lnSpc>
              <a:spcBef>
                <a:spcPts val="0"/>
              </a:spcBef>
              <a:spcAft>
                <a:spcPts val="0"/>
              </a:spcAft>
              <a:buSzPts val="2600"/>
              <a:buChar char="▹"/>
              <a:defRPr sz="2600"/>
            </a:lvl9pPr>
          </a:lstStyle>
          <a:p>
            <a:endParaRPr/>
          </a:p>
        </p:txBody>
      </p:sp>
      <p:sp>
        <p:nvSpPr>
          <p:cNvPr id="39" name="Google Shape;39;p5"/>
          <p:cNvSpPr txBox="1">
            <a:spLocks noGrp="1"/>
          </p:cNvSpPr>
          <p:nvPr>
            <p:ph type="body" idx="2"/>
          </p:nvPr>
        </p:nvSpPr>
        <p:spPr>
          <a:xfrm>
            <a:off x="5004949" y="1311550"/>
            <a:ext cx="3681900" cy="3537900"/>
          </a:xfrm>
          <a:prstGeom prst="rect">
            <a:avLst/>
          </a:prstGeom>
          <a:noFill/>
          <a:ln>
            <a:noFill/>
          </a:ln>
        </p:spPr>
        <p:txBody>
          <a:bodyPr spcFirstLastPara="1" wrap="square" lIns="91425" tIns="91425" rIns="91425" bIns="91425" anchor="t" anchorCtr="0">
            <a:noAutofit/>
          </a:bodyPr>
          <a:lstStyle>
            <a:lvl1pPr marL="457200" lvl="0" indent="-393700" algn="l">
              <a:lnSpc>
                <a:spcPct val="100000"/>
              </a:lnSpc>
              <a:spcBef>
                <a:spcPts val="600"/>
              </a:spcBef>
              <a:spcAft>
                <a:spcPts val="0"/>
              </a:spcAft>
              <a:buSzPts val="2600"/>
              <a:buChar char="▸"/>
              <a:defRPr sz="2600"/>
            </a:lvl1pPr>
            <a:lvl2pPr marL="914400" lvl="1" indent="-393700" algn="l">
              <a:lnSpc>
                <a:spcPct val="100000"/>
              </a:lnSpc>
              <a:spcBef>
                <a:spcPts val="0"/>
              </a:spcBef>
              <a:spcAft>
                <a:spcPts val="0"/>
              </a:spcAft>
              <a:buSzPts val="2600"/>
              <a:buChar char="▹"/>
              <a:defRPr sz="2600"/>
            </a:lvl2pPr>
            <a:lvl3pPr marL="1371600" lvl="2" indent="-393700" algn="l">
              <a:lnSpc>
                <a:spcPct val="100000"/>
              </a:lnSpc>
              <a:spcBef>
                <a:spcPts val="0"/>
              </a:spcBef>
              <a:spcAft>
                <a:spcPts val="0"/>
              </a:spcAft>
              <a:buSzPts val="2600"/>
              <a:buChar char="▹"/>
              <a:defRPr sz="2600"/>
            </a:lvl3pPr>
            <a:lvl4pPr marL="1828800" lvl="3" indent="-393700" algn="l">
              <a:lnSpc>
                <a:spcPct val="100000"/>
              </a:lnSpc>
              <a:spcBef>
                <a:spcPts val="0"/>
              </a:spcBef>
              <a:spcAft>
                <a:spcPts val="0"/>
              </a:spcAft>
              <a:buSzPts val="2600"/>
              <a:buChar char="▹"/>
              <a:defRPr sz="2600"/>
            </a:lvl4pPr>
            <a:lvl5pPr marL="2286000" lvl="4" indent="-393700" algn="l">
              <a:lnSpc>
                <a:spcPct val="100000"/>
              </a:lnSpc>
              <a:spcBef>
                <a:spcPts val="0"/>
              </a:spcBef>
              <a:spcAft>
                <a:spcPts val="0"/>
              </a:spcAft>
              <a:buSzPts val="2600"/>
              <a:buChar char="▹"/>
              <a:defRPr sz="2600"/>
            </a:lvl5pPr>
            <a:lvl6pPr marL="2743200" lvl="5" indent="-393700" algn="l">
              <a:lnSpc>
                <a:spcPct val="100000"/>
              </a:lnSpc>
              <a:spcBef>
                <a:spcPts val="0"/>
              </a:spcBef>
              <a:spcAft>
                <a:spcPts val="0"/>
              </a:spcAft>
              <a:buSzPts val="2600"/>
              <a:buChar char="▹"/>
              <a:defRPr sz="2600"/>
            </a:lvl6pPr>
            <a:lvl7pPr marL="3200400" lvl="6" indent="-393700" algn="l">
              <a:lnSpc>
                <a:spcPct val="100000"/>
              </a:lnSpc>
              <a:spcBef>
                <a:spcPts val="0"/>
              </a:spcBef>
              <a:spcAft>
                <a:spcPts val="0"/>
              </a:spcAft>
              <a:buSzPts val="2600"/>
              <a:buChar char="▹"/>
              <a:defRPr sz="2600"/>
            </a:lvl7pPr>
            <a:lvl8pPr marL="3657600" lvl="7" indent="-393700" algn="l">
              <a:lnSpc>
                <a:spcPct val="100000"/>
              </a:lnSpc>
              <a:spcBef>
                <a:spcPts val="0"/>
              </a:spcBef>
              <a:spcAft>
                <a:spcPts val="0"/>
              </a:spcAft>
              <a:buSzPts val="2600"/>
              <a:buChar char="▹"/>
              <a:defRPr sz="2600"/>
            </a:lvl8pPr>
            <a:lvl9pPr marL="4114800" lvl="8" indent="-393700" algn="l">
              <a:lnSpc>
                <a:spcPct val="100000"/>
              </a:lnSpc>
              <a:spcBef>
                <a:spcPts val="0"/>
              </a:spcBef>
              <a:spcAft>
                <a:spcPts val="0"/>
              </a:spcAft>
              <a:buSzPts val="2600"/>
              <a:buChar char="▹"/>
              <a:defRPr sz="2600"/>
            </a:lvl9pPr>
          </a:lstStyle>
          <a:p>
            <a:endParaRPr/>
          </a:p>
        </p:txBody>
      </p:sp>
      <p:sp>
        <p:nvSpPr>
          <p:cNvPr id="40" name="Google Shape;40;p5"/>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43" name="Google Shape;43;p6"/>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6"/>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6"/>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6"/>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6"/>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49" name="Google Shape;49;p6"/>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52" name="Google Shape;52;p7"/>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7"/>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7"/>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7"/>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FF8700"/>
        </a:solidFill>
        <a:effectLst/>
      </p:bgPr>
    </p:bg>
    <p:spTree>
      <p:nvGrpSpPr>
        <p:cNvPr id="1" name="Shape 56"/>
        <p:cNvGrpSpPr/>
        <p:nvPr/>
      </p:nvGrpSpPr>
      <p:grpSpPr>
        <a:xfrm>
          <a:off x="0" y="0"/>
          <a:ext cx="0" cy="0"/>
          <a:chOff x="0" y="0"/>
          <a:chExt cx="0" cy="0"/>
        </a:xfrm>
      </p:grpSpPr>
      <p:sp>
        <p:nvSpPr>
          <p:cNvPr id="57" name="Google Shape;57;p8"/>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47"/>
            </a:srgbClr>
          </a:solidFill>
          <a:ln>
            <a:noFill/>
          </a:ln>
        </p:spPr>
      </p:sp>
      <p:sp>
        <p:nvSpPr>
          <p:cNvPr id="58" name="Google Shape;58;p8"/>
          <p:cNvSpPr/>
          <p:nvPr/>
        </p:nvSpPr>
        <p:spPr>
          <a:xfrm flipH="1">
            <a:off x="-418950" y="4394400"/>
            <a:ext cx="8172300" cy="749100"/>
          </a:xfrm>
          <a:prstGeom prst="parallelogram">
            <a:avLst>
              <a:gd name="adj" fmla="val 51542"/>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59" name="Google Shape;59;p8"/>
          <p:cNvSpPr/>
          <p:nvPr/>
        </p:nvSpPr>
        <p:spPr>
          <a:xfrm flipH="1">
            <a:off x="1028475" y="4166400"/>
            <a:ext cx="8369700" cy="2280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8"/>
          <p:cNvSpPr txBox="1">
            <a:spLocks noGrp="1"/>
          </p:cNvSpPr>
          <p:nvPr>
            <p:ph type="ctrTitle"/>
          </p:nvPr>
        </p:nvSpPr>
        <p:spPr>
          <a:xfrm>
            <a:off x="1028475" y="2345350"/>
            <a:ext cx="52200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61" name="Google Shape;61;p8"/>
          <p:cNvSpPr txBox="1">
            <a:spLocks noGrp="1"/>
          </p:cNvSpPr>
          <p:nvPr>
            <p:ph type="subTitle" idx="1"/>
          </p:nvPr>
        </p:nvSpPr>
        <p:spPr>
          <a:xfrm>
            <a:off x="1028475" y="3449650"/>
            <a:ext cx="5220000" cy="57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222222"/>
              </a:buClr>
              <a:buSzPts val="2400"/>
              <a:buNone/>
              <a:defRPr sz="2400"/>
            </a:lvl1pPr>
            <a:lvl2pPr lvl="1" algn="l">
              <a:lnSpc>
                <a:spcPct val="100000"/>
              </a:lnSpc>
              <a:spcBef>
                <a:spcPts val="0"/>
              </a:spcBef>
              <a:spcAft>
                <a:spcPts val="0"/>
              </a:spcAft>
              <a:buClr>
                <a:srgbClr val="222222"/>
              </a:buClr>
              <a:buSzPts val="2400"/>
              <a:buNone/>
              <a:defRPr/>
            </a:lvl2pPr>
            <a:lvl3pPr lvl="2" algn="l">
              <a:lnSpc>
                <a:spcPct val="100000"/>
              </a:lnSpc>
              <a:spcBef>
                <a:spcPts val="0"/>
              </a:spcBef>
              <a:spcAft>
                <a:spcPts val="0"/>
              </a:spcAft>
              <a:buClr>
                <a:srgbClr val="222222"/>
              </a:buClr>
              <a:buSzPts val="2400"/>
              <a:buNone/>
              <a:defRPr/>
            </a:lvl3pPr>
            <a:lvl4pPr lvl="3" algn="l">
              <a:lnSpc>
                <a:spcPct val="100000"/>
              </a:lnSpc>
              <a:spcBef>
                <a:spcPts val="0"/>
              </a:spcBef>
              <a:spcAft>
                <a:spcPts val="0"/>
              </a:spcAft>
              <a:buClr>
                <a:srgbClr val="222222"/>
              </a:buClr>
              <a:buSzPts val="2400"/>
              <a:buNone/>
              <a:defRPr sz="2400"/>
            </a:lvl4pPr>
            <a:lvl5pPr lvl="4" algn="l">
              <a:lnSpc>
                <a:spcPct val="100000"/>
              </a:lnSpc>
              <a:spcBef>
                <a:spcPts val="0"/>
              </a:spcBef>
              <a:spcAft>
                <a:spcPts val="0"/>
              </a:spcAft>
              <a:buClr>
                <a:srgbClr val="222222"/>
              </a:buClr>
              <a:buSzPts val="2400"/>
              <a:buNone/>
              <a:defRPr sz="2400"/>
            </a:lvl5pPr>
            <a:lvl6pPr lvl="5" algn="l">
              <a:lnSpc>
                <a:spcPct val="100000"/>
              </a:lnSpc>
              <a:spcBef>
                <a:spcPts val="0"/>
              </a:spcBef>
              <a:spcAft>
                <a:spcPts val="0"/>
              </a:spcAft>
              <a:buClr>
                <a:srgbClr val="222222"/>
              </a:buClr>
              <a:buSzPts val="2400"/>
              <a:buNone/>
              <a:defRPr sz="2400"/>
            </a:lvl6pPr>
            <a:lvl7pPr lvl="6" algn="l">
              <a:lnSpc>
                <a:spcPct val="100000"/>
              </a:lnSpc>
              <a:spcBef>
                <a:spcPts val="0"/>
              </a:spcBef>
              <a:spcAft>
                <a:spcPts val="0"/>
              </a:spcAft>
              <a:buClr>
                <a:srgbClr val="222222"/>
              </a:buClr>
              <a:buSzPts val="2400"/>
              <a:buNone/>
              <a:defRPr sz="2400"/>
            </a:lvl7pPr>
            <a:lvl8pPr lvl="7" algn="l">
              <a:lnSpc>
                <a:spcPct val="100000"/>
              </a:lnSpc>
              <a:spcBef>
                <a:spcPts val="0"/>
              </a:spcBef>
              <a:spcAft>
                <a:spcPts val="0"/>
              </a:spcAft>
              <a:buClr>
                <a:srgbClr val="222222"/>
              </a:buClr>
              <a:buSzPts val="2400"/>
              <a:buNone/>
              <a:defRPr sz="2400"/>
            </a:lvl8pPr>
            <a:lvl9pPr lvl="8" algn="l">
              <a:lnSpc>
                <a:spcPct val="100000"/>
              </a:lnSpc>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2"/>
        <p:cNvGrpSpPr/>
        <p:nvPr/>
      </p:nvGrpSpPr>
      <p:grpSpPr>
        <a:xfrm>
          <a:off x="0" y="0"/>
          <a:ext cx="0" cy="0"/>
          <a:chOff x="0" y="0"/>
          <a:chExt cx="0" cy="0"/>
        </a:xfrm>
      </p:grpSpPr>
      <p:sp>
        <p:nvSpPr>
          <p:cNvPr id="63" name="Google Shape;63;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64" name="Google Shape;64;p9"/>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9"/>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9"/>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9"/>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9"/>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9"/>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70" name="Google Shape;70;p9"/>
          <p:cNvSpPr txBox="1">
            <a:spLocks noGrp="1"/>
          </p:cNvSpPr>
          <p:nvPr>
            <p:ph type="body" idx="1"/>
          </p:nvPr>
        </p:nvSpPr>
        <p:spPr>
          <a:xfrm>
            <a:off x="1104900" y="1277625"/>
            <a:ext cx="7581900" cy="36483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SzPts val="30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71" name="Google Shape;71;p9"/>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1pPr>
            <a:lvl2pPr marR="0" lvl="1"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2pPr>
            <a:lvl3pPr marR="0" lvl="2"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3pPr>
            <a:lvl4pPr marR="0" lvl="3"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4pPr>
            <a:lvl5pPr marR="0" lvl="4"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5pPr>
            <a:lvl6pPr marR="0" lvl="5"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6pPr>
            <a:lvl7pPr marR="0" lvl="6"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7pPr>
            <a:lvl8pPr marR="0" lvl="7"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8pPr>
            <a:lvl9pPr marR="0" lvl="8" algn="l" rtl="0">
              <a:lnSpc>
                <a:spcPct val="100000"/>
              </a:lnSpc>
              <a:spcBef>
                <a:spcPts val="0"/>
              </a:spcBef>
              <a:spcAft>
                <a:spcPts val="0"/>
              </a:spcAft>
              <a:buClr>
                <a:srgbClr val="FFFFFF"/>
              </a:buClr>
              <a:buSzPts val="2400"/>
              <a:buFont typeface="Dosis"/>
              <a:buNone/>
              <a:defRPr sz="2400" b="0" i="0" u="none" strike="noStrike" cap="none">
                <a:solidFill>
                  <a:srgbClr val="FFFFFF"/>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rgbClr val="FF8700"/>
              </a:buClr>
              <a:buSzPts val="3000"/>
              <a:buFont typeface="Roboto"/>
              <a:buChar char="▸"/>
              <a:defRPr sz="3000" b="0" i="0" u="none" strike="noStrike" cap="none">
                <a:solidFill>
                  <a:srgbClr val="222222"/>
                </a:solidFill>
                <a:latin typeface="Roboto"/>
                <a:ea typeface="Roboto"/>
                <a:cs typeface="Roboto"/>
                <a:sym typeface="Roboto"/>
              </a:defRPr>
            </a:lvl1pPr>
            <a:lvl2pPr marL="914400" marR="0" lvl="1" indent="-381000" algn="l" rtl="0">
              <a:lnSpc>
                <a:spcPct val="100000"/>
              </a:lnSpc>
              <a:spcBef>
                <a:spcPts val="0"/>
              </a:spcBef>
              <a:spcAft>
                <a:spcPts val="0"/>
              </a:spcAft>
              <a:buClr>
                <a:srgbClr val="FF8700"/>
              </a:buClr>
              <a:buSzPts val="2400"/>
              <a:buFont typeface="Roboto"/>
              <a:buChar char="▹"/>
              <a:defRPr sz="2400" b="0" i="0" u="none" strike="noStrike" cap="none">
                <a:solidFill>
                  <a:srgbClr val="222222"/>
                </a:solidFill>
                <a:latin typeface="Roboto"/>
                <a:ea typeface="Roboto"/>
                <a:cs typeface="Roboto"/>
                <a:sym typeface="Roboto"/>
              </a:defRPr>
            </a:lvl2pPr>
            <a:lvl3pPr marL="1371600" marR="0" lvl="2" indent="-381000" algn="l" rtl="0">
              <a:lnSpc>
                <a:spcPct val="100000"/>
              </a:lnSpc>
              <a:spcBef>
                <a:spcPts val="0"/>
              </a:spcBef>
              <a:spcAft>
                <a:spcPts val="0"/>
              </a:spcAft>
              <a:buClr>
                <a:srgbClr val="FF8700"/>
              </a:buClr>
              <a:buSzPts val="2400"/>
              <a:buFont typeface="Roboto"/>
              <a:buChar char="▹"/>
              <a:defRPr sz="2400" b="0" i="0" u="none" strike="noStrike" cap="none">
                <a:solidFill>
                  <a:srgbClr val="222222"/>
                </a:solidFill>
                <a:latin typeface="Roboto"/>
                <a:ea typeface="Roboto"/>
                <a:cs typeface="Roboto"/>
                <a:sym typeface="Roboto"/>
              </a:defRPr>
            </a:lvl3pPr>
            <a:lvl4pPr marL="1828800" marR="0" lvl="3"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4pPr>
            <a:lvl5pPr marL="2286000" marR="0" lvl="4"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5pPr>
            <a:lvl6pPr marL="2743200" marR="0" lvl="5"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6pPr>
            <a:lvl7pPr marL="3200400" marR="0" lvl="6"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7pPr>
            <a:lvl8pPr marL="3657600" marR="0" lvl="7"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8pPr>
            <a:lvl9pPr marL="4114800" marR="0" lvl="8"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1pPr>
            <a:lvl2pPr marL="0" marR="0" lvl="1"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2pPr>
            <a:lvl3pPr marL="0" marR="0" lvl="2"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3pPr>
            <a:lvl4pPr marL="0" marR="0" lvl="3"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4pPr>
            <a:lvl5pPr marL="0" marR="0" lvl="4"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5pPr>
            <a:lvl6pPr marL="0" marR="0" lvl="5"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6pPr>
            <a:lvl7pPr marL="0" marR="0" lvl="6"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7pPr>
            <a:lvl8pPr marL="0" marR="0" lvl="7"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8pPr>
            <a:lvl9pPr marL="0" marR="0" lvl="8" indent="0" algn="ctr" rtl="0">
              <a:lnSpc>
                <a:spcPct val="100000"/>
              </a:lnSpc>
              <a:spcBef>
                <a:spcPts val="0"/>
              </a:spcBef>
              <a:spcAft>
                <a:spcPts val="0"/>
              </a:spcAft>
              <a:buClr>
                <a:srgbClr val="000000"/>
              </a:buClr>
              <a:buSzPts val="1300"/>
              <a:buFont typeface="Arial"/>
              <a:buNone/>
              <a:defRPr sz="1300" b="1"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science/article/pii/S0167923611002065#!"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i.stanford.edu/~julian/pdfs/www13.pdf" TargetMode="External"/><Relationship Id="rId4" Type="http://schemas.openxmlformats.org/officeDocument/2006/relationships/hyperlink" Target="https://www.sciencedirect.com/science/article/pii/S0167923611002065"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0"/>
          <p:cNvSpPr txBox="1">
            <a:spLocks noGrp="1"/>
          </p:cNvSpPr>
          <p:nvPr>
            <p:ph type="ctrTitle"/>
          </p:nvPr>
        </p:nvSpPr>
        <p:spPr>
          <a:xfrm>
            <a:off x="971600" y="2499742"/>
            <a:ext cx="5238600" cy="1664274"/>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IN"/>
              <a:t>PRODUCT REVIEW ANALYSIS</a:t>
            </a:r>
            <a:endParaRPr/>
          </a:p>
        </p:txBody>
      </p:sp>
      <p:pic>
        <p:nvPicPr>
          <p:cNvPr id="77" name="Google Shape;77;p10"/>
          <p:cNvPicPr preferRelativeResize="0"/>
          <p:nvPr/>
        </p:nvPicPr>
        <p:blipFill rotWithShape="1">
          <a:blip r:embed="rId4">
            <a:alphaModFix/>
          </a:blip>
          <a:srcRect/>
          <a:stretch/>
        </p:blipFill>
        <p:spPr>
          <a:xfrm>
            <a:off x="6444208" y="12879"/>
            <a:ext cx="2408743" cy="1094413"/>
          </a:xfrm>
          <a:prstGeom prst="rect">
            <a:avLst/>
          </a:prstGeom>
          <a:noFill/>
          <a:ln>
            <a:noFill/>
          </a:ln>
        </p:spPr>
      </p:pic>
      <p:sp>
        <p:nvSpPr>
          <p:cNvPr id="78" name="Google Shape;78;p10"/>
          <p:cNvSpPr/>
          <p:nvPr/>
        </p:nvSpPr>
        <p:spPr>
          <a:xfrm>
            <a:off x="6792289" y="1008880"/>
            <a:ext cx="360040" cy="360040"/>
          </a:xfrm>
          <a:prstGeom prst="star5">
            <a:avLst>
              <a:gd name="adj" fmla="val 19098"/>
              <a:gd name="hf" fmla="val 105146"/>
              <a:gd name="vf" fmla="val 110557"/>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9" name="Google Shape;79;p10"/>
          <p:cNvSpPr/>
          <p:nvPr/>
        </p:nvSpPr>
        <p:spPr>
          <a:xfrm>
            <a:off x="7152329" y="1012621"/>
            <a:ext cx="360040" cy="360040"/>
          </a:xfrm>
          <a:prstGeom prst="star5">
            <a:avLst>
              <a:gd name="adj" fmla="val 19098"/>
              <a:gd name="hf" fmla="val 105146"/>
              <a:gd name="vf" fmla="val 110557"/>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0" name="Google Shape;80;p10"/>
          <p:cNvSpPr/>
          <p:nvPr/>
        </p:nvSpPr>
        <p:spPr>
          <a:xfrm>
            <a:off x="7512369" y="1019865"/>
            <a:ext cx="360040" cy="360040"/>
          </a:xfrm>
          <a:prstGeom prst="star5">
            <a:avLst>
              <a:gd name="adj" fmla="val 19098"/>
              <a:gd name="hf" fmla="val 105146"/>
              <a:gd name="vf" fmla="val 110557"/>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1" name="Google Shape;81;p10"/>
          <p:cNvSpPr/>
          <p:nvPr/>
        </p:nvSpPr>
        <p:spPr>
          <a:xfrm>
            <a:off x="7884368" y="1019865"/>
            <a:ext cx="360040" cy="360040"/>
          </a:xfrm>
          <a:prstGeom prst="star5">
            <a:avLst>
              <a:gd name="adj" fmla="val 19098"/>
              <a:gd name="hf" fmla="val 105146"/>
              <a:gd name="vf" fmla="val 110557"/>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2" name="Google Shape;82;p10"/>
          <p:cNvSpPr/>
          <p:nvPr/>
        </p:nvSpPr>
        <p:spPr>
          <a:xfrm>
            <a:off x="8268947" y="1012621"/>
            <a:ext cx="360040" cy="360040"/>
          </a:xfrm>
          <a:prstGeom prst="star5">
            <a:avLst>
              <a:gd name="adj" fmla="val 19098"/>
              <a:gd name="hf" fmla="val 105146"/>
              <a:gd name="vf" fmla="val 11055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3" name="Google Shape;83;p10"/>
          <p:cNvSpPr/>
          <p:nvPr/>
        </p:nvSpPr>
        <p:spPr>
          <a:xfrm>
            <a:off x="6796559" y="1368920"/>
            <a:ext cx="190468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600" b="0" i="0" u="none" strike="noStrike" cap="none">
                <a:solidFill>
                  <a:schemeClr val="lt1"/>
                </a:solidFill>
                <a:latin typeface="Arial"/>
                <a:ea typeface="Arial"/>
                <a:cs typeface="Arial"/>
                <a:sym typeface="Arial"/>
              </a:rPr>
              <a:t>Customer Reviews</a:t>
            </a:r>
            <a:endParaRPr sz="1600" b="0" i="0" u="none" strike="noStrike" cap="none">
              <a:solidFill>
                <a:schemeClr val="lt1"/>
              </a:solidFill>
              <a:latin typeface="Dosis"/>
              <a:ea typeface="Dosis"/>
              <a:cs typeface="Dosis"/>
              <a:sym typeface="Dosi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0"/>
          <p:cNvSpPr/>
          <p:nvPr/>
        </p:nvSpPr>
        <p:spPr>
          <a:xfrm>
            <a:off x="611560" y="936050"/>
            <a:ext cx="8155305" cy="38850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8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0"/>
          <p:cNvSpPr txBox="1">
            <a:spLocks noGrp="1"/>
          </p:cNvSpPr>
          <p:nvPr>
            <p:ph type="ctrTitle" idx="4294967295"/>
          </p:nvPr>
        </p:nvSpPr>
        <p:spPr>
          <a:xfrm>
            <a:off x="1110202" y="1419622"/>
            <a:ext cx="5079169" cy="87176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400"/>
              <a:buFont typeface="Dosis"/>
              <a:buNone/>
            </a:pPr>
            <a:r>
              <a:rPr lang="en-IN" sz="7200" b="0" i="0" u="none" strike="noStrike" cap="none">
                <a:solidFill>
                  <a:srgbClr val="0C0C0C"/>
                </a:solidFill>
                <a:latin typeface="Dosis"/>
                <a:ea typeface="Dosis"/>
                <a:cs typeface="Dosis"/>
                <a:sym typeface="Dosis"/>
              </a:rPr>
              <a:t>568,454</a:t>
            </a:r>
            <a:endParaRPr sz="7200" b="0" i="0" u="none" strike="noStrike" cap="none">
              <a:solidFill>
                <a:srgbClr val="0C0C0C"/>
              </a:solidFill>
              <a:latin typeface="Dosis"/>
              <a:ea typeface="Dosis"/>
              <a:cs typeface="Dosis"/>
              <a:sym typeface="Dosis"/>
            </a:endParaRPr>
          </a:p>
        </p:txBody>
      </p:sp>
      <p:sp>
        <p:nvSpPr>
          <p:cNvPr id="297" name="Google Shape;297;p20"/>
          <p:cNvSpPr txBox="1">
            <a:spLocks noGrp="1"/>
          </p:cNvSpPr>
          <p:nvPr>
            <p:ph type="subTitle" idx="4294967295"/>
          </p:nvPr>
        </p:nvSpPr>
        <p:spPr>
          <a:xfrm>
            <a:off x="1145012" y="820911"/>
            <a:ext cx="3207973"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FF8700"/>
              </a:buClr>
              <a:buSzPts val="3000"/>
              <a:buFont typeface="Roboto"/>
              <a:buNone/>
            </a:pPr>
            <a:r>
              <a:rPr lang="en-IN" sz="2800" b="0" i="0" u="none" strike="noStrike" cap="none">
                <a:solidFill>
                  <a:srgbClr val="222222"/>
                </a:solidFill>
                <a:latin typeface="Roboto"/>
                <a:ea typeface="Roboto"/>
                <a:cs typeface="Roboto"/>
                <a:sym typeface="Roboto"/>
              </a:rPr>
              <a:t>No. of Reviews</a:t>
            </a:r>
            <a:endParaRPr sz="2800" b="0" i="0" u="none" strike="noStrike" cap="none">
              <a:solidFill>
                <a:srgbClr val="222222"/>
              </a:solidFill>
              <a:latin typeface="Roboto"/>
              <a:ea typeface="Roboto"/>
              <a:cs typeface="Roboto"/>
              <a:sym typeface="Roboto"/>
            </a:endParaRPr>
          </a:p>
        </p:txBody>
      </p:sp>
      <p:sp>
        <p:nvSpPr>
          <p:cNvPr id="298" name="Google Shape;298;p20"/>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IN"/>
              <a:t>10</a:t>
            </a:fld>
            <a:endParaRPr/>
          </a:p>
        </p:txBody>
      </p:sp>
      <p:sp>
        <p:nvSpPr>
          <p:cNvPr id="299" name="Google Shape;299;p20"/>
          <p:cNvSpPr txBox="1"/>
          <p:nvPr/>
        </p:nvSpPr>
        <p:spPr>
          <a:xfrm>
            <a:off x="217292" y="3507854"/>
            <a:ext cx="4135693" cy="87176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400"/>
              <a:buFont typeface="Dosis"/>
              <a:buNone/>
            </a:pPr>
            <a:r>
              <a:rPr lang="en-IN" sz="7200" b="0" i="0" u="none" strike="noStrike" cap="none">
                <a:solidFill>
                  <a:srgbClr val="0C0C0C"/>
                </a:solidFill>
                <a:latin typeface="Dosis"/>
                <a:ea typeface="Dosis"/>
                <a:cs typeface="Dosis"/>
                <a:sym typeface="Dosis"/>
              </a:rPr>
              <a:t>256,059</a:t>
            </a:r>
            <a:endParaRPr sz="7200" b="0" i="0" u="none" strike="noStrike" cap="none">
              <a:solidFill>
                <a:srgbClr val="0C0C0C"/>
              </a:solidFill>
              <a:latin typeface="Dosis"/>
              <a:ea typeface="Dosis"/>
              <a:cs typeface="Dosis"/>
              <a:sym typeface="Dosis"/>
            </a:endParaRPr>
          </a:p>
        </p:txBody>
      </p:sp>
      <p:sp>
        <p:nvSpPr>
          <p:cNvPr id="300" name="Google Shape;300;p20"/>
          <p:cNvSpPr txBox="1"/>
          <p:nvPr/>
        </p:nvSpPr>
        <p:spPr>
          <a:xfrm>
            <a:off x="4990867" y="2093754"/>
            <a:ext cx="2911557"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FF8700"/>
              </a:buClr>
              <a:buSzPts val="3000"/>
              <a:buFont typeface="Roboto"/>
              <a:buNone/>
            </a:pPr>
            <a:r>
              <a:rPr lang="en-IN" sz="2800" b="0" i="0" u="none" strike="noStrike" cap="none">
                <a:solidFill>
                  <a:srgbClr val="222222"/>
                </a:solidFill>
                <a:latin typeface="Roboto"/>
                <a:ea typeface="Roboto"/>
                <a:cs typeface="Roboto"/>
                <a:sym typeface="Roboto"/>
              </a:rPr>
              <a:t>No. of Products</a:t>
            </a:r>
            <a:endParaRPr sz="2800" b="0" i="0" u="none" strike="noStrike" cap="none">
              <a:solidFill>
                <a:srgbClr val="222222"/>
              </a:solidFill>
              <a:latin typeface="Roboto"/>
              <a:ea typeface="Roboto"/>
              <a:cs typeface="Roboto"/>
              <a:sym typeface="Roboto"/>
            </a:endParaRPr>
          </a:p>
        </p:txBody>
      </p:sp>
      <p:sp>
        <p:nvSpPr>
          <p:cNvPr id="301" name="Google Shape;301;p20"/>
          <p:cNvSpPr txBox="1"/>
          <p:nvPr/>
        </p:nvSpPr>
        <p:spPr>
          <a:xfrm>
            <a:off x="5062876" y="2712627"/>
            <a:ext cx="4135693" cy="87176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400"/>
              <a:buFont typeface="Dosis"/>
              <a:buNone/>
            </a:pPr>
            <a:r>
              <a:rPr lang="en-IN" sz="7200" b="0" i="0" u="none" strike="noStrike" cap="none">
                <a:solidFill>
                  <a:srgbClr val="0C0C0C"/>
                </a:solidFill>
                <a:latin typeface="Dosis"/>
                <a:ea typeface="Dosis"/>
                <a:cs typeface="Dosis"/>
                <a:sym typeface="Dosis"/>
              </a:rPr>
              <a:t>74,258</a:t>
            </a:r>
            <a:endParaRPr sz="7200" b="0" i="0" u="none" strike="noStrike" cap="none">
              <a:solidFill>
                <a:srgbClr val="0C0C0C"/>
              </a:solidFill>
              <a:latin typeface="Dosis"/>
              <a:ea typeface="Dosis"/>
              <a:cs typeface="Dosis"/>
              <a:sym typeface="Dosis"/>
            </a:endParaRPr>
          </a:p>
        </p:txBody>
      </p:sp>
      <p:sp>
        <p:nvSpPr>
          <p:cNvPr id="302" name="Google Shape;302;p20"/>
          <p:cNvSpPr txBox="1"/>
          <p:nvPr/>
        </p:nvSpPr>
        <p:spPr>
          <a:xfrm>
            <a:off x="211308" y="2874021"/>
            <a:ext cx="2911557"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FF8700"/>
              </a:buClr>
              <a:buSzPts val="3000"/>
              <a:buFont typeface="Roboto"/>
              <a:buNone/>
            </a:pPr>
            <a:r>
              <a:rPr lang="en-IN" sz="2800" b="0" i="0" u="none" strike="noStrike" cap="none">
                <a:solidFill>
                  <a:srgbClr val="222222"/>
                </a:solidFill>
                <a:latin typeface="Roboto"/>
                <a:ea typeface="Roboto"/>
                <a:cs typeface="Roboto"/>
                <a:sym typeface="Roboto"/>
              </a:rPr>
              <a:t>No. of Users</a:t>
            </a:r>
            <a:endParaRPr sz="2800" b="0" i="0" u="none" strike="noStrike" cap="none">
              <a:solidFill>
                <a:srgbClr val="222222"/>
              </a:solidFill>
              <a:latin typeface="Roboto"/>
              <a:ea typeface="Roboto"/>
              <a:cs typeface="Roboto"/>
              <a:sym typeface="Roboto"/>
            </a:endParaRPr>
          </a:p>
        </p:txBody>
      </p:sp>
      <p:sp>
        <p:nvSpPr>
          <p:cNvPr id="303" name="Google Shape;303;p20"/>
          <p:cNvSpPr/>
          <p:nvPr/>
        </p:nvSpPr>
        <p:spPr>
          <a:xfrm>
            <a:off x="1115616" y="51470"/>
            <a:ext cx="8078638"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4400" b="0" i="0" u="none" strike="noStrike" cap="none">
                <a:solidFill>
                  <a:srgbClr val="3F3F3F"/>
                </a:solidFill>
                <a:latin typeface="Dosis"/>
                <a:ea typeface="Dosis"/>
                <a:cs typeface="Dosis"/>
                <a:sym typeface="Dosis"/>
              </a:rPr>
              <a:t>Amazon Fine Food Reviews dataset </a:t>
            </a:r>
            <a:endParaRPr sz="4400" b="0" i="0" u="none" strike="noStrike" cap="none">
              <a:solidFill>
                <a:srgbClr val="3F3F3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IN" sz="2800"/>
              <a:t>Applications</a:t>
            </a:r>
            <a:endParaRPr sz="2800"/>
          </a:p>
        </p:txBody>
      </p:sp>
      <p:sp>
        <p:nvSpPr>
          <p:cNvPr id="309" name="Google Shape;309;p21"/>
          <p:cNvSpPr txBox="1">
            <a:spLocks noGrp="1"/>
          </p:cNvSpPr>
          <p:nvPr>
            <p:ph type="body" idx="1"/>
          </p:nvPr>
        </p:nvSpPr>
        <p:spPr>
          <a:xfrm>
            <a:off x="1104900" y="1277625"/>
            <a:ext cx="7581900" cy="3648300"/>
          </a:xfrm>
          <a:prstGeom prst="rect">
            <a:avLst/>
          </a:prstGeom>
          <a:noFill/>
          <a:ln>
            <a:noFill/>
          </a:ln>
        </p:spPr>
        <p:txBody>
          <a:bodyPr spcFirstLastPara="1" wrap="square" lIns="91425" tIns="91425" rIns="91425" bIns="91425" anchor="t" anchorCtr="0">
            <a:noAutofit/>
          </a:bodyPr>
          <a:lstStyle/>
          <a:p>
            <a:pPr marL="457200" lvl="0" indent="-419100" algn="l" rtl="0">
              <a:lnSpc>
                <a:spcPct val="100000"/>
              </a:lnSpc>
              <a:spcBef>
                <a:spcPts val="600"/>
              </a:spcBef>
              <a:spcAft>
                <a:spcPts val="0"/>
              </a:spcAft>
              <a:buSzPts val="3000"/>
              <a:buChar char="▸"/>
            </a:pPr>
            <a:r>
              <a:rPr lang="en-IN" sz="1800"/>
              <a:t>Retailers who are new to the business can predict and study consumer behaviour, consumer expectation and launch the products with the required specifications. </a:t>
            </a:r>
            <a:endParaRPr/>
          </a:p>
          <a:p>
            <a:pPr marL="457200" lvl="0" indent="-419100" algn="l" rtl="0">
              <a:lnSpc>
                <a:spcPct val="100000"/>
              </a:lnSpc>
              <a:spcBef>
                <a:spcPts val="600"/>
              </a:spcBef>
              <a:spcAft>
                <a:spcPts val="0"/>
              </a:spcAft>
              <a:buSzPts val="3000"/>
              <a:buChar char="▸"/>
            </a:pPr>
            <a:r>
              <a:rPr lang="en-IN" sz="1800"/>
              <a:t>Developing Recommender Systems and recommending products to the consumers.</a:t>
            </a:r>
            <a:endParaRPr/>
          </a:p>
          <a:p>
            <a:pPr marL="457200" lvl="0" indent="-419100" algn="l" rtl="0">
              <a:lnSpc>
                <a:spcPct val="100000"/>
              </a:lnSpc>
              <a:spcBef>
                <a:spcPts val="600"/>
              </a:spcBef>
              <a:spcAft>
                <a:spcPts val="0"/>
              </a:spcAft>
              <a:buSzPts val="3000"/>
              <a:buChar char="▸"/>
            </a:pPr>
            <a:r>
              <a:rPr lang="en-IN" sz="1800"/>
              <a:t>E-commerce hubs can get an insight into the advertisement of brands(What, When and How a product needs to be advertised).</a:t>
            </a:r>
            <a:endParaRPr/>
          </a:p>
          <a:p>
            <a:pPr marL="457200" lvl="0" indent="-419100" algn="l" rtl="0">
              <a:lnSpc>
                <a:spcPct val="100000"/>
              </a:lnSpc>
              <a:spcBef>
                <a:spcPts val="600"/>
              </a:spcBef>
              <a:spcAft>
                <a:spcPts val="0"/>
              </a:spcAft>
              <a:buSzPts val="3000"/>
              <a:buChar char="▸"/>
            </a:pPr>
            <a:r>
              <a:rPr lang="en-IN" sz="1800"/>
              <a:t>Competitive monitoring between brands can be done.</a:t>
            </a:r>
            <a:endParaRPr/>
          </a:p>
          <a:p>
            <a:pPr marL="457200" lvl="0" indent="-228600" algn="l" rtl="0">
              <a:lnSpc>
                <a:spcPct val="100000"/>
              </a:lnSpc>
              <a:spcBef>
                <a:spcPts val="600"/>
              </a:spcBef>
              <a:spcAft>
                <a:spcPts val="0"/>
              </a:spcAft>
              <a:buSzPts val="3000"/>
              <a:buNone/>
            </a:pPr>
            <a:endParaRPr sz="1800"/>
          </a:p>
        </p:txBody>
      </p:sp>
      <p:sp>
        <p:nvSpPr>
          <p:cNvPr id="310" name="Google Shape;310;p2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I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2"/>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IN" sz="3600">
                <a:solidFill>
                  <a:srgbClr val="FF9900"/>
                </a:solidFill>
              </a:rPr>
              <a:t>TEXT FEATURIZATION</a:t>
            </a:r>
            <a:endParaRPr sz="3600">
              <a:solidFill>
                <a:srgbClr val="FF9900"/>
              </a:solidFill>
            </a:endParaRPr>
          </a:p>
        </p:txBody>
      </p:sp>
      <p:sp>
        <p:nvSpPr>
          <p:cNvPr id="316" name="Google Shape;316;p22"/>
          <p:cNvSpPr txBox="1">
            <a:spLocks noGrp="1"/>
          </p:cNvSpPr>
          <p:nvPr>
            <p:ph type="body" idx="1"/>
          </p:nvPr>
        </p:nvSpPr>
        <p:spPr>
          <a:xfrm>
            <a:off x="-146992" y="2139702"/>
            <a:ext cx="1954932" cy="1294593"/>
          </a:xfrm>
          <a:prstGeom prst="rect">
            <a:avLst/>
          </a:prstGeom>
          <a:noFill/>
          <a:ln>
            <a:noFill/>
          </a:ln>
        </p:spPr>
        <p:txBody>
          <a:bodyPr spcFirstLastPara="1" wrap="square" lIns="91425" tIns="91425" rIns="91425" bIns="91425" anchor="t" anchorCtr="0">
            <a:noAutofit/>
          </a:bodyPr>
          <a:lstStyle/>
          <a:p>
            <a:pPr marL="457200" lvl="0" indent="-419100" algn="l" rtl="0">
              <a:lnSpc>
                <a:spcPct val="100000"/>
              </a:lnSpc>
              <a:spcBef>
                <a:spcPts val="600"/>
              </a:spcBef>
              <a:spcAft>
                <a:spcPts val="0"/>
              </a:spcAft>
              <a:buSzPts val="3000"/>
              <a:buChar char="▸"/>
            </a:pPr>
            <a:r>
              <a:rPr lang="en-IN" sz="2700" b="1"/>
              <a:t>BAG OF WORDS</a:t>
            </a:r>
            <a:endParaRPr sz="2700" b="1"/>
          </a:p>
        </p:txBody>
      </p:sp>
      <p:sp>
        <p:nvSpPr>
          <p:cNvPr id="317" name="Google Shape;317;p22"/>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IN"/>
              <a:t>12</a:t>
            </a:fld>
            <a:endParaRPr/>
          </a:p>
        </p:txBody>
      </p:sp>
      <p:pic>
        <p:nvPicPr>
          <p:cNvPr id="318" name="Google Shape;318;p22"/>
          <p:cNvPicPr preferRelativeResize="0"/>
          <p:nvPr/>
        </p:nvPicPr>
        <p:blipFill rotWithShape="1">
          <a:blip r:embed="rId3">
            <a:alphaModFix/>
          </a:blip>
          <a:srcRect l="1781"/>
          <a:stretch/>
        </p:blipFill>
        <p:spPr>
          <a:xfrm>
            <a:off x="1961024" y="1053116"/>
            <a:ext cx="7178040" cy="41109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3"/>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IN" sz="3600"/>
              <a:t> BI-GRAM AND N-GRAM</a:t>
            </a:r>
            <a:endParaRPr sz="3600"/>
          </a:p>
        </p:txBody>
      </p:sp>
      <p:sp>
        <p:nvSpPr>
          <p:cNvPr id="324" name="Google Shape;324;p23"/>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IN"/>
              <a:t>13</a:t>
            </a:fld>
            <a:endParaRPr/>
          </a:p>
        </p:txBody>
      </p:sp>
      <p:sp>
        <p:nvSpPr>
          <p:cNvPr id="325" name="Google Shape;325;p23"/>
          <p:cNvSpPr txBox="1">
            <a:spLocks noGrp="1"/>
          </p:cNvSpPr>
          <p:nvPr>
            <p:ph type="body" idx="4294967295"/>
          </p:nvPr>
        </p:nvSpPr>
        <p:spPr>
          <a:xfrm>
            <a:off x="0" y="1055688"/>
            <a:ext cx="9144000" cy="3649662"/>
          </a:xfrm>
          <a:prstGeom prst="rect">
            <a:avLst/>
          </a:prstGeom>
          <a:noFill/>
          <a:ln>
            <a:noFill/>
          </a:ln>
        </p:spPr>
        <p:txBody>
          <a:bodyPr spcFirstLastPara="1" wrap="square" lIns="91425" tIns="91425" rIns="91425" bIns="91425" anchor="t" anchorCtr="0">
            <a:noAutofit/>
          </a:bodyPr>
          <a:lstStyle/>
          <a:p>
            <a:pPr marL="457200" lvl="0" indent="-419100" algn="l" rtl="0">
              <a:lnSpc>
                <a:spcPct val="100000"/>
              </a:lnSpc>
              <a:spcBef>
                <a:spcPts val="600"/>
              </a:spcBef>
              <a:spcAft>
                <a:spcPts val="0"/>
              </a:spcAft>
              <a:buClr>
                <a:srgbClr val="FF8700"/>
              </a:buClr>
              <a:buSzPts val="3000"/>
              <a:buFont typeface="Roboto"/>
              <a:buChar char="▸"/>
            </a:pPr>
            <a:r>
              <a:rPr lang="en-IN" sz="1800"/>
              <a:t> N-gram model predicts the occurrence of a word based on the occurrence of its N – 1 previous words. </a:t>
            </a:r>
            <a:r>
              <a:rPr lang="en-IN" sz="1800" b="1"/>
              <a:t>So here we are answering the question – how far back in the history of a sequence of words should we go to predict the next word?</a:t>
            </a:r>
            <a:r>
              <a:rPr lang="en-IN" sz="1800"/>
              <a:t> For instance, a bigram model (N = 2) predicts the occurrence of a word given only its previous word (as N – 1 = 1 in this case). Similarly, a trigram model (N = 3) predicts the occurrence of a word based on its previous two words (as N – 1 = 2 in this case).</a:t>
            </a:r>
            <a:endParaRPr/>
          </a:p>
        </p:txBody>
      </p:sp>
      <p:pic>
        <p:nvPicPr>
          <p:cNvPr id="326" name="Google Shape;326;p23"/>
          <p:cNvPicPr preferRelativeResize="0"/>
          <p:nvPr/>
        </p:nvPicPr>
        <p:blipFill rotWithShape="1">
          <a:blip r:embed="rId3">
            <a:alphaModFix/>
          </a:blip>
          <a:srcRect/>
          <a:stretch/>
        </p:blipFill>
        <p:spPr>
          <a:xfrm>
            <a:off x="2330624" y="2931790"/>
            <a:ext cx="4308831" cy="1772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4"/>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IN" sz="4000"/>
              <a:t>TF-IDF</a:t>
            </a:r>
            <a:endParaRPr sz="4000"/>
          </a:p>
        </p:txBody>
      </p:sp>
      <p:sp>
        <p:nvSpPr>
          <p:cNvPr id="332" name="Google Shape;332;p24"/>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IN"/>
              <a:t>14</a:t>
            </a:fld>
            <a:endParaRPr/>
          </a:p>
        </p:txBody>
      </p:sp>
      <p:pic>
        <p:nvPicPr>
          <p:cNvPr id="333" name="Google Shape;333;p24"/>
          <p:cNvPicPr preferRelativeResize="0"/>
          <p:nvPr/>
        </p:nvPicPr>
        <p:blipFill rotWithShape="1">
          <a:blip r:embed="rId3">
            <a:alphaModFix/>
          </a:blip>
          <a:srcRect/>
          <a:stretch/>
        </p:blipFill>
        <p:spPr>
          <a:xfrm>
            <a:off x="4499992" y="1275606"/>
            <a:ext cx="4644008" cy="3554253"/>
          </a:xfrm>
          <a:prstGeom prst="rect">
            <a:avLst/>
          </a:prstGeom>
          <a:noFill/>
          <a:ln>
            <a:noFill/>
          </a:ln>
        </p:spPr>
      </p:pic>
      <p:sp>
        <p:nvSpPr>
          <p:cNvPr id="334" name="Google Shape;334;p24"/>
          <p:cNvSpPr txBox="1">
            <a:spLocks noGrp="1"/>
          </p:cNvSpPr>
          <p:nvPr>
            <p:ph type="body" idx="1"/>
          </p:nvPr>
        </p:nvSpPr>
        <p:spPr>
          <a:xfrm>
            <a:off x="-324544" y="987574"/>
            <a:ext cx="5112568" cy="4011910"/>
          </a:xfrm>
          <a:prstGeom prst="rect">
            <a:avLst/>
          </a:prstGeom>
          <a:noFill/>
          <a:ln>
            <a:noFill/>
          </a:ln>
        </p:spPr>
        <p:txBody>
          <a:bodyPr spcFirstLastPara="1" wrap="square" lIns="91425" tIns="91425" rIns="91425" bIns="91425" anchor="t" anchorCtr="0">
            <a:noAutofit/>
          </a:bodyPr>
          <a:lstStyle/>
          <a:p>
            <a:pPr marL="457200" lvl="0" indent="-419100" algn="l" rtl="0">
              <a:lnSpc>
                <a:spcPct val="100000"/>
              </a:lnSpc>
              <a:spcBef>
                <a:spcPts val="600"/>
              </a:spcBef>
              <a:spcAft>
                <a:spcPts val="0"/>
              </a:spcAft>
              <a:buSzPts val="3000"/>
              <a:buChar char="▸"/>
            </a:pPr>
            <a:r>
              <a:rPr lang="en-IN" sz="2000"/>
              <a:t>Tf-idf stands for</a:t>
            </a:r>
            <a:r>
              <a:rPr lang="en-IN" sz="2000" i="1"/>
              <a:t> term frequency-inverse document frequency</a:t>
            </a:r>
            <a:r>
              <a:rPr lang="en-IN" sz="2000"/>
              <a:t>, and the tf-idf weight is a weight often used in information retrieval and text mining. This weight is a statistical measure used to evaluate how important a word is to a document in a collection or corpus. The importance increases proportionally to the number of times a word appears in the document but is offset by the frequency of the word in the corpus.</a:t>
            </a:r>
            <a:endParaRPr sz="2000"/>
          </a:p>
          <a:p>
            <a:pPr marL="457200" lvl="0" indent="-228600" algn="l" rtl="0">
              <a:lnSpc>
                <a:spcPct val="100000"/>
              </a:lnSpc>
              <a:spcBef>
                <a:spcPts val="600"/>
              </a:spcBef>
              <a:spcAft>
                <a:spcPts val="0"/>
              </a:spcAft>
              <a:buSzPts val="3000"/>
              <a:buNone/>
            </a:pP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5"/>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IN"/>
              <a:t>15</a:t>
            </a:fld>
            <a:endParaRPr/>
          </a:p>
        </p:txBody>
      </p:sp>
      <p:sp>
        <p:nvSpPr>
          <p:cNvPr id="340" name="Google Shape;340;p25"/>
          <p:cNvSpPr txBox="1">
            <a:spLocks noGrp="1"/>
          </p:cNvSpPr>
          <p:nvPr>
            <p:ph type="title" idx="4294967295"/>
          </p:nvPr>
        </p:nvSpPr>
        <p:spPr>
          <a:xfrm>
            <a:off x="1403648" y="123478"/>
            <a:ext cx="6724650" cy="74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FFFFFF"/>
              </a:buClr>
              <a:buSzPts val="2400"/>
              <a:buFont typeface="Dosis"/>
              <a:buNone/>
            </a:pPr>
            <a:r>
              <a:rPr lang="en-IN" sz="4000"/>
              <a:t>WORD2VEC</a:t>
            </a:r>
            <a:endParaRPr sz="4000"/>
          </a:p>
        </p:txBody>
      </p:sp>
      <p:sp>
        <p:nvSpPr>
          <p:cNvPr id="341" name="Google Shape;341;p25"/>
          <p:cNvSpPr txBox="1">
            <a:spLocks noGrp="1"/>
          </p:cNvSpPr>
          <p:nvPr>
            <p:ph type="body" idx="4294967295"/>
          </p:nvPr>
        </p:nvSpPr>
        <p:spPr>
          <a:xfrm>
            <a:off x="0" y="915567"/>
            <a:ext cx="4572000" cy="3600872"/>
          </a:xfrm>
          <a:prstGeom prst="rect">
            <a:avLst/>
          </a:prstGeom>
          <a:noFill/>
          <a:ln>
            <a:noFill/>
          </a:ln>
        </p:spPr>
        <p:txBody>
          <a:bodyPr spcFirstLastPara="1" wrap="square" lIns="91425" tIns="91425" rIns="91425" bIns="91425" anchor="t" anchorCtr="0">
            <a:noAutofit/>
          </a:bodyPr>
          <a:lstStyle/>
          <a:p>
            <a:pPr marL="457200" lvl="0" indent="-419100" algn="l" rtl="0">
              <a:lnSpc>
                <a:spcPct val="90000"/>
              </a:lnSpc>
              <a:spcBef>
                <a:spcPts val="600"/>
              </a:spcBef>
              <a:spcAft>
                <a:spcPts val="0"/>
              </a:spcAft>
              <a:buClr>
                <a:srgbClr val="FF8700"/>
              </a:buClr>
              <a:buSzPts val="3000"/>
              <a:buFont typeface="Roboto"/>
              <a:buChar char="▸"/>
            </a:pPr>
            <a:r>
              <a:rPr lang="en-IN" sz="2040">
                <a:solidFill>
                  <a:schemeClr val="lt1"/>
                </a:solidFill>
              </a:rPr>
              <a:t>Word to vector is a text featurization technique which uses the semantics of a sentence and converts a given word into a dense d dimensional vector ,and helps to identify the closeness between two words and also detect relationships amongst them and it helps us to leverage the power of linear algebra for text classification ,it is a deep learning concept developed by google.</a:t>
            </a:r>
            <a:endParaRPr/>
          </a:p>
          <a:p>
            <a:pPr marL="457200" lvl="0" indent="-228600" algn="l" rtl="0">
              <a:lnSpc>
                <a:spcPct val="90000"/>
              </a:lnSpc>
              <a:spcBef>
                <a:spcPts val="600"/>
              </a:spcBef>
              <a:spcAft>
                <a:spcPts val="0"/>
              </a:spcAft>
              <a:buClr>
                <a:srgbClr val="FF8700"/>
              </a:buClr>
              <a:buSzPts val="3000"/>
              <a:buFont typeface="Roboto"/>
              <a:buNone/>
            </a:pPr>
            <a:endParaRPr sz="2040">
              <a:solidFill>
                <a:schemeClr val="lt1"/>
              </a:solidFill>
            </a:endParaRPr>
          </a:p>
        </p:txBody>
      </p:sp>
      <p:pic>
        <p:nvPicPr>
          <p:cNvPr id="342" name="Google Shape;342;p25"/>
          <p:cNvPicPr preferRelativeResize="0"/>
          <p:nvPr/>
        </p:nvPicPr>
        <p:blipFill rotWithShape="1">
          <a:blip r:embed="rId3">
            <a:alphaModFix/>
          </a:blip>
          <a:srcRect/>
          <a:stretch/>
        </p:blipFill>
        <p:spPr>
          <a:xfrm>
            <a:off x="4932040" y="0"/>
            <a:ext cx="4104456" cy="2559341"/>
          </a:xfrm>
          <a:prstGeom prst="rect">
            <a:avLst/>
          </a:prstGeom>
          <a:noFill/>
          <a:ln>
            <a:noFill/>
          </a:ln>
        </p:spPr>
      </p:pic>
      <p:pic>
        <p:nvPicPr>
          <p:cNvPr id="343" name="Google Shape;343;p25"/>
          <p:cNvPicPr preferRelativeResize="0"/>
          <p:nvPr/>
        </p:nvPicPr>
        <p:blipFill rotWithShape="1">
          <a:blip r:embed="rId4">
            <a:alphaModFix/>
          </a:blip>
          <a:srcRect/>
          <a:stretch/>
        </p:blipFill>
        <p:spPr>
          <a:xfrm>
            <a:off x="4932040" y="2559341"/>
            <a:ext cx="4104456" cy="22367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6"/>
          <p:cNvSpPr txBox="1">
            <a:spLocks noGrp="1"/>
          </p:cNvSpPr>
          <p:nvPr>
            <p:ph type="ctrTitle"/>
          </p:nvPr>
        </p:nvSpPr>
        <p:spPr>
          <a:xfrm>
            <a:off x="179512" y="411510"/>
            <a:ext cx="5238600" cy="159226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IN"/>
              <a:t>Result: </a:t>
            </a:r>
            <a:endParaRPr/>
          </a:p>
        </p:txBody>
      </p:sp>
      <p:sp>
        <p:nvSpPr>
          <p:cNvPr id="349" name="Google Shape;349;p26"/>
          <p:cNvSpPr txBox="1">
            <a:spLocks noGrp="1"/>
          </p:cNvSpPr>
          <p:nvPr>
            <p:ph type="sldNum" idx="4294967295"/>
          </p:nvPr>
        </p:nvSpPr>
        <p:spPr>
          <a:xfrm>
            <a:off x="0" y="0"/>
            <a:ext cx="595313" cy="73183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IN"/>
              <a:t>16</a:t>
            </a:fld>
            <a:endParaRPr/>
          </a:p>
        </p:txBody>
      </p:sp>
      <p:pic>
        <p:nvPicPr>
          <p:cNvPr id="350" name="Google Shape;350;p26"/>
          <p:cNvPicPr preferRelativeResize="0"/>
          <p:nvPr/>
        </p:nvPicPr>
        <p:blipFill rotWithShape="1">
          <a:blip r:embed="rId3">
            <a:alphaModFix/>
          </a:blip>
          <a:srcRect r="21526"/>
          <a:stretch/>
        </p:blipFill>
        <p:spPr>
          <a:xfrm>
            <a:off x="539552" y="2675166"/>
            <a:ext cx="7175580" cy="2220686"/>
          </a:xfrm>
          <a:prstGeom prst="rect">
            <a:avLst/>
          </a:prstGeom>
          <a:noFill/>
          <a:ln>
            <a:noFill/>
          </a:ln>
        </p:spPr>
      </p:pic>
      <p:pic>
        <p:nvPicPr>
          <p:cNvPr id="351" name="Google Shape;351;p26"/>
          <p:cNvPicPr preferRelativeResize="0"/>
          <p:nvPr/>
        </p:nvPicPr>
        <p:blipFill rotWithShape="1">
          <a:blip r:embed="rId4">
            <a:alphaModFix/>
          </a:blip>
          <a:srcRect/>
          <a:stretch/>
        </p:blipFill>
        <p:spPr>
          <a:xfrm>
            <a:off x="2411760" y="771550"/>
            <a:ext cx="6696744" cy="147598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7"/>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IN" sz="2800"/>
              <a:t>Future Works</a:t>
            </a:r>
            <a:endParaRPr sz="2800"/>
          </a:p>
        </p:txBody>
      </p:sp>
      <p:sp>
        <p:nvSpPr>
          <p:cNvPr id="357" name="Google Shape;357;p27"/>
          <p:cNvSpPr txBox="1">
            <a:spLocks noGrp="1"/>
          </p:cNvSpPr>
          <p:nvPr>
            <p:ph type="body" idx="1"/>
          </p:nvPr>
        </p:nvSpPr>
        <p:spPr>
          <a:xfrm>
            <a:off x="1104900" y="1277625"/>
            <a:ext cx="7581900" cy="3648300"/>
          </a:xfrm>
          <a:prstGeom prst="rect">
            <a:avLst/>
          </a:prstGeom>
          <a:noFill/>
          <a:ln>
            <a:noFill/>
          </a:ln>
        </p:spPr>
        <p:txBody>
          <a:bodyPr spcFirstLastPara="1" wrap="square" lIns="91425" tIns="91425" rIns="91425" bIns="91425" anchor="t" anchorCtr="0">
            <a:noAutofit/>
          </a:bodyPr>
          <a:lstStyle/>
          <a:p>
            <a:pPr marL="457200" lvl="0" indent="-419100" algn="l" rtl="0">
              <a:lnSpc>
                <a:spcPct val="100000"/>
              </a:lnSpc>
              <a:spcBef>
                <a:spcPts val="600"/>
              </a:spcBef>
              <a:spcAft>
                <a:spcPts val="0"/>
              </a:spcAft>
              <a:buSzPts val="3000"/>
              <a:buChar char="▸"/>
            </a:pPr>
            <a:r>
              <a:rPr lang="en-IN" sz="1800"/>
              <a:t>Detecting unfair reviews given by malicious algorithms.</a:t>
            </a:r>
            <a:endParaRPr/>
          </a:p>
          <a:p>
            <a:pPr marL="457200" lvl="0" indent="-419100" algn="l" rtl="0">
              <a:lnSpc>
                <a:spcPct val="100000"/>
              </a:lnSpc>
              <a:spcBef>
                <a:spcPts val="600"/>
              </a:spcBef>
              <a:spcAft>
                <a:spcPts val="0"/>
              </a:spcAft>
              <a:buSzPts val="3000"/>
              <a:buChar char="▸"/>
            </a:pPr>
            <a:r>
              <a:rPr lang="en-IN" sz="1800"/>
              <a:t>Eliminating reviews which are positive but given a less rating.</a:t>
            </a:r>
            <a:endParaRPr/>
          </a:p>
          <a:p>
            <a:pPr marL="457200" lvl="0" indent="-419100" algn="l" rtl="0">
              <a:lnSpc>
                <a:spcPct val="100000"/>
              </a:lnSpc>
              <a:spcBef>
                <a:spcPts val="600"/>
              </a:spcBef>
              <a:spcAft>
                <a:spcPts val="0"/>
              </a:spcAft>
              <a:buSzPts val="3000"/>
              <a:buChar char="▸"/>
            </a:pPr>
            <a:r>
              <a:rPr lang="en-IN" sz="1800"/>
              <a:t>Eliminating reviews which are negative but given a more rating.</a:t>
            </a:r>
            <a:endParaRPr/>
          </a:p>
          <a:p>
            <a:pPr marL="457200" lvl="0" indent="-419100" algn="l" rtl="0">
              <a:lnSpc>
                <a:spcPct val="100000"/>
              </a:lnSpc>
              <a:spcBef>
                <a:spcPts val="600"/>
              </a:spcBef>
              <a:spcAft>
                <a:spcPts val="0"/>
              </a:spcAft>
              <a:buSzPts val="3000"/>
              <a:buChar char="▸"/>
            </a:pPr>
            <a:r>
              <a:rPr lang="en-IN" sz="1800"/>
              <a:t>Detecting and Eliminating artificial reviews given for data training purposes.</a:t>
            </a:r>
            <a:endParaRPr/>
          </a:p>
          <a:p>
            <a:pPr marL="457200" lvl="0" indent="-419100" algn="l" rtl="0">
              <a:lnSpc>
                <a:spcPct val="100000"/>
              </a:lnSpc>
              <a:spcBef>
                <a:spcPts val="600"/>
              </a:spcBef>
              <a:spcAft>
                <a:spcPts val="0"/>
              </a:spcAft>
              <a:buSzPts val="3000"/>
              <a:buChar char="▸"/>
            </a:pPr>
            <a:r>
              <a:rPr lang="en-IN" sz="1800"/>
              <a:t>Improving the efficiency of the current implemented systems. </a:t>
            </a:r>
            <a:endParaRPr sz="1800"/>
          </a:p>
        </p:txBody>
      </p:sp>
      <p:sp>
        <p:nvSpPr>
          <p:cNvPr id="358" name="Google Shape;358;p27"/>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I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8"/>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IN" sz="2800"/>
              <a:t>Conclusion</a:t>
            </a:r>
            <a:endParaRPr sz="2800"/>
          </a:p>
        </p:txBody>
      </p:sp>
      <p:sp>
        <p:nvSpPr>
          <p:cNvPr id="364" name="Google Shape;364;p28"/>
          <p:cNvSpPr txBox="1">
            <a:spLocks noGrp="1"/>
          </p:cNvSpPr>
          <p:nvPr>
            <p:ph type="body" idx="1"/>
          </p:nvPr>
        </p:nvSpPr>
        <p:spPr>
          <a:xfrm>
            <a:off x="1115616" y="1059582"/>
            <a:ext cx="7581900" cy="3648300"/>
          </a:xfrm>
          <a:prstGeom prst="rect">
            <a:avLst/>
          </a:prstGeom>
          <a:noFill/>
          <a:ln>
            <a:noFill/>
          </a:ln>
        </p:spPr>
        <p:txBody>
          <a:bodyPr spcFirstLastPara="1" wrap="square" lIns="91425" tIns="91425" rIns="91425" bIns="91425" anchor="t" anchorCtr="0">
            <a:noAutofit/>
          </a:bodyPr>
          <a:lstStyle/>
          <a:p>
            <a:pPr marL="457200" lvl="0" indent="-419100" algn="l" rtl="0">
              <a:lnSpc>
                <a:spcPct val="100000"/>
              </a:lnSpc>
              <a:spcBef>
                <a:spcPts val="600"/>
              </a:spcBef>
              <a:spcAft>
                <a:spcPts val="0"/>
              </a:spcAft>
              <a:buSzPts val="3000"/>
              <a:buChar char="▸"/>
            </a:pPr>
            <a:r>
              <a:rPr lang="en-IN" sz="1800"/>
              <a:t>The application provide the retailer the rating of his/her product irrespective of what users have mentioned in the amazon website.</a:t>
            </a:r>
            <a:endParaRPr/>
          </a:p>
          <a:p>
            <a:pPr marL="457200" lvl="0" indent="-419100" algn="l" rtl="0">
              <a:lnSpc>
                <a:spcPct val="100000"/>
              </a:lnSpc>
              <a:spcBef>
                <a:spcPts val="600"/>
              </a:spcBef>
              <a:spcAft>
                <a:spcPts val="0"/>
              </a:spcAft>
              <a:buSzPts val="3000"/>
              <a:buChar char="▸"/>
            </a:pPr>
            <a:r>
              <a:rPr lang="en-IN" sz="1800"/>
              <a:t>This application also provides an oversight of how many users were interested in the products, which could be baised using the number of Male and Female reviewers in the database.</a:t>
            </a:r>
            <a:endParaRPr/>
          </a:p>
          <a:p>
            <a:pPr marL="457200" lvl="0" indent="-419100" algn="l" rtl="0">
              <a:lnSpc>
                <a:spcPct val="100000"/>
              </a:lnSpc>
              <a:spcBef>
                <a:spcPts val="600"/>
              </a:spcBef>
              <a:spcAft>
                <a:spcPts val="0"/>
              </a:spcAft>
              <a:buSzPts val="3000"/>
              <a:buChar char="▸"/>
            </a:pPr>
            <a:r>
              <a:rPr lang="en-IN" sz="1800"/>
              <a:t>The interestingness with respect to the product can also be measured with the number of positive, neutral and negative reviews obtained.</a:t>
            </a:r>
            <a:endParaRPr/>
          </a:p>
          <a:p>
            <a:pPr marL="457200" lvl="0" indent="-419100" algn="l" rtl="0">
              <a:lnSpc>
                <a:spcPct val="100000"/>
              </a:lnSpc>
              <a:spcBef>
                <a:spcPts val="600"/>
              </a:spcBef>
              <a:spcAft>
                <a:spcPts val="0"/>
              </a:spcAft>
              <a:buSzPts val="3000"/>
              <a:buChar char="▸"/>
            </a:pPr>
            <a:r>
              <a:rPr lang="en-IN" sz="1800"/>
              <a:t>This analysis could help the retailers make subtle changes either to the products service or with how the product looks according to the number of users. </a:t>
            </a:r>
            <a:endParaRPr sz="1800"/>
          </a:p>
        </p:txBody>
      </p:sp>
      <p:sp>
        <p:nvSpPr>
          <p:cNvPr id="365" name="Google Shape;365;p28"/>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I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9"/>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IN"/>
              <a:t>19</a:t>
            </a:fld>
            <a:endParaRPr/>
          </a:p>
        </p:txBody>
      </p:sp>
      <p:sp>
        <p:nvSpPr>
          <p:cNvPr id="371" name="Google Shape;371;p29"/>
          <p:cNvSpPr txBox="1">
            <a:spLocks noGrp="1"/>
          </p:cNvSpPr>
          <p:nvPr>
            <p:ph type="ctrTitle" idx="4294967295"/>
          </p:nvPr>
        </p:nvSpPr>
        <p:spPr>
          <a:xfrm>
            <a:off x="1835696" y="1635646"/>
            <a:ext cx="6672600" cy="1159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400"/>
              <a:buFont typeface="Dosis"/>
              <a:buNone/>
            </a:pPr>
            <a:r>
              <a:rPr lang="en-IN" sz="6000" b="0" i="0" u="none" strike="noStrike" cap="none">
                <a:solidFill>
                  <a:srgbClr val="FF8700"/>
                </a:solidFill>
                <a:latin typeface="Dosis"/>
                <a:ea typeface="Dosis"/>
                <a:cs typeface="Dosis"/>
                <a:sym typeface="Dosis"/>
              </a:rPr>
              <a:t>THANKS!</a:t>
            </a:r>
            <a:endParaRPr sz="6000" b="0" i="0" u="none" strike="noStrike" cap="none">
              <a:solidFill>
                <a:srgbClr val="FF8700"/>
              </a:solidFill>
              <a:latin typeface="Dosis"/>
              <a:ea typeface="Dosis"/>
              <a:cs typeface="Dosis"/>
              <a:sym typeface="Dosi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2"/>
          <p:cNvSpPr txBox="1">
            <a:spLocks noGrp="1"/>
          </p:cNvSpPr>
          <p:nvPr>
            <p:ph type="ctrTitle" idx="4294967295"/>
          </p:nvPr>
        </p:nvSpPr>
        <p:spPr>
          <a:xfrm>
            <a:off x="1259632" y="0"/>
            <a:ext cx="5067612" cy="1159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400"/>
              <a:buFont typeface="Dosis"/>
              <a:buNone/>
            </a:pPr>
            <a:r>
              <a:rPr lang="en-IN" sz="6000" b="0" i="0" u="none" strike="noStrike" cap="none">
                <a:solidFill>
                  <a:srgbClr val="FF8700"/>
                </a:solidFill>
                <a:latin typeface="Dosis"/>
                <a:ea typeface="Dosis"/>
                <a:cs typeface="Dosis"/>
                <a:sym typeface="Dosis"/>
              </a:rPr>
              <a:t>INTRODUCTION</a:t>
            </a:r>
            <a:endParaRPr sz="6000" b="0" i="0" u="none" strike="noStrike" cap="none">
              <a:solidFill>
                <a:srgbClr val="FF8700"/>
              </a:solidFill>
              <a:latin typeface="Dosis"/>
              <a:ea typeface="Dosis"/>
              <a:cs typeface="Dosis"/>
              <a:sym typeface="Dosis"/>
            </a:endParaRPr>
          </a:p>
        </p:txBody>
      </p:sp>
      <p:sp>
        <p:nvSpPr>
          <p:cNvPr id="99" name="Google Shape;99;p12"/>
          <p:cNvSpPr txBox="1">
            <a:spLocks noGrp="1"/>
          </p:cNvSpPr>
          <p:nvPr>
            <p:ph type="subTitle" idx="4294967295"/>
          </p:nvPr>
        </p:nvSpPr>
        <p:spPr>
          <a:xfrm>
            <a:off x="1115616" y="1203598"/>
            <a:ext cx="7922081" cy="324036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FF8700"/>
              </a:buClr>
              <a:buSzPts val="3000"/>
              <a:buFont typeface="Roboto"/>
              <a:buNone/>
            </a:pPr>
            <a:r>
              <a:rPr lang="en-IN" sz="2400" b="0" i="0" u="none" strike="noStrike" cap="none">
                <a:solidFill>
                  <a:srgbClr val="FFFFFF"/>
                </a:solidFill>
                <a:latin typeface="Roboto"/>
                <a:ea typeface="Roboto"/>
                <a:cs typeface="Roboto"/>
                <a:sym typeface="Roboto"/>
              </a:rPr>
              <a:t>We are doing amazon product review analysis and generating star ratings based on the reviews provided by the consumers/customers.</a:t>
            </a:r>
            <a:endParaRPr sz="2400" b="0" i="0" u="none" strike="noStrike" cap="none">
              <a:solidFill>
                <a:srgbClr val="FFFFFF"/>
              </a:solidFill>
              <a:latin typeface="Roboto"/>
              <a:ea typeface="Roboto"/>
              <a:cs typeface="Roboto"/>
              <a:sym typeface="Roboto"/>
            </a:endParaRPr>
          </a:p>
          <a:p>
            <a:pPr marL="0" marR="0" lvl="0" indent="0" algn="l" rtl="0">
              <a:lnSpc>
                <a:spcPct val="100000"/>
              </a:lnSpc>
              <a:spcBef>
                <a:spcPts val="600"/>
              </a:spcBef>
              <a:spcAft>
                <a:spcPts val="0"/>
              </a:spcAft>
              <a:buClr>
                <a:schemeClr val="dk1"/>
              </a:buClr>
              <a:buSzPts val="1100"/>
              <a:buFont typeface="Roboto"/>
              <a:buNone/>
            </a:pPr>
            <a:r>
              <a:rPr lang="en-IN" sz="2400" b="0" i="0" u="none" strike="noStrike" cap="none">
                <a:solidFill>
                  <a:srgbClr val="FFFFFF"/>
                </a:solidFill>
                <a:latin typeface="Roboto"/>
                <a:ea typeface="Roboto"/>
                <a:cs typeface="Roboto"/>
                <a:sym typeface="Roboto"/>
              </a:rPr>
              <a:t>Reviews are a very important aspect for any e-commerce hub because reviews determine the product life, future demand and supply of the particular product and the related customer satisfaction level and hence studying them becomes important.</a:t>
            </a:r>
            <a:endParaRPr sz="2400" b="1" i="0" u="none" strike="noStrike" cap="none">
              <a:solidFill>
                <a:srgbClr val="FFFFFF"/>
              </a:solidFill>
              <a:latin typeface="Roboto"/>
              <a:ea typeface="Roboto"/>
              <a:cs typeface="Roboto"/>
              <a:sym typeface="Roboto"/>
            </a:endParaRPr>
          </a:p>
        </p:txBody>
      </p:sp>
      <p:sp>
        <p:nvSpPr>
          <p:cNvPr id="100" name="Google Shape;100;p12"/>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p:nvPr/>
        </p:nvSpPr>
        <p:spPr>
          <a:xfrm>
            <a:off x="2627784" y="51470"/>
            <a:ext cx="4572000" cy="10156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6000" b="0" i="0" u="none" strike="noStrike" cap="none">
                <a:solidFill>
                  <a:srgbClr val="FF8700"/>
                </a:solidFill>
                <a:latin typeface="Dosis"/>
                <a:ea typeface="Dosis"/>
                <a:cs typeface="Dosis"/>
                <a:sym typeface="Dosis"/>
              </a:rPr>
              <a:t>MOTIVATION</a:t>
            </a:r>
            <a:endParaRPr sz="1400" b="0" i="0" u="none" strike="noStrike" cap="none">
              <a:solidFill>
                <a:srgbClr val="000000"/>
              </a:solidFill>
              <a:latin typeface="Arial"/>
              <a:ea typeface="Arial"/>
              <a:cs typeface="Arial"/>
              <a:sym typeface="Arial"/>
            </a:endParaRPr>
          </a:p>
        </p:txBody>
      </p:sp>
      <p:pic>
        <p:nvPicPr>
          <p:cNvPr id="106" name="Google Shape;106;p13"/>
          <p:cNvPicPr preferRelativeResize="0"/>
          <p:nvPr/>
        </p:nvPicPr>
        <p:blipFill rotWithShape="1">
          <a:blip r:embed="rId3">
            <a:alphaModFix/>
          </a:blip>
          <a:srcRect/>
          <a:stretch/>
        </p:blipFill>
        <p:spPr>
          <a:xfrm>
            <a:off x="34434" y="2565555"/>
            <a:ext cx="2951989" cy="2213992"/>
          </a:xfrm>
          <a:prstGeom prst="rect">
            <a:avLst/>
          </a:prstGeom>
          <a:noFill/>
          <a:ln>
            <a:noFill/>
          </a:ln>
        </p:spPr>
      </p:pic>
      <p:sp>
        <p:nvSpPr>
          <p:cNvPr id="107" name="Google Shape;107;p13"/>
          <p:cNvSpPr txBox="1">
            <a:spLocks noGrp="1"/>
          </p:cNvSpPr>
          <p:nvPr>
            <p:ph type="body" idx="1"/>
          </p:nvPr>
        </p:nvSpPr>
        <p:spPr>
          <a:xfrm>
            <a:off x="323528" y="987574"/>
            <a:ext cx="8712968" cy="290292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600"/>
              </a:spcBef>
              <a:spcAft>
                <a:spcPts val="0"/>
              </a:spcAft>
              <a:buSzPts val="3600"/>
              <a:buNone/>
            </a:pPr>
            <a:r>
              <a:rPr lang="en-IN" sz="2400"/>
              <a:t>Statistics show that reading a text and understanding is much more tedious and time taking and in today's world with so much data around us ,we cannot adopt the age old methodology of reading and understanding and when talking about big 					institutions, the problem grows 					exponentially and this is where the 				concept of star ratings /images comes to 			existence.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1101386" y="272850"/>
            <a:ext cx="7574400" cy="749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IN"/>
              <a:t>Related Work</a:t>
            </a:r>
            <a:endParaRPr/>
          </a:p>
        </p:txBody>
      </p:sp>
      <p:sp>
        <p:nvSpPr>
          <p:cNvPr id="113" name="Google Shape;113;p14"/>
          <p:cNvSpPr txBox="1">
            <a:spLocks noGrp="1"/>
          </p:cNvSpPr>
          <p:nvPr>
            <p:ph type="body" idx="2"/>
          </p:nvPr>
        </p:nvSpPr>
        <p:spPr>
          <a:xfrm>
            <a:off x="683568" y="1349549"/>
            <a:ext cx="3899007" cy="2552839"/>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600"/>
              <a:buNone/>
            </a:pPr>
            <a:r>
              <a:rPr lang="en-IN" sz="1400" b="1">
                <a:highlight>
                  <a:srgbClr val="FF8700"/>
                </a:highlight>
              </a:rPr>
              <a:t>"Manipulation of online reviews: An analysis of ratings, readability, and sentiments“ [1]</a:t>
            </a:r>
            <a:endParaRPr sz="1400">
              <a:highlight>
                <a:srgbClr val="FF8700"/>
              </a:highlight>
            </a:endParaRPr>
          </a:p>
          <a:p>
            <a:pPr marL="0" lvl="0" indent="0" algn="l" rtl="0">
              <a:lnSpc>
                <a:spcPct val="100000"/>
              </a:lnSpc>
              <a:spcBef>
                <a:spcPts val="600"/>
              </a:spcBef>
              <a:spcAft>
                <a:spcPts val="0"/>
              </a:spcAft>
              <a:buSzPts val="2600"/>
              <a:buNone/>
            </a:pPr>
            <a:r>
              <a:rPr lang="en-IN" sz="1400"/>
              <a:t>NanHu</a:t>
            </a:r>
            <a:r>
              <a:rPr lang="en-IN" sz="1400" baseline="30000"/>
              <a:t>a</a:t>
            </a:r>
            <a:endParaRPr sz="1400" baseline="30000"/>
          </a:p>
          <a:p>
            <a:pPr marL="0" lvl="0" indent="0" algn="l" rtl="0">
              <a:lnSpc>
                <a:spcPct val="100000"/>
              </a:lnSpc>
              <a:spcBef>
                <a:spcPts val="600"/>
              </a:spcBef>
              <a:spcAft>
                <a:spcPts val="0"/>
              </a:spcAft>
              <a:buSzPts val="2600"/>
              <a:buNone/>
            </a:pPr>
            <a:r>
              <a:rPr lang="en-IN" sz="1050" baseline="30000"/>
              <a:t>a</a:t>
            </a:r>
            <a:r>
              <a:rPr lang="en-IN" sz="1050"/>
              <a:t>University of Wisconsin–Eau Claire, United States</a:t>
            </a:r>
            <a:endParaRPr/>
          </a:p>
          <a:p>
            <a:pPr marL="0" lvl="0" indent="0" algn="l" rtl="0">
              <a:lnSpc>
                <a:spcPct val="100000"/>
              </a:lnSpc>
              <a:spcBef>
                <a:spcPts val="1000"/>
              </a:spcBef>
              <a:spcAft>
                <a:spcPts val="0"/>
              </a:spcAft>
              <a:buSzPts val="2600"/>
              <a:buNone/>
            </a:pPr>
            <a:r>
              <a:rPr lang="en-IN" sz="1400"/>
              <a:t>This paper presents a simple but effective way to detect the manipulation of reviews. Researchers  show that manipulators use both numeric ratings and textual comments to manipulate online reviews. </a:t>
            </a:r>
            <a:endParaRPr/>
          </a:p>
          <a:p>
            <a:pPr marL="0" lvl="0" indent="0" algn="l" rtl="0">
              <a:lnSpc>
                <a:spcPct val="100000"/>
              </a:lnSpc>
              <a:spcBef>
                <a:spcPts val="1600"/>
              </a:spcBef>
              <a:spcAft>
                <a:spcPts val="0"/>
              </a:spcAft>
              <a:buSzPts val="2600"/>
              <a:buNone/>
            </a:pPr>
            <a:endParaRPr sz="1400"/>
          </a:p>
          <a:p>
            <a:pPr marL="0" lvl="0" indent="0" algn="l" rtl="0">
              <a:lnSpc>
                <a:spcPct val="100000"/>
              </a:lnSpc>
              <a:spcBef>
                <a:spcPts val="600"/>
              </a:spcBef>
              <a:spcAft>
                <a:spcPts val="0"/>
              </a:spcAft>
              <a:buSzPts val="2600"/>
              <a:buNone/>
            </a:pPr>
            <a:endParaRPr sz="1400"/>
          </a:p>
          <a:p>
            <a:pPr marL="0" lvl="0" indent="0" algn="l" rtl="0">
              <a:lnSpc>
                <a:spcPct val="100000"/>
              </a:lnSpc>
              <a:spcBef>
                <a:spcPts val="600"/>
              </a:spcBef>
              <a:spcAft>
                <a:spcPts val="0"/>
              </a:spcAft>
              <a:buSzPts val="2600"/>
              <a:buNone/>
            </a:pPr>
            <a:endParaRPr sz="1400"/>
          </a:p>
          <a:p>
            <a:pPr marL="0" lvl="0" indent="0" algn="l" rtl="0">
              <a:lnSpc>
                <a:spcPct val="100000"/>
              </a:lnSpc>
              <a:spcBef>
                <a:spcPts val="600"/>
              </a:spcBef>
              <a:spcAft>
                <a:spcPts val="0"/>
              </a:spcAft>
              <a:buSzPts val="2600"/>
              <a:buNone/>
            </a:pPr>
            <a:endParaRPr sz="1400"/>
          </a:p>
        </p:txBody>
      </p:sp>
      <p:sp>
        <p:nvSpPr>
          <p:cNvPr id="114" name="Google Shape;114;p14"/>
          <p:cNvSpPr txBox="1">
            <a:spLocks noGrp="1"/>
          </p:cNvSpPr>
          <p:nvPr>
            <p:ph type="body" idx="2"/>
          </p:nvPr>
        </p:nvSpPr>
        <p:spPr>
          <a:xfrm>
            <a:off x="4809306" y="1349549"/>
            <a:ext cx="4011166" cy="2552839"/>
          </a:xfrm>
          <a:prstGeom prst="rect">
            <a:avLst/>
          </a:prstGeom>
          <a:solidFill>
            <a:schemeClr val="lt1"/>
          </a:solidFill>
          <a:ln w="9525" cap="flat" cmpd="sng">
            <a:solidFill>
              <a:srgbClr val="00B0F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600"/>
              <a:buNone/>
            </a:pPr>
            <a:r>
              <a:rPr lang="en-IN" sz="1400" b="1">
                <a:solidFill>
                  <a:schemeClr val="dk1"/>
                </a:solidFill>
                <a:highlight>
                  <a:srgbClr val="FF8700"/>
                </a:highlight>
                <a:latin typeface="Arial"/>
                <a:ea typeface="Arial"/>
                <a:cs typeface="Arial"/>
                <a:sym typeface="Arial"/>
              </a:rPr>
              <a:t>"From Amateurs to Connoisseurs: Modelling the Evolution of User Expertise through Online Reviews“ [2]</a:t>
            </a:r>
            <a:endParaRPr sz="1400" b="1">
              <a:highlight>
                <a:srgbClr val="FF8700"/>
              </a:highlight>
            </a:endParaRPr>
          </a:p>
          <a:p>
            <a:pPr marL="63500" lvl="0" indent="0" algn="l" rtl="0">
              <a:lnSpc>
                <a:spcPct val="100000"/>
              </a:lnSpc>
              <a:spcBef>
                <a:spcPts val="600"/>
              </a:spcBef>
              <a:spcAft>
                <a:spcPts val="0"/>
              </a:spcAft>
              <a:buSzPts val="2600"/>
              <a:buNone/>
            </a:pPr>
            <a:r>
              <a:rPr lang="en-IN" sz="1400">
                <a:solidFill>
                  <a:schemeClr val="dk1"/>
                </a:solidFill>
                <a:latin typeface="Arial"/>
                <a:ea typeface="Arial"/>
                <a:cs typeface="Arial"/>
                <a:sym typeface="Arial"/>
              </a:rPr>
              <a:t>Julian McAuley</a:t>
            </a:r>
            <a:r>
              <a:rPr lang="en-IN" sz="1400" u="sng" baseline="30000">
                <a:solidFill>
                  <a:schemeClr val="hlink"/>
                </a:solidFill>
                <a:latin typeface="Arial"/>
                <a:ea typeface="Arial"/>
                <a:cs typeface="Arial"/>
                <a:sym typeface="Arial"/>
                <a:hlinkClick r:id="rId3"/>
              </a:rPr>
              <a:t>a</a:t>
            </a:r>
            <a:endParaRPr sz="1400">
              <a:latin typeface="Arial"/>
              <a:ea typeface="Arial"/>
              <a:cs typeface="Arial"/>
              <a:sym typeface="Arial"/>
            </a:endParaRPr>
          </a:p>
          <a:p>
            <a:pPr marL="63500" lvl="0" indent="0" algn="l" rtl="0">
              <a:lnSpc>
                <a:spcPct val="100000"/>
              </a:lnSpc>
              <a:spcBef>
                <a:spcPts val="600"/>
              </a:spcBef>
              <a:spcAft>
                <a:spcPts val="0"/>
              </a:spcAft>
              <a:buSzPts val="2600"/>
              <a:buNone/>
            </a:pPr>
            <a:r>
              <a:rPr lang="en-IN" sz="1050" baseline="30000">
                <a:solidFill>
                  <a:schemeClr val="dk1"/>
                </a:solidFill>
                <a:latin typeface="Arial"/>
                <a:ea typeface="Arial"/>
                <a:cs typeface="Arial"/>
                <a:sym typeface="Arial"/>
              </a:rPr>
              <a:t>a</a:t>
            </a:r>
            <a:r>
              <a:rPr lang="en-IN" sz="1050">
                <a:solidFill>
                  <a:schemeClr val="dk1"/>
                </a:solidFill>
                <a:latin typeface="Arial"/>
                <a:ea typeface="Arial"/>
                <a:cs typeface="Arial"/>
                <a:sym typeface="Arial"/>
              </a:rPr>
              <a:t>Stanford University</a:t>
            </a:r>
            <a:r>
              <a:rPr lang="en-IN" sz="1400">
                <a:solidFill>
                  <a:schemeClr val="dk1"/>
                </a:solidFill>
                <a:latin typeface="Arial"/>
                <a:ea typeface="Arial"/>
                <a:cs typeface="Arial"/>
                <a:sym typeface="Arial"/>
              </a:rPr>
              <a:t> </a:t>
            </a:r>
            <a:endParaRPr/>
          </a:p>
          <a:p>
            <a:pPr marL="0" lvl="0" indent="0" algn="l" rtl="0">
              <a:lnSpc>
                <a:spcPct val="100000"/>
              </a:lnSpc>
              <a:spcBef>
                <a:spcPts val="600"/>
              </a:spcBef>
              <a:spcAft>
                <a:spcPts val="0"/>
              </a:spcAft>
              <a:buSzPts val="2600"/>
              <a:buNone/>
            </a:pPr>
            <a:r>
              <a:rPr lang="en-IN" sz="1400">
                <a:solidFill>
                  <a:schemeClr val="dk1"/>
                </a:solidFill>
                <a:latin typeface="Arial"/>
                <a:ea typeface="Arial"/>
                <a:cs typeface="Arial"/>
                <a:sym typeface="Arial"/>
              </a:rPr>
              <a:t>Concluded that modelling users’ personal evolution, or ‘experience’, not only helps us to discover ‘acquired tastes’ in product rating systems, but more importantly, it allows us to discover when users acquire them .</a:t>
            </a:r>
            <a:endParaRPr sz="1400"/>
          </a:p>
        </p:txBody>
      </p:sp>
      <p:sp>
        <p:nvSpPr>
          <p:cNvPr id="115" name="Google Shape;115;p14"/>
          <p:cNvSpPr txBox="1">
            <a:spLocks noGrp="1"/>
          </p:cNvSpPr>
          <p:nvPr>
            <p:ph type="body" idx="2"/>
          </p:nvPr>
        </p:nvSpPr>
        <p:spPr>
          <a:xfrm>
            <a:off x="683568" y="3787835"/>
            <a:ext cx="4033054" cy="752328"/>
          </a:xfrm>
          <a:prstGeom prst="rect">
            <a:avLst/>
          </a:prstGeom>
          <a:noFill/>
          <a:ln>
            <a:noFill/>
          </a:ln>
        </p:spPr>
        <p:txBody>
          <a:bodyPr spcFirstLastPara="1" wrap="square" lIns="91425" tIns="91425" rIns="91425" bIns="91425" anchor="t" anchorCtr="0">
            <a:noAutofit/>
          </a:bodyPr>
          <a:lstStyle/>
          <a:p>
            <a:pPr marL="63500" lvl="0" indent="0" algn="l" rtl="0">
              <a:lnSpc>
                <a:spcPct val="100000"/>
              </a:lnSpc>
              <a:spcBef>
                <a:spcPts val="600"/>
              </a:spcBef>
              <a:spcAft>
                <a:spcPts val="0"/>
              </a:spcAft>
              <a:buSzPts val="2600"/>
              <a:buNone/>
            </a:pPr>
            <a:r>
              <a:rPr lang="en-IN" sz="1200" b="1"/>
              <a:t>[1]</a:t>
            </a:r>
            <a:r>
              <a:rPr lang="en-IN" sz="1200" u="sng">
                <a:solidFill>
                  <a:schemeClr val="hlink"/>
                </a:solidFill>
                <a:hlinkClick r:id="rId4"/>
              </a:rPr>
              <a:t>https://www.sciencedirect.com/science/article/pii/S0167923611002065</a:t>
            </a:r>
            <a:r>
              <a:rPr lang="en-IN" sz="1200"/>
              <a:t> </a:t>
            </a:r>
            <a:br>
              <a:rPr lang="en-IN" sz="1200"/>
            </a:br>
            <a:endParaRPr sz="1200"/>
          </a:p>
          <a:p>
            <a:pPr marL="0" lvl="0" indent="0" algn="l" rtl="0">
              <a:lnSpc>
                <a:spcPct val="100000"/>
              </a:lnSpc>
              <a:spcBef>
                <a:spcPts val="1000"/>
              </a:spcBef>
              <a:spcAft>
                <a:spcPts val="1000"/>
              </a:spcAft>
              <a:buSzPts val="2600"/>
              <a:buNone/>
            </a:pPr>
            <a:endParaRPr sz="1200"/>
          </a:p>
        </p:txBody>
      </p:sp>
      <p:sp>
        <p:nvSpPr>
          <p:cNvPr id="116" name="Google Shape;116;p14"/>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IN"/>
              <a:t>4</a:t>
            </a:fld>
            <a:endParaRPr/>
          </a:p>
        </p:txBody>
      </p:sp>
      <p:sp>
        <p:nvSpPr>
          <p:cNvPr id="117" name="Google Shape;117;p14"/>
          <p:cNvSpPr/>
          <p:nvPr/>
        </p:nvSpPr>
        <p:spPr>
          <a:xfrm>
            <a:off x="4716622" y="3902389"/>
            <a:ext cx="4248472" cy="523220"/>
          </a:xfrm>
          <a:prstGeom prst="rect">
            <a:avLst/>
          </a:prstGeom>
          <a:noFill/>
          <a:ln>
            <a:noFill/>
          </a:ln>
        </p:spPr>
        <p:txBody>
          <a:bodyPr spcFirstLastPara="1" wrap="square" lIns="91425" tIns="45700" rIns="91425" bIns="45700" anchor="t" anchorCtr="0">
            <a:noAutofit/>
          </a:bodyPr>
          <a:lstStyle/>
          <a:p>
            <a:pPr marL="63500" marR="0" lvl="0" indent="0" algn="l" rtl="0">
              <a:lnSpc>
                <a:spcPct val="100000"/>
              </a:lnSpc>
              <a:spcBef>
                <a:spcPts val="0"/>
              </a:spcBef>
              <a:spcAft>
                <a:spcPts val="0"/>
              </a:spcAft>
              <a:buClr>
                <a:srgbClr val="000000"/>
              </a:buClr>
              <a:buSzPts val="1200"/>
              <a:buFont typeface="Arial"/>
              <a:buNone/>
            </a:pPr>
            <a:r>
              <a:rPr lang="en-IN" sz="1200" b="1" i="0" u="none" strike="noStrike" cap="none">
                <a:solidFill>
                  <a:srgbClr val="000000"/>
                </a:solidFill>
                <a:latin typeface="Arial"/>
                <a:ea typeface="Arial"/>
                <a:cs typeface="Arial"/>
                <a:sym typeface="Arial"/>
              </a:rPr>
              <a:t>[2] </a:t>
            </a:r>
            <a:r>
              <a:rPr lang="en-IN" sz="1200" b="0" i="0" u="none" strike="noStrike" cap="none">
                <a:solidFill>
                  <a:srgbClr val="000000"/>
                </a:solidFill>
                <a:latin typeface="Arial"/>
                <a:ea typeface="Arial"/>
                <a:cs typeface="Arial"/>
                <a:sym typeface="Arial"/>
              </a:rPr>
              <a:t> </a:t>
            </a:r>
            <a:r>
              <a:rPr lang="en-IN" sz="1400" b="0" i="0" u="sng" strike="noStrike" cap="none">
                <a:solidFill>
                  <a:schemeClr val="hlink"/>
                </a:solidFill>
                <a:latin typeface="Arial"/>
                <a:ea typeface="Arial"/>
                <a:cs typeface="Arial"/>
                <a:sym typeface="Arial"/>
                <a:hlinkClick r:id="rId5"/>
              </a:rPr>
              <a:t>http://i.stanford.edu/~julian/pdfs/www13.pdf</a:t>
            </a:r>
            <a:br>
              <a:rPr lang="en-I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cxnSp>
        <p:nvCxnSpPr>
          <p:cNvPr id="122" name="Google Shape;122;p15"/>
          <p:cNvCxnSpPr/>
          <p:nvPr/>
        </p:nvCxnSpPr>
        <p:spPr>
          <a:xfrm>
            <a:off x="1294340" y="2513530"/>
            <a:ext cx="1475185" cy="0"/>
          </a:xfrm>
          <a:prstGeom prst="straightConnector1">
            <a:avLst/>
          </a:prstGeom>
          <a:noFill/>
          <a:ln w="28575" cap="flat" cmpd="sng">
            <a:solidFill>
              <a:srgbClr val="D8D8D8"/>
            </a:solidFill>
            <a:prstDash val="solid"/>
            <a:round/>
            <a:headEnd type="none" w="sm" len="sm"/>
            <a:tailEnd type="none" w="sm" len="sm"/>
          </a:ln>
        </p:spPr>
      </p:cxnSp>
      <p:grpSp>
        <p:nvGrpSpPr>
          <p:cNvPr id="123" name="Google Shape;123;p15"/>
          <p:cNvGrpSpPr/>
          <p:nvPr/>
        </p:nvGrpSpPr>
        <p:grpSpPr>
          <a:xfrm>
            <a:off x="1136019" y="2434369"/>
            <a:ext cx="158321" cy="158321"/>
            <a:chOff x="1677812" y="4248152"/>
            <a:chExt cx="211094" cy="211094"/>
          </a:xfrm>
        </p:grpSpPr>
        <p:sp>
          <p:nvSpPr>
            <p:cNvPr id="124" name="Google Shape;124;p15"/>
            <p:cNvSpPr/>
            <p:nvPr/>
          </p:nvSpPr>
          <p:spPr>
            <a:xfrm>
              <a:off x="1677812" y="4248152"/>
              <a:ext cx="211094" cy="211094"/>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5" name="Google Shape;125;p15"/>
            <p:cNvSpPr/>
            <p:nvPr/>
          </p:nvSpPr>
          <p:spPr>
            <a:xfrm>
              <a:off x="1708100" y="4278440"/>
              <a:ext cx="150518" cy="150518"/>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cxnSp>
        <p:nvCxnSpPr>
          <p:cNvPr id="126" name="Google Shape;126;p15"/>
          <p:cNvCxnSpPr/>
          <p:nvPr/>
        </p:nvCxnSpPr>
        <p:spPr>
          <a:xfrm>
            <a:off x="2905129" y="2513530"/>
            <a:ext cx="1475185" cy="0"/>
          </a:xfrm>
          <a:prstGeom prst="straightConnector1">
            <a:avLst/>
          </a:prstGeom>
          <a:noFill/>
          <a:ln w="28575" cap="flat" cmpd="sng">
            <a:solidFill>
              <a:srgbClr val="D8D8D8"/>
            </a:solidFill>
            <a:prstDash val="solid"/>
            <a:round/>
            <a:headEnd type="none" w="sm" len="sm"/>
            <a:tailEnd type="none" w="sm" len="sm"/>
          </a:ln>
        </p:spPr>
      </p:cxnSp>
      <p:grpSp>
        <p:nvGrpSpPr>
          <p:cNvPr id="127" name="Google Shape;127;p15"/>
          <p:cNvGrpSpPr/>
          <p:nvPr/>
        </p:nvGrpSpPr>
        <p:grpSpPr>
          <a:xfrm>
            <a:off x="2769524" y="2434369"/>
            <a:ext cx="158321" cy="158321"/>
            <a:chOff x="3855819" y="4248152"/>
            <a:chExt cx="211094" cy="211094"/>
          </a:xfrm>
        </p:grpSpPr>
        <p:sp>
          <p:nvSpPr>
            <p:cNvPr id="128" name="Google Shape;128;p15"/>
            <p:cNvSpPr/>
            <p:nvPr/>
          </p:nvSpPr>
          <p:spPr>
            <a:xfrm>
              <a:off x="3855819" y="4248152"/>
              <a:ext cx="211094" cy="211094"/>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9" name="Google Shape;129;p15"/>
            <p:cNvSpPr/>
            <p:nvPr/>
          </p:nvSpPr>
          <p:spPr>
            <a:xfrm>
              <a:off x="3886107" y="4278440"/>
              <a:ext cx="150518" cy="150518"/>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130" name="Google Shape;130;p15"/>
          <p:cNvGrpSpPr/>
          <p:nvPr/>
        </p:nvGrpSpPr>
        <p:grpSpPr>
          <a:xfrm>
            <a:off x="4357597" y="2434369"/>
            <a:ext cx="158321" cy="158321"/>
            <a:chOff x="5973250" y="4248152"/>
            <a:chExt cx="211094" cy="211094"/>
          </a:xfrm>
        </p:grpSpPr>
        <p:sp>
          <p:nvSpPr>
            <p:cNvPr id="131" name="Google Shape;131;p15"/>
            <p:cNvSpPr/>
            <p:nvPr/>
          </p:nvSpPr>
          <p:spPr>
            <a:xfrm>
              <a:off x="5973250" y="4248152"/>
              <a:ext cx="211094" cy="211094"/>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2" name="Google Shape;132;p15"/>
            <p:cNvSpPr/>
            <p:nvPr/>
          </p:nvSpPr>
          <p:spPr>
            <a:xfrm>
              <a:off x="6003538" y="4278440"/>
              <a:ext cx="150518" cy="150518"/>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133" name="Google Shape;133;p15"/>
          <p:cNvSpPr txBox="1"/>
          <p:nvPr/>
        </p:nvSpPr>
        <p:spPr>
          <a:xfrm>
            <a:off x="1994412" y="2577956"/>
            <a:ext cx="1716787" cy="392415"/>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en-IN" sz="2100" b="1" i="0" u="none" strike="noStrike" cap="none">
                <a:solidFill>
                  <a:srgbClr val="FFC000"/>
                </a:solidFill>
                <a:latin typeface="Twentieth Century"/>
                <a:ea typeface="Twentieth Century"/>
                <a:cs typeface="Twentieth Century"/>
                <a:sym typeface="Twentieth Century"/>
              </a:rPr>
              <a:t>February</a:t>
            </a:r>
            <a:endParaRPr sz="2100" b="1" i="0" u="none" strike="noStrike" cap="none">
              <a:solidFill>
                <a:srgbClr val="FFC000"/>
              </a:solidFill>
              <a:latin typeface="Twentieth Century"/>
              <a:ea typeface="Twentieth Century"/>
              <a:cs typeface="Twentieth Century"/>
              <a:sym typeface="Twentieth Century"/>
            </a:endParaRPr>
          </a:p>
        </p:txBody>
      </p:sp>
      <p:sp>
        <p:nvSpPr>
          <p:cNvPr id="134" name="Google Shape;134;p15"/>
          <p:cNvSpPr txBox="1"/>
          <p:nvPr/>
        </p:nvSpPr>
        <p:spPr>
          <a:xfrm>
            <a:off x="3591266" y="2577956"/>
            <a:ext cx="1716787" cy="392415"/>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en-IN" sz="2100" b="1" i="0" u="none" strike="noStrike" cap="none">
                <a:solidFill>
                  <a:srgbClr val="FEC630"/>
                </a:solidFill>
                <a:latin typeface="Twentieth Century"/>
                <a:ea typeface="Twentieth Century"/>
                <a:cs typeface="Twentieth Century"/>
                <a:sym typeface="Twentieth Century"/>
              </a:rPr>
              <a:t>March</a:t>
            </a:r>
            <a:endParaRPr sz="2100" b="1" i="0" u="none" strike="noStrike" cap="none">
              <a:solidFill>
                <a:srgbClr val="FEC630"/>
              </a:solidFill>
              <a:latin typeface="Twentieth Century"/>
              <a:ea typeface="Twentieth Century"/>
              <a:cs typeface="Twentieth Century"/>
              <a:sym typeface="Twentieth Century"/>
            </a:endParaRPr>
          </a:p>
        </p:txBody>
      </p:sp>
      <p:grpSp>
        <p:nvGrpSpPr>
          <p:cNvPr id="135" name="Google Shape;135;p15"/>
          <p:cNvGrpSpPr/>
          <p:nvPr/>
        </p:nvGrpSpPr>
        <p:grpSpPr>
          <a:xfrm>
            <a:off x="534590" y="914873"/>
            <a:ext cx="1353066" cy="1353066"/>
            <a:chOff x="2798917" y="1491712"/>
            <a:chExt cx="1804087" cy="1804087"/>
          </a:xfrm>
        </p:grpSpPr>
        <p:sp>
          <p:nvSpPr>
            <p:cNvPr id="136" name="Google Shape;136;p15"/>
            <p:cNvSpPr/>
            <p:nvPr/>
          </p:nvSpPr>
          <p:spPr>
            <a:xfrm rot="8100000">
              <a:off x="3063120" y="1755914"/>
              <a:ext cx="1275682" cy="1275682"/>
            </a:xfrm>
            <a:prstGeom prst="teardrop">
              <a:avLst>
                <a:gd name="adj" fmla="val 109962"/>
              </a:avLst>
            </a:prstGeom>
            <a:solidFill>
              <a:srgbClr val="FF99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C000"/>
                </a:solidFill>
                <a:latin typeface="Arial"/>
                <a:ea typeface="Arial"/>
                <a:cs typeface="Arial"/>
                <a:sym typeface="Arial"/>
              </a:endParaRPr>
            </a:p>
          </p:txBody>
        </p:sp>
        <p:sp>
          <p:nvSpPr>
            <p:cNvPr id="137" name="Google Shape;137;p15"/>
            <p:cNvSpPr/>
            <p:nvPr/>
          </p:nvSpPr>
          <p:spPr>
            <a:xfrm>
              <a:off x="3257469" y="1948912"/>
              <a:ext cx="889686" cy="88968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138" name="Google Shape;138;p15"/>
          <p:cNvGrpSpPr/>
          <p:nvPr/>
        </p:nvGrpSpPr>
        <p:grpSpPr>
          <a:xfrm>
            <a:off x="2169080" y="914873"/>
            <a:ext cx="1353066" cy="1353066"/>
            <a:chOff x="4978237" y="1491712"/>
            <a:chExt cx="1804087" cy="1804087"/>
          </a:xfrm>
        </p:grpSpPr>
        <p:sp>
          <p:nvSpPr>
            <p:cNvPr id="139" name="Google Shape;139;p15"/>
            <p:cNvSpPr/>
            <p:nvPr/>
          </p:nvSpPr>
          <p:spPr>
            <a:xfrm rot="8100000">
              <a:off x="5242440" y="1755914"/>
              <a:ext cx="1275682" cy="1275682"/>
            </a:xfrm>
            <a:prstGeom prst="teardrop">
              <a:avLst>
                <a:gd name="adj" fmla="val 109962"/>
              </a:avLst>
            </a:prstGeom>
            <a:solidFill>
              <a:srgbClr val="FF99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0" name="Google Shape;140;p15"/>
            <p:cNvSpPr/>
            <p:nvPr/>
          </p:nvSpPr>
          <p:spPr>
            <a:xfrm>
              <a:off x="5436789" y="1948912"/>
              <a:ext cx="889686" cy="88968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141" name="Google Shape;141;p15"/>
          <p:cNvGrpSpPr/>
          <p:nvPr/>
        </p:nvGrpSpPr>
        <p:grpSpPr>
          <a:xfrm>
            <a:off x="3752136" y="914873"/>
            <a:ext cx="1353066" cy="1353066"/>
            <a:chOff x="7088979" y="1491712"/>
            <a:chExt cx="1804087" cy="1804087"/>
          </a:xfrm>
        </p:grpSpPr>
        <p:sp>
          <p:nvSpPr>
            <p:cNvPr id="142" name="Google Shape;142;p15"/>
            <p:cNvSpPr/>
            <p:nvPr/>
          </p:nvSpPr>
          <p:spPr>
            <a:xfrm rot="8100000">
              <a:off x="7353181" y="1755914"/>
              <a:ext cx="1275682" cy="1275682"/>
            </a:xfrm>
            <a:prstGeom prst="teardrop">
              <a:avLst>
                <a:gd name="adj" fmla="val 109962"/>
              </a:avLst>
            </a:prstGeom>
            <a:solidFill>
              <a:srgbClr val="FF99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3" name="Google Shape;143;p15"/>
            <p:cNvSpPr/>
            <p:nvPr/>
          </p:nvSpPr>
          <p:spPr>
            <a:xfrm>
              <a:off x="7547530" y="1948912"/>
              <a:ext cx="889686" cy="88968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144" name="Google Shape;144;p15"/>
          <p:cNvGrpSpPr/>
          <p:nvPr/>
        </p:nvGrpSpPr>
        <p:grpSpPr>
          <a:xfrm>
            <a:off x="5967353" y="2434369"/>
            <a:ext cx="158321" cy="158321"/>
            <a:chOff x="1677812" y="4248152"/>
            <a:chExt cx="211094" cy="211094"/>
          </a:xfrm>
        </p:grpSpPr>
        <p:sp>
          <p:nvSpPr>
            <p:cNvPr id="145" name="Google Shape;145;p15"/>
            <p:cNvSpPr/>
            <p:nvPr/>
          </p:nvSpPr>
          <p:spPr>
            <a:xfrm>
              <a:off x="1677812" y="4248152"/>
              <a:ext cx="211094" cy="211094"/>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6" name="Google Shape;146;p15"/>
            <p:cNvSpPr/>
            <p:nvPr/>
          </p:nvSpPr>
          <p:spPr>
            <a:xfrm>
              <a:off x="1708100" y="4278440"/>
              <a:ext cx="150518" cy="150518"/>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147" name="Google Shape;147;p15"/>
          <p:cNvGrpSpPr/>
          <p:nvPr/>
        </p:nvGrpSpPr>
        <p:grpSpPr>
          <a:xfrm>
            <a:off x="5365924" y="914873"/>
            <a:ext cx="1353066" cy="1353066"/>
            <a:chOff x="2798917" y="1491712"/>
            <a:chExt cx="1804087" cy="1804087"/>
          </a:xfrm>
        </p:grpSpPr>
        <p:sp>
          <p:nvSpPr>
            <p:cNvPr id="148" name="Google Shape;148;p15"/>
            <p:cNvSpPr/>
            <p:nvPr/>
          </p:nvSpPr>
          <p:spPr>
            <a:xfrm rot="8100000">
              <a:off x="3063120" y="1755914"/>
              <a:ext cx="1275682" cy="1275682"/>
            </a:xfrm>
            <a:prstGeom prst="teardrop">
              <a:avLst>
                <a:gd name="adj" fmla="val 109962"/>
              </a:avLst>
            </a:prstGeom>
            <a:solidFill>
              <a:srgbClr val="FF99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9" name="Google Shape;149;p15"/>
            <p:cNvSpPr/>
            <p:nvPr/>
          </p:nvSpPr>
          <p:spPr>
            <a:xfrm>
              <a:off x="3257469" y="1948912"/>
              <a:ext cx="889686" cy="88968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cxnSp>
        <p:nvCxnSpPr>
          <p:cNvPr id="150" name="Google Shape;150;p15"/>
          <p:cNvCxnSpPr/>
          <p:nvPr/>
        </p:nvCxnSpPr>
        <p:spPr>
          <a:xfrm>
            <a:off x="4494614" y="2507772"/>
            <a:ext cx="1475185" cy="0"/>
          </a:xfrm>
          <a:prstGeom prst="straightConnector1">
            <a:avLst/>
          </a:prstGeom>
          <a:noFill/>
          <a:ln w="28575" cap="flat" cmpd="sng">
            <a:solidFill>
              <a:srgbClr val="D8D8D8"/>
            </a:solidFill>
            <a:prstDash val="solid"/>
            <a:round/>
            <a:headEnd type="none" w="sm" len="sm"/>
            <a:tailEnd type="none" w="sm" len="sm"/>
          </a:ln>
        </p:spPr>
      </p:cxnSp>
      <p:sp>
        <p:nvSpPr>
          <p:cNvPr id="151" name="Google Shape;151;p15"/>
          <p:cNvSpPr txBox="1"/>
          <p:nvPr/>
        </p:nvSpPr>
        <p:spPr>
          <a:xfrm>
            <a:off x="5208060" y="2592924"/>
            <a:ext cx="1716787" cy="392415"/>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en-IN" sz="2100" b="1" i="0" u="none" strike="noStrike" cap="none">
                <a:solidFill>
                  <a:srgbClr val="FFC000"/>
                </a:solidFill>
                <a:latin typeface="Twentieth Century"/>
                <a:ea typeface="Twentieth Century"/>
                <a:cs typeface="Twentieth Century"/>
                <a:sym typeface="Twentieth Century"/>
              </a:rPr>
              <a:t>April</a:t>
            </a:r>
            <a:endParaRPr sz="2100" b="1" i="0" u="none" strike="noStrike" cap="none">
              <a:solidFill>
                <a:srgbClr val="FFC000"/>
              </a:solidFill>
              <a:latin typeface="Twentieth Century"/>
              <a:ea typeface="Twentieth Century"/>
              <a:cs typeface="Twentieth Century"/>
              <a:sym typeface="Twentieth Century"/>
            </a:endParaRPr>
          </a:p>
        </p:txBody>
      </p:sp>
      <p:sp>
        <p:nvSpPr>
          <p:cNvPr id="152" name="Google Shape;152;p15"/>
          <p:cNvSpPr txBox="1"/>
          <p:nvPr/>
        </p:nvSpPr>
        <p:spPr>
          <a:xfrm>
            <a:off x="1918191" y="334325"/>
            <a:ext cx="5247170" cy="625318"/>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0" i="0" u="none" strike="noStrike" cap="none">
                <a:solidFill>
                  <a:srgbClr val="FFC000"/>
                </a:solidFill>
                <a:latin typeface="Arial"/>
                <a:ea typeface="Arial"/>
                <a:cs typeface="Arial"/>
                <a:sym typeface="Arial"/>
              </a:rPr>
              <a:t>TIMELINE</a:t>
            </a:r>
            <a:endParaRPr sz="3600" b="0" i="1" u="none" strike="noStrike" cap="none">
              <a:solidFill>
                <a:srgbClr val="FFC000"/>
              </a:solidFill>
              <a:latin typeface="Twentieth Century"/>
              <a:ea typeface="Twentieth Century"/>
              <a:cs typeface="Twentieth Century"/>
              <a:sym typeface="Twentieth Century"/>
            </a:endParaRPr>
          </a:p>
        </p:txBody>
      </p:sp>
      <p:sp>
        <p:nvSpPr>
          <p:cNvPr id="153" name="Google Shape;153;p15"/>
          <p:cNvSpPr txBox="1"/>
          <p:nvPr/>
        </p:nvSpPr>
        <p:spPr>
          <a:xfrm>
            <a:off x="2100839" y="2922429"/>
            <a:ext cx="1716787" cy="931024"/>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IN" sz="1400" b="1" i="0" u="none" strike="noStrike" cap="none">
                <a:solidFill>
                  <a:srgbClr val="262626"/>
                </a:solidFill>
                <a:latin typeface="Twentieth Century"/>
                <a:ea typeface="Twentieth Century"/>
                <a:cs typeface="Twentieth Century"/>
                <a:sym typeface="Twentieth Century"/>
              </a:rPr>
              <a:t>Week 5: </a:t>
            </a:r>
            <a:r>
              <a:rPr lang="en-IN" sz="1400" b="0" i="0" u="none" strike="noStrike" cap="none">
                <a:solidFill>
                  <a:srgbClr val="262626"/>
                </a:solidFill>
                <a:latin typeface="Twentieth Century"/>
                <a:ea typeface="Twentieth Century"/>
                <a:cs typeface="Twentieth Century"/>
                <a:sym typeface="Twentieth Century"/>
              </a:rPr>
              <a:t>Text Preprocessing(2)-Stemming, Stop-Word Removal</a:t>
            </a:r>
            <a:endParaRPr sz="1400" b="1" i="0" u="none" strike="noStrike" cap="none">
              <a:solidFill>
                <a:srgbClr val="262626"/>
              </a:solidFill>
              <a:latin typeface="Twentieth Century"/>
              <a:ea typeface="Twentieth Century"/>
              <a:cs typeface="Twentieth Century"/>
              <a:sym typeface="Twentieth Century"/>
            </a:endParaRPr>
          </a:p>
        </p:txBody>
      </p:sp>
      <p:sp>
        <p:nvSpPr>
          <p:cNvPr id="154" name="Google Shape;154;p15"/>
          <p:cNvSpPr txBox="1"/>
          <p:nvPr/>
        </p:nvSpPr>
        <p:spPr>
          <a:xfrm>
            <a:off x="251520" y="2914536"/>
            <a:ext cx="1798330" cy="2008242"/>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IN" sz="1400" b="1" i="0" u="none" strike="noStrike" cap="none">
                <a:solidFill>
                  <a:srgbClr val="262626"/>
                </a:solidFill>
                <a:latin typeface="Twentieth Century"/>
                <a:ea typeface="Twentieth Century"/>
                <a:cs typeface="Twentieth Century"/>
                <a:sym typeface="Twentieth Century"/>
              </a:rPr>
              <a:t>Week 1: </a:t>
            </a:r>
            <a:r>
              <a:rPr lang="en-IN" sz="1400" b="0" i="0" u="none" strike="noStrike" cap="none">
                <a:solidFill>
                  <a:srgbClr val="262626"/>
                </a:solidFill>
                <a:latin typeface="Twentieth Century"/>
                <a:ea typeface="Twentieth Century"/>
                <a:cs typeface="Twentieth Century"/>
                <a:sym typeface="Twentieth Century"/>
              </a:rPr>
              <a:t>Synopsis Submission &amp; Project Overview</a:t>
            </a:r>
            <a:endParaRPr sz="1400" b="1" i="0" u="none" strike="noStrike" cap="none">
              <a:solidFill>
                <a:srgbClr val="262626"/>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None/>
            </a:pPr>
            <a:r>
              <a:rPr lang="en-IN" sz="1400" b="1" i="0" u="none" strike="noStrike" cap="none">
                <a:solidFill>
                  <a:srgbClr val="262626"/>
                </a:solidFill>
                <a:latin typeface="Twentieth Century"/>
                <a:ea typeface="Twentieth Century"/>
                <a:cs typeface="Twentieth Century"/>
                <a:sym typeface="Twentieth Century"/>
              </a:rPr>
              <a:t>Week 2: </a:t>
            </a:r>
            <a:r>
              <a:rPr lang="en-IN" sz="1400" b="0" i="0" u="none" strike="noStrike" cap="none">
                <a:solidFill>
                  <a:srgbClr val="262626"/>
                </a:solidFill>
                <a:latin typeface="Twentieth Century"/>
                <a:ea typeface="Twentieth Century"/>
                <a:cs typeface="Twentieth Century"/>
                <a:sym typeface="Twentieth Century"/>
              </a:rPr>
              <a:t>Dataset Overview </a:t>
            </a:r>
            <a:endParaRPr sz="1400" b="1" i="0" u="none" strike="noStrike" cap="none">
              <a:solidFill>
                <a:srgbClr val="262626"/>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None/>
            </a:pPr>
            <a:r>
              <a:rPr lang="en-IN" sz="1400" b="1" i="0" u="none" strike="noStrike" cap="none">
                <a:solidFill>
                  <a:srgbClr val="262626"/>
                </a:solidFill>
                <a:latin typeface="Twentieth Century"/>
                <a:ea typeface="Twentieth Century"/>
                <a:cs typeface="Twentieth Century"/>
                <a:sym typeface="Twentieth Century"/>
              </a:rPr>
              <a:t>Week 3:</a:t>
            </a:r>
            <a:r>
              <a:rPr lang="en-IN" sz="1400" b="0" i="0" u="none" strike="noStrike" cap="none">
                <a:solidFill>
                  <a:srgbClr val="262626"/>
                </a:solidFill>
                <a:latin typeface="Twentieth Century"/>
                <a:ea typeface="Twentieth Century"/>
                <a:cs typeface="Twentieth Century"/>
                <a:sym typeface="Twentieth Century"/>
              </a:rPr>
              <a:t>Data Cleaning: Deduplication</a:t>
            </a:r>
            <a:endParaRPr sz="1400" b="1" i="0" u="none" strike="noStrike" cap="none">
              <a:solidFill>
                <a:srgbClr val="262626"/>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None/>
            </a:pPr>
            <a:r>
              <a:rPr lang="en-IN" sz="1400" b="1" i="0" u="none" strike="noStrike" cap="none">
                <a:solidFill>
                  <a:srgbClr val="262626"/>
                </a:solidFill>
                <a:latin typeface="Twentieth Century"/>
                <a:ea typeface="Twentieth Century"/>
                <a:cs typeface="Twentieth Century"/>
                <a:sym typeface="Twentieth Century"/>
              </a:rPr>
              <a:t>Week 4: </a:t>
            </a:r>
            <a:r>
              <a:rPr lang="en-IN" sz="1400" b="0" i="0" u="none" strike="noStrike" cap="none">
                <a:solidFill>
                  <a:srgbClr val="262626"/>
                </a:solidFill>
                <a:latin typeface="Twentieth Century"/>
                <a:ea typeface="Twentieth Century"/>
                <a:cs typeface="Twentieth Century"/>
                <a:sym typeface="Twentieth Century"/>
              </a:rPr>
              <a:t>Text Preprocessing(1)</a:t>
            </a:r>
            <a:endParaRPr sz="1400" b="1" i="0" u="none" strike="noStrike" cap="none">
              <a:solidFill>
                <a:srgbClr val="262626"/>
              </a:solidFill>
              <a:latin typeface="Twentieth Century"/>
              <a:ea typeface="Twentieth Century"/>
              <a:cs typeface="Twentieth Century"/>
              <a:sym typeface="Twentieth Century"/>
            </a:endParaRPr>
          </a:p>
        </p:txBody>
      </p:sp>
      <p:grpSp>
        <p:nvGrpSpPr>
          <p:cNvPr id="155" name="Google Shape;155;p15"/>
          <p:cNvGrpSpPr/>
          <p:nvPr/>
        </p:nvGrpSpPr>
        <p:grpSpPr>
          <a:xfrm>
            <a:off x="1030416" y="1457314"/>
            <a:ext cx="369526" cy="268183"/>
            <a:chOff x="3932350" y="3714775"/>
            <a:chExt cx="439650" cy="319075"/>
          </a:xfrm>
        </p:grpSpPr>
        <p:sp>
          <p:nvSpPr>
            <p:cNvPr id="156" name="Google Shape;156;p15"/>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157" name="Google Shape;157;p15"/>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158" name="Google Shape;158;p15"/>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159" name="Google Shape;159;p15"/>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160" name="Google Shape;160;p15"/>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grpSp>
      <p:grpSp>
        <p:nvGrpSpPr>
          <p:cNvPr id="161" name="Google Shape;161;p15"/>
          <p:cNvGrpSpPr/>
          <p:nvPr/>
        </p:nvGrpSpPr>
        <p:grpSpPr>
          <a:xfrm>
            <a:off x="2668042" y="1441964"/>
            <a:ext cx="369526" cy="268183"/>
            <a:chOff x="3932350" y="3714775"/>
            <a:chExt cx="439650" cy="319075"/>
          </a:xfrm>
        </p:grpSpPr>
        <p:sp>
          <p:nvSpPr>
            <p:cNvPr id="162" name="Google Shape;162;p15"/>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5"/>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5"/>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5"/>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5"/>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 name="Google Shape;167;p15"/>
          <p:cNvGrpSpPr/>
          <p:nvPr/>
        </p:nvGrpSpPr>
        <p:grpSpPr>
          <a:xfrm>
            <a:off x="4245728" y="1487023"/>
            <a:ext cx="369526" cy="268183"/>
            <a:chOff x="3932350" y="3714775"/>
            <a:chExt cx="439650" cy="319075"/>
          </a:xfrm>
        </p:grpSpPr>
        <p:sp>
          <p:nvSpPr>
            <p:cNvPr id="168" name="Google Shape;168;p15"/>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5"/>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5"/>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5"/>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5"/>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3" name="Google Shape;173;p15"/>
          <p:cNvGrpSpPr/>
          <p:nvPr/>
        </p:nvGrpSpPr>
        <p:grpSpPr>
          <a:xfrm>
            <a:off x="5861750" y="1450946"/>
            <a:ext cx="369526" cy="268183"/>
            <a:chOff x="3932350" y="3714775"/>
            <a:chExt cx="439650" cy="319075"/>
          </a:xfrm>
        </p:grpSpPr>
        <p:sp>
          <p:nvSpPr>
            <p:cNvPr id="174" name="Google Shape;174;p15"/>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5"/>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5"/>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5"/>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5"/>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9" name="Google Shape;179;p15"/>
          <p:cNvGrpSpPr/>
          <p:nvPr/>
        </p:nvGrpSpPr>
        <p:grpSpPr>
          <a:xfrm>
            <a:off x="7561844" y="2429516"/>
            <a:ext cx="158321" cy="158321"/>
            <a:chOff x="1677812" y="4248152"/>
            <a:chExt cx="211094" cy="211094"/>
          </a:xfrm>
        </p:grpSpPr>
        <p:sp>
          <p:nvSpPr>
            <p:cNvPr id="180" name="Google Shape;180;p15"/>
            <p:cNvSpPr/>
            <p:nvPr/>
          </p:nvSpPr>
          <p:spPr>
            <a:xfrm>
              <a:off x="1677812" y="4248152"/>
              <a:ext cx="211094" cy="211094"/>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1" name="Google Shape;181;p15"/>
            <p:cNvSpPr/>
            <p:nvPr/>
          </p:nvSpPr>
          <p:spPr>
            <a:xfrm>
              <a:off x="1708100" y="4278440"/>
              <a:ext cx="150518" cy="150518"/>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182" name="Google Shape;182;p15"/>
          <p:cNvGrpSpPr/>
          <p:nvPr/>
        </p:nvGrpSpPr>
        <p:grpSpPr>
          <a:xfrm>
            <a:off x="6962937" y="944582"/>
            <a:ext cx="1353066" cy="1353066"/>
            <a:chOff x="2798917" y="1491712"/>
            <a:chExt cx="1804087" cy="1804087"/>
          </a:xfrm>
        </p:grpSpPr>
        <p:sp>
          <p:nvSpPr>
            <p:cNvPr id="183" name="Google Shape;183;p15"/>
            <p:cNvSpPr/>
            <p:nvPr/>
          </p:nvSpPr>
          <p:spPr>
            <a:xfrm rot="8100000">
              <a:off x="3063120" y="1755914"/>
              <a:ext cx="1275682" cy="1275682"/>
            </a:xfrm>
            <a:prstGeom prst="teardrop">
              <a:avLst>
                <a:gd name="adj" fmla="val 109962"/>
              </a:avLst>
            </a:prstGeom>
            <a:solidFill>
              <a:srgbClr val="FF99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4" name="Google Shape;184;p15"/>
            <p:cNvSpPr/>
            <p:nvPr/>
          </p:nvSpPr>
          <p:spPr>
            <a:xfrm>
              <a:off x="3257469" y="1948912"/>
              <a:ext cx="889686" cy="88968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185" name="Google Shape;185;p15"/>
          <p:cNvSpPr txBox="1"/>
          <p:nvPr/>
        </p:nvSpPr>
        <p:spPr>
          <a:xfrm>
            <a:off x="6782610" y="2599597"/>
            <a:ext cx="1716787" cy="392415"/>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en-IN" sz="2100" b="1" i="0" u="none" strike="noStrike" cap="none">
                <a:solidFill>
                  <a:srgbClr val="FFC000"/>
                </a:solidFill>
                <a:latin typeface="Twentieth Century"/>
                <a:ea typeface="Twentieth Century"/>
                <a:cs typeface="Twentieth Century"/>
                <a:sym typeface="Twentieth Century"/>
              </a:rPr>
              <a:t>May</a:t>
            </a:r>
            <a:endParaRPr sz="2100" b="1" i="0" u="none" strike="noStrike" cap="none">
              <a:solidFill>
                <a:srgbClr val="FFC000"/>
              </a:solidFill>
              <a:latin typeface="Twentieth Century"/>
              <a:ea typeface="Twentieth Century"/>
              <a:cs typeface="Twentieth Century"/>
              <a:sym typeface="Twentieth Century"/>
            </a:endParaRPr>
          </a:p>
        </p:txBody>
      </p:sp>
      <p:grpSp>
        <p:nvGrpSpPr>
          <p:cNvPr id="186" name="Google Shape;186;p15"/>
          <p:cNvGrpSpPr/>
          <p:nvPr/>
        </p:nvGrpSpPr>
        <p:grpSpPr>
          <a:xfrm>
            <a:off x="7456241" y="1466296"/>
            <a:ext cx="369526" cy="268183"/>
            <a:chOff x="3932350" y="3714775"/>
            <a:chExt cx="439650" cy="319075"/>
          </a:xfrm>
        </p:grpSpPr>
        <p:sp>
          <p:nvSpPr>
            <p:cNvPr id="187" name="Google Shape;187;p15"/>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5"/>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5"/>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5"/>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5"/>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92" name="Google Shape;192;p15"/>
          <p:cNvCxnSpPr/>
          <p:nvPr/>
        </p:nvCxnSpPr>
        <p:spPr>
          <a:xfrm>
            <a:off x="6106600" y="2513530"/>
            <a:ext cx="1475185" cy="0"/>
          </a:xfrm>
          <a:prstGeom prst="straightConnector1">
            <a:avLst/>
          </a:prstGeom>
          <a:noFill/>
          <a:ln w="28575" cap="flat" cmpd="sng">
            <a:solidFill>
              <a:srgbClr val="D8D8D8"/>
            </a:solidFill>
            <a:prstDash val="solid"/>
            <a:round/>
            <a:headEnd type="none" w="sm" len="sm"/>
            <a:tailEnd type="none" w="sm" len="sm"/>
          </a:ln>
        </p:spPr>
      </p:cxnSp>
      <p:sp>
        <p:nvSpPr>
          <p:cNvPr id="193" name="Google Shape;193;p15"/>
          <p:cNvSpPr txBox="1"/>
          <p:nvPr/>
        </p:nvSpPr>
        <p:spPr>
          <a:xfrm>
            <a:off x="333063" y="2592690"/>
            <a:ext cx="1716787" cy="392415"/>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en-IN" sz="2100" b="1" i="0" u="none" strike="noStrike" cap="none">
                <a:solidFill>
                  <a:srgbClr val="FFC000"/>
                </a:solidFill>
                <a:latin typeface="Twentieth Century"/>
                <a:ea typeface="Twentieth Century"/>
                <a:cs typeface="Twentieth Century"/>
                <a:sym typeface="Twentieth Century"/>
              </a:rPr>
              <a:t>January</a:t>
            </a:r>
            <a:endParaRPr sz="2100" b="1" i="0" u="none" strike="noStrike" cap="none">
              <a:solidFill>
                <a:srgbClr val="FFC000"/>
              </a:solidFill>
              <a:latin typeface="Twentieth Century"/>
              <a:ea typeface="Twentieth Century"/>
              <a:cs typeface="Twentieth Century"/>
              <a:sym typeface="Twentieth Century"/>
            </a:endParaRPr>
          </a:p>
        </p:txBody>
      </p:sp>
      <p:sp>
        <p:nvSpPr>
          <p:cNvPr id="194" name="Google Shape;194;p15"/>
          <p:cNvSpPr txBox="1"/>
          <p:nvPr/>
        </p:nvSpPr>
        <p:spPr>
          <a:xfrm>
            <a:off x="1994413" y="3800967"/>
            <a:ext cx="2101637" cy="1146468"/>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n-IN" sz="1400" b="0" i="0" u="none" strike="noStrike" cap="none">
                <a:solidFill>
                  <a:srgbClr val="262626"/>
                </a:solidFill>
                <a:latin typeface="Twentieth Century"/>
                <a:ea typeface="Twentieth Century"/>
                <a:cs typeface="Twentieth Century"/>
                <a:sym typeface="Twentieth Century"/>
              </a:rPr>
              <a:t>Get terms - Reduce each review(text) to the list of words (Using NLP Concepts such as'bigram' 'trigram' and' ngram' approach).</a:t>
            </a:r>
            <a:endParaRPr sz="1400" b="1" i="0" u="none" strike="noStrike" cap="none">
              <a:solidFill>
                <a:srgbClr val="262626"/>
              </a:solidFill>
              <a:latin typeface="Twentieth Century"/>
              <a:ea typeface="Twentieth Century"/>
              <a:cs typeface="Twentieth Century"/>
              <a:sym typeface="Twentieth Century"/>
            </a:endParaRPr>
          </a:p>
        </p:txBody>
      </p:sp>
      <p:sp>
        <p:nvSpPr>
          <p:cNvPr id="195" name="Google Shape;195;p15"/>
          <p:cNvSpPr txBox="1"/>
          <p:nvPr/>
        </p:nvSpPr>
        <p:spPr>
          <a:xfrm>
            <a:off x="3818194" y="3012290"/>
            <a:ext cx="1705932" cy="1792798"/>
          </a:xfrm>
          <a:prstGeom prst="rect">
            <a:avLst/>
          </a:prstGeom>
          <a:noFill/>
          <a:ln>
            <a:noFill/>
          </a:ln>
        </p:spPr>
        <p:txBody>
          <a:bodyPr spcFirstLastPara="1" wrap="square" lIns="68575" tIns="34275" rIns="68575" bIns="34275" anchor="t" anchorCtr="0">
            <a:noAutofit/>
          </a:bodyPr>
          <a:lstStyle/>
          <a:p>
            <a:pPr marL="285750" marR="0" lvl="0" indent="-285750" algn="l" rtl="0">
              <a:lnSpc>
                <a:spcPct val="100000"/>
              </a:lnSpc>
              <a:spcBef>
                <a:spcPts val="0"/>
              </a:spcBef>
              <a:spcAft>
                <a:spcPts val="0"/>
              </a:spcAft>
              <a:buClr>
                <a:srgbClr val="000000"/>
              </a:buClr>
              <a:buSzPts val="1400"/>
              <a:buFont typeface="Arial"/>
              <a:buChar char="•"/>
            </a:pPr>
            <a:r>
              <a:rPr lang="en-IN" sz="1400" b="0" i="0" u="none" strike="noStrike" cap="none">
                <a:solidFill>
                  <a:srgbClr val="262626"/>
                </a:solidFill>
                <a:latin typeface="Twentieth Century"/>
                <a:ea typeface="Twentieth Century"/>
                <a:cs typeface="Twentieth Century"/>
                <a:sym typeface="Twentieth Century"/>
              </a:rPr>
              <a:t>Negation detection</a:t>
            </a:r>
            <a:endParaRPr/>
          </a:p>
          <a:p>
            <a:pPr marL="285750" marR="0" lvl="0" indent="-285750" algn="l" rtl="0">
              <a:lnSpc>
                <a:spcPct val="100000"/>
              </a:lnSpc>
              <a:spcBef>
                <a:spcPts val="0"/>
              </a:spcBef>
              <a:spcAft>
                <a:spcPts val="0"/>
              </a:spcAft>
              <a:buClr>
                <a:srgbClr val="000000"/>
              </a:buClr>
              <a:buSzPts val="1400"/>
              <a:buFont typeface="Arial"/>
              <a:buChar char="•"/>
            </a:pPr>
            <a:r>
              <a:rPr lang="en-IN" sz="1400" b="0" i="0" u="none" strike="noStrike" cap="none">
                <a:solidFill>
                  <a:srgbClr val="262626"/>
                </a:solidFill>
                <a:latin typeface="Twentieth Century"/>
                <a:ea typeface="Twentieth Century"/>
                <a:cs typeface="Twentieth Century"/>
                <a:sym typeface="Twentieth Century"/>
              </a:rPr>
              <a:t>Feature</a:t>
            </a:r>
            <a:endParaRPr/>
          </a:p>
          <a:p>
            <a:pPr marL="285750" marR="0" lvl="0" indent="-285750" algn="l" rtl="0">
              <a:lnSpc>
                <a:spcPct val="100000"/>
              </a:lnSpc>
              <a:spcBef>
                <a:spcPts val="0"/>
              </a:spcBef>
              <a:spcAft>
                <a:spcPts val="0"/>
              </a:spcAft>
              <a:buClr>
                <a:srgbClr val="000000"/>
              </a:buClr>
              <a:buSzPts val="1400"/>
              <a:buFont typeface="Arial"/>
              <a:buChar char="•"/>
            </a:pPr>
            <a:r>
              <a:rPr lang="en-IN" sz="1400" b="0" i="0" u="none" strike="noStrike" cap="none">
                <a:solidFill>
                  <a:srgbClr val="262626"/>
                </a:solidFill>
                <a:latin typeface="Twentieth Century"/>
                <a:ea typeface="Twentieth Century"/>
                <a:cs typeface="Twentieth Century"/>
                <a:sym typeface="Twentieth Century"/>
              </a:rPr>
              <a:t>generations to indicate the positiveness or negativeness of that review.</a:t>
            </a:r>
            <a:endParaRPr/>
          </a:p>
        </p:txBody>
      </p:sp>
      <p:sp>
        <p:nvSpPr>
          <p:cNvPr id="196" name="Google Shape;196;p15"/>
          <p:cNvSpPr/>
          <p:nvPr/>
        </p:nvSpPr>
        <p:spPr>
          <a:xfrm>
            <a:off x="5354398" y="2992012"/>
            <a:ext cx="1489794"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400" b="0" i="0" u="none" strike="noStrike" cap="none">
                <a:solidFill>
                  <a:srgbClr val="262626"/>
                </a:solidFill>
                <a:latin typeface="Twentieth Century"/>
                <a:ea typeface="Twentieth Century"/>
                <a:cs typeface="Twentieth Century"/>
                <a:sym typeface="Twentieth Century"/>
              </a:rPr>
              <a:t>Building Statistical Classifier</a:t>
            </a:r>
            <a:endParaRPr/>
          </a:p>
        </p:txBody>
      </p:sp>
      <p:sp>
        <p:nvSpPr>
          <p:cNvPr id="197" name="Google Shape;197;p15"/>
          <p:cNvSpPr/>
          <p:nvPr/>
        </p:nvSpPr>
        <p:spPr>
          <a:xfrm>
            <a:off x="7183186" y="3080164"/>
            <a:ext cx="91563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400" b="0" i="0" u="none" strike="noStrike" cap="none">
                <a:solidFill>
                  <a:srgbClr val="262626"/>
                </a:solidFill>
                <a:latin typeface="Twentieth Century"/>
                <a:ea typeface="Twentieth Century"/>
                <a:cs typeface="Twentieth Century"/>
                <a:sym typeface="Twentieth Century"/>
              </a:rPr>
              <a:t>Evaluation</a:t>
            </a:r>
            <a:endParaRPr sz="1400" b="0" i="0" u="none" strike="noStrike" cap="none">
              <a:solidFill>
                <a:srgbClr val="262626"/>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35"/>
                                        </p:tgtEl>
                                        <p:attrNameLst>
                                          <p:attrName>style.visibility</p:attrName>
                                        </p:attrNameLst>
                                      </p:cBhvr>
                                      <p:to>
                                        <p:strVal val="visible"/>
                                      </p:to>
                                    </p:set>
                                    <p:anim calcmode="lin" valueType="num">
                                      <p:cBhvr additive="base">
                                        <p:cTn id="7" dur="10"/>
                                        <p:tgtEl>
                                          <p:spTgt spid="135"/>
                                        </p:tgtEl>
                                        <p:attrNameLst>
                                          <p:attrName>ppt_w</p:attrName>
                                        </p:attrNameLst>
                                      </p:cBhvr>
                                      <p:tavLst>
                                        <p:tav tm="0">
                                          <p:val>
                                            <p:strVal val="0"/>
                                          </p:val>
                                        </p:tav>
                                        <p:tav tm="100000">
                                          <p:val>
                                            <p:strVal val="#ppt_w"/>
                                          </p:val>
                                        </p:tav>
                                      </p:tavLst>
                                    </p:anim>
                                    <p:anim calcmode="lin" valueType="num">
                                      <p:cBhvr additive="base">
                                        <p:cTn id="8" dur="10"/>
                                        <p:tgtEl>
                                          <p:spTgt spid="135"/>
                                        </p:tgtEl>
                                        <p:attrNameLst>
                                          <p:attrName>ppt_h</p:attrName>
                                        </p:attrNameLst>
                                      </p:cBhvr>
                                      <p:tavLst>
                                        <p:tav tm="0">
                                          <p:val>
                                            <p:strVal val="0"/>
                                          </p:val>
                                        </p:tav>
                                        <p:tav tm="100000">
                                          <p:val>
                                            <p:strVal val="#ppt_h"/>
                                          </p:val>
                                        </p:tav>
                                      </p:tavLst>
                                    </p:anim>
                                  </p:childTnLst>
                                </p:cTn>
                              </p:par>
                            </p:childTnLst>
                          </p:cTn>
                        </p:par>
                        <p:par>
                          <p:cTn id="9" fill="hold">
                            <p:stCondLst>
                              <p:cond delay="10"/>
                            </p:stCondLst>
                            <p:childTnLst>
                              <p:par>
                                <p:cTn id="10" presetID="10" presetClass="entr" presetSubtype="0" fill="hold" nodeType="after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fade">
                                      <p:cBhvr>
                                        <p:cTn id="12" dur="500"/>
                                        <p:tgtEl>
                                          <p:spTgt spid="155"/>
                                        </p:tgtEl>
                                      </p:cBhvr>
                                    </p:animEffect>
                                  </p:childTnLst>
                                </p:cTn>
                              </p:par>
                            </p:childTnLst>
                          </p:cTn>
                        </p:par>
                        <p:par>
                          <p:cTn id="13" fill="hold">
                            <p:stCondLst>
                              <p:cond delay="510"/>
                            </p:stCondLst>
                            <p:childTnLst>
                              <p:par>
                                <p:cTn id="14" presetID="23" presetClass="entr" presetSubtype="16" fill="hold" nodeType="afterEffect">
                                  <p:stCondLst>
                                    <p:cond delay="0"/>
                                  </p:stCondLst>
                                  <p:childTnLst>
                                    <p:set>
                                      <p:cBhvr>
                                        <p:cTn id="15" dur="1" fill="hold">
                                          <p:stCondLst>
                                            <p:cond delay="0"/>
                                          </p:stCondLst>
                                        </p:cTn>
                                        <p:tgtEl>
                                          <p:spTgt spid="193"/>
                                        </p:tgtEl>
                                        <p:attrNameLst>
                                          <p:attrName>style.visibility</p:attrName>
                                        </p:attrNameLst>
                                      </p:cBhvr>
                                      <p:to>
                                        <p:strVal val="visible"/>
                                      </p:to>
                                    </p:set>
                                    <p:anim calcmode="lin" valueType="num">
                                      <p:cBhvr additive="base">
                                        <p:cTn id="16" dur="250"/>
                                        <p:tgtEl>
                                          <p:spTgt spid="193"/>
                                        </p:tgtEl>
                                        <p:attrNameLst>
                                          <p:attrName>ppt_w</p:attrName>
                                        </p:attrNameLst>
                                      </p:cBhvr>
                                      <p:tavLst>
                                        <p:tav tm="0">
                                          <p:val>
                                            <p:strVal val="0"/>
                                          </p:val>
                                        </p:tav>
                                        <p:tav tm="100000">
                                          <p:val>
                                            <p:strVal val="#ppt_w"/>
                                          </p:val>
                                        </p:tav>
                                      </p:tavLst>
                                    </p:anim>
                                    <p:anim calcmode="lin" valueType="num">
                                      <p:cBhvr additive="base">
                                        <p:cTn id="17" dur="250"/>
                                        <p:tgtEl>
                                          <p:spTgt spid="193"/>
                                        </p:tgtEl>
                                        <p:attrNameLst>
                                          <p:attrName>ppt_h</p:attrName>
                                        </p:attrNameLst>
                                      </p:cBhvr>
                                      <p:tavLst>
                                        <p:tav tm="0">
                                          <p:val>
                                            <p:str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123"/>
                                        </p:tgtEl>
                                        <p:attrNameLst>
                                          <p:attrName>style.visibility</p:attrName>
                                        </p:attrNameLst>
                                      </p:cBhvr>
                                      <p:to>
                                        <p:strVal val="visible"/>
                                      </p:to>
                                    </p:set>
                                    <p:anim calcmode="lin" valueType="num">
                                      <p:cBhvr additive="base">
                                        <p:cTn id="20" dur="250"/>
                                        <p:tgtEl>
                                          <p:spTgt spid="123"/>
                                        </p:tgtEl>
                                        <p:attrNameLst>
                                          <p:attrName>ppt_w</p:attrName>
                                        </p:attrNameLst>
                                      </p:cBhvr>
                                      <p:tavLst>
                                        <p:tav tm="0">
                                          <p:val>
                                            <p:strVal val="0"/>
                                          </p:val>
                                        </p:tav>
                                        <p:tav tm="100000">
                                          <p:val>
                                            <p:strVal val="#ppt_w"/>
                                          </p:val>
                                        </p:tav>
                                      </p:tavLst>
                                    </p:anim>
                                    <p:anim calcmode="lin" valueType="num">
                                      <p:cBhvr additive="base">
                                        <p:cTn id="21" dur="250"/>
                                        <p:tgtEl>
                                          <p:spTgt spid="123"/>
                                        </p:tgtEl>
                                        <p:attrNameLst>
                                          <p:attrName>ppt_h</p:attrName>
                                        </p:attrNameLst>
                                      </p:cBhvr>
                                      <p:tavLst>
                                        <p:tav tm="0">
                                          <p:val>
                                            <p:strVal val="0"/>
                                          </p:val>
                                        </p:tav>
                                        <p:tav tm="100000">
                                          <p:val>
                                            <p:strVal val="#ppt_h"/>
                                          </p:val>
                                        </p:tav>
                                      </p:tavLst>
                                    </p:anim>
                                  </p:childTnLst>
                                </p:cTn>
                              </p:par>
                            </p:childTnLst>
                          </p:cTn>
                        </p:par>
                        <p:par>
                          <p:cTn id="22" fill="hold">
                            <p:stCondLst>
                              <p:cond delay="760"/>
                            </p:stCondLst>
                            <p:childTnLst>
                              <p:par>
                                <p:cTn id="23" presetID="10" presetClass="entr" presetSubtype="0" fill="hold" nodeType="afterEffect">
                                  <p:stCondLst>
                                    <p:cond delay="250"/>
                                  </p:stCondLst>
                                  <p:childTnLst>
                                    <p:set>
                                      <p:cBhvr>
                                        <p:cTn id="24" dur="1" fill="hold">
                                          <p:stCondLst>
                                            <p:cond delay="0"/>
                                          </p:stCondLst>
                                        </p:cTn>
                                        <p:tgtEl>
                                          <p:spTgt spid="122"/>
                                        </p:tgtEl>
                                        <p:attrNameLst>
                                          <p:attrName>style.visibility</p:attrName>
                                        </p:attrNameLst>
                                      </p:cBhvr>
                                      <p:to>
                                        <p:strVal val="visible"/>
                                      </p:to>
                                    </p:set>
                                    <p:animEffect transition="in" filter="fade">
                                      <p:cBhvr>
                                        <p:cTn id="25" dur="500"/>
                                        <p:tgtEl>
                                          <p:spTgt spid="122"/>
                                        </p:tgtEl>
                                      </p:cBhvr>
                                    </p:animEffect>
                                  </p:childTnLst>
                                </p:cTn>
                              </p:par>
                            </p:childTnLst>
                          </p:cTn>
                        </p:par>
                        <p:par>
                          <p:cTn id="26" fill="hold">
                            <p:stCondLst>
                              <p:cond delay="1260"/>
                            </p:stCondLst>
                            <p:childTnLst>
                              <p:par>
                                <p:cTn id="27" presetID="23" presetClass="entr" presetSubtype="16" fill="hold" nodeType="afterEffect">
                                  <p:stCondLst>
                                    <p:cond delay="0"/>
                                  </p:stCondLst>
                                  <p:childTnLst>
                                    <p:set>
                                      <p:cBhvr>
                                        <p:cTn id="28" dur="1" fill="hold">
                                          <p:stCondLst>
                                            <p:cond delay="0"/>
                                          </p:stCondLst>
                                        </p:cTn>
                                        <p:tgtEl>
                                          <p:spTgt spid="127"/>
                                        </p:tgtEl>
                                        <p:attrNameLst>
                                          <p:attrName>style.visibility</p:attrName>
                                        </p:attrNameLst>
                                      </p:cBhvr>
                                      <p:to>
                                        <p:strVal val="visible"/>
                                      </p:to>
                                    </p:set>
                                    <p:anim calcmode="lin" valueType="num">
                                      <p:cBhvr additive="base">
                                        <p:cTn id="29" dur="250"/>
                                        <p:tgtEl>
                                          <p:spTgt spid="127"/>
                                        </p:tgtEl>
                                        <p:attrNameLst>
                                          <p:attrName>ppt_w</p:attrName>
                                        </p:attrNameLst>
                                      </p:cBhvr>
                                      <p:tavLst>
                                        <p:tav tm="0">
                                          <p:val>
                                            <p:strVal val="0"/>
                                          </p:val>
                                        </p:tav>
                                        <p:tav tm="100000">
                                          <p:val>
                                            <p:strVal val="#ppt_w"/>
                                          </p:val>
                                        </p:tav>
                                      </p:tavLst>
                                    </p:anim>
                                    <p:anim calcmode="lin" valueType="num">
                                      <p:cBhvr additive="base">
                                        <p:cTn id="30" dur="250"/>
                                        <p:tgtEl>
                                          <p:spTgt spid="127"/>
                                        </p:tgtEl>
                                        <p:attrNameLst>
                                          <p:attrName>ppt_h</p:attrName>
                                        </p:attrNameLst>
                                      </p:cBhvr>
                                      <p:tavLst>
                                        <p:tav tm="0">
                                          <p:val>
                                            <p:strVal val="0"/>
                                          </p:val>
                                        </p:tav>
                                        <p:tav tm="100000">
                                          <p:val>
                                            <p:strVal val="#ppt_h"/>
                                          </p:val>
                                        </p:tav>
                                      </p:tavLst>
                                    </p:anim>
                                  </p:childTnLst>
                                </p:cTn>
                              </p:par>
                            </p:childTnLst>
                          </p:cTn>
                        </p:par>
                        <p:par>
                          <p:cTn id="31" fill="hold">
                            <p:stCondLst>
                              <p:cond delay="1510"/>
                            </p:stCondLst>
                            <p:childTnLst>
                              <p:par>
                                <p:cTn id="32" presetID="23" presetClass="entr" presetSubtype="16" fill="hold" nodeType="afterEffect">
                                  <p:stCondLst>
                                    <p:cond delay="0"/>
                                  </p:stCondLst>
                                  <p:childTnLst>
                                    <p:set>
                                      <p:cBhvr>
                                        <p:cTn id="33" dur="1" fill="hold">
                                          <p:stCondLst>
                                            <p:cond delay="0"/>
                                          </p:stCondLst>
                                        </p:cTn>
                                        <p:tgtEl>
                                          <p:spTgt spid="138"/>
                                        </p:tgtEl>
                                        <p:attrNameLst>
                                          <p:attrName>style.visibility</p:attrName>
                                        </p:attrNameLst>
                                      </p:cBhvr>
                                      <p:to>
                                        <p:strVal val="visible"/>
                                      </p:to>
                                    </p:set>
                                    <p:anim calcmode="lin" valueType="num">
                                      <p:cBhvr additive="base">
                                        <p:cTn id="34" dur="250"/>
                                        <p:tgtEl>
                                          <p:spTgt spid="138"/>
                                        </p:tgtEl>
                                        <p:attrNameLst>
                                          <p:attrName>ppt_w</p:attrName>
                                        </p:attrNameLst>
                                      </p:cBhvr>
                                      <p:tavLst>
                                        <p:tav tm="0">
                                          <p:val>
                                            <p:strVal val="0"/>
                                          </p:val>
                                        </p:tav>
                                        <p:tav tm="100000">
                                          <p:val>
                                            <p:strVal val="#ppt_w"/>
                                          </p:val>
                                        </p:tav>
                                      </p:tavLst>
                                    </p:anim>
                                    <p:anim calcmode="lin" valueType="num">
                                      <p:cBhvr additive="base">
                                        <p:cTn id="35" dur="250"/>
                                        <p:tgtEl>
                                          <p:spTgt spid="138"/>
                                        </p:tgtEl>
                                        <p:attrNameLst>
                                          <p:attrName>ppt_h</p:attrName>
                                        </p:attrNameLst>
                                      </p:cBhvr>
                                      <p:tavLst>
                                        <p:tav tm="0">
                                          <p:val>
                                            <p:strVal val="0"/>
                                          </p:val>
                                        </p:tav>
                                        <p:tav tm="100000">
                                          <p:val>
                                            <p:strVal val="#ppt_h"/>
                                          </p:val>
                                        </p:tav>
                                      </p:tavLst>
                                    </p:anim>
                                  </p:childTnLst>
                                </p:cTn>
                              </p:par>
                              <p:par>
                                <p:cTn id="36" presetID="10" presetClass="entr" presetSubtype="0" fill="hold" nodeType="withEffect">
                                  <p:stCondLst>
                                    <p:cond delay="0"/>
                                  </p:stCondLst>
                                  <p:childTnLst>
                                    <p:set>
                                      <p:cBhvr>
                                        <p:cTn id="37" dur="1" fill="hold">
                                          <p:stCondLst>
                                            <p:cond delay="0"/>
                                          </p:stCondLst>
                                        </p:cTn>
                                        <p:tgtEl>
                                          <p:spTgt spid="161"/>
                                        </p:tgtEl>
                                        <p:attrNameLst>
                                          <p:attrName>style.visibility</p:attrName>
                                        </p:attrNameLst>
                                      </p:cBhvr>
                                      <p:to>
                                        <p:strVal val="visible"/>
                                      </p:to>
                                    </p:set>
                                    <p:animEffect transition="in" filter="fade">
                                      <p:cBhvr>
                                        <p:cTn id="38" dur="500"/>
                                        <p:tgtEl>
                                          <p:spTgt spid="161"/>
                                        </p:tgtEl>
                                      </p:cBhvr>
                                    </p:animEffect>
                                  </p:childTnLst>
                                </p:cTn>
                              </p:par>
                            </p:childTnLst>
                          </p:cTn>
                        </p:par>
                        <p:par>
                          <p:cTn id="39" fill="hold">
                            <p:stCondLst>
                              <p:cond delay="2010"/>
                            </p:stCondLst>
                            <p:childTnLst>
                              <p:par>
                                <p:cTn id="40" presetID="23" presetClass="entr" presetSubtype="16" fill="hold" nodeType="afterEffect">
                                  <p:stCondLst>
                                    <p:cond delay="0"/>
                                  </p:stCondLst>
                                  <p:childTnLst>
                                    <p:set>
                                      <p:cBhvr>
                                        <p:cTn id="41" dur="1" fill="hold">
                                          <p:stCondLst>
                                            <p:cond delay="0"/>
                                          </p:stCondLst>
                                        </p:cTn>
                                        <p:tgtEl>
                                          <p:spTgt spid="133"/>
                                        </p:tgtEl>
                                        <p:attrNameLst>
                                          <p:attrName>style.visibility</p:attrName>
                                        </p:attrNameLst>
                                      </p:cBhvr>
                                      <p:to>
                                        <p:strVal val="visible"/>
                                      </p:to>
                                    </p:set>
                                    <p:anim calcmode="lin" valueType="num">
                                      <p:cBhvr additive="base">
                                        <p:cTn id="42" dur="250"/>
                                        <p:tgtEl>
                                          <p:spTgt spid="133"/>
                                        </p:tgtEl>
                                        <p:attrNameLst>
                                          <p:attrName>ppt_w</p:attrName>
                                        </p:attrNameLst>
                                      </p:cBhvr>
                                      <p:tavLst>
                                        <p:tav tm="0">
                                          <p:val>
                                            <p:strVal val="0"/>
                                          </p:val>
                                        </p:tav>
                                        <p:tav tm="100000">
                                          <p:val>
                                            <p:strVal val="#ppt_w"/>
                                          </p:val>
                                        </p:tav>
                                      </p:tavLst>
                                    </p:anim>
                                    <p:anim calcmode="lin" valueType="num">
                                      <p:cBhvr additive="base">
                                        <p:cTn id="43" dur="250"/>
                                        <p:tgtEl>
                                          <p:spTgt spid="133"/>
                                        </p:tgtEl>
                                        <p:attrNameLst>
                                          <p:attrName>ppt_h</p:attrName>
                                        </p:attrNameLst>
                                      </p:cBhvr>
                                      <p:tavLst>
                                        <p:tav tm="0">
                                          <p:val>
                                            <p:strVal val="0"/>
                                          </p:val>
                                        </p:tav>
                                        <p:tav tm="100000">
                                          <p:val>
                                            <p:strVal val="#ppt_h"/>
                                          </p:val>
                                        </p:tav>
                                      </p:tavLst>
                                    </p:anim>
                                  </p:childTnLst>
                                </p:cTn>
                              </p:par>
                            </p:childTnLst>
                          </p:cTn>
                        </p:par>
                        <p:par>
                          <p:cTn id="44" fill="hold">
                            <p:stCondLst>
                              <p:cond delay="2260"/>
                            </p:stCondLst>
                            <p:childTnLst>
                              <p:par>
                                <p:cTn id="45" presetID="10" presetClass="entr" presetSubtype="0" fill="hold" nodeType="afterEffect">
                                  <p:stCondLst>
                                    <p:cond delay="250"/>
                                  </p:stCondLst>
                                  <p:childTnLst>
                                    <p:set>
                                      <p:cBhvr>
                                        <p:cTn id="46" dur="1" fill="hold">
                                          <p:stCondLst>
                                            <p:cond delay="0"/>
                                          </p:stCondLst>
                                        </p:cTn>
                                        <p:tgtEl>
                                          <p:spTgt spid="126"/>
                                        </p:tgtEl>
                                        <p:attrNameLst>
                                          <p:attrName>style.visibility</p:attrName>
                                        </p:attrNameLst>
                                      </p:cBhvr>
                                      <p:to>
                                        <p:strVal val="visible"/>
                                      </p:to>
                                    </p:set>
                                    <p:animEffect transition="in" filter="fade">
                                      <p:cBhvr>
                                        <p:cTn id="47" dur="500"/>
                                        <p:tgtEl>
                                          <p:spTgt spid="126"/>
                                        </p:tgtEl>
                                      </p:cBhvr>
                                    </p:animEffect>
                                  </p:childTnLst>
                                </p:cTn>
                              </p:par>
                            </p:childTnLst>
                          </p:cTn>
                        </p:par>
                        <p:par>
                          <p:cTn id="48" fill="hold">
                            <p:stCondLst>
                              <p:cond delay="2760"/>
                            </p:stCondLst>
                            <p:childTnLst>
                              <p:par>
                                <p:cTn id="49" presetID="23" presetClass="entr" presetSubtype="16" fill="hold" nodeType="afterEffect">
                                  <p:stCondLst>
                                    <p:cond delay="0"/>
                                  </p:stCondLst>
                                  <p:childTnLst>
                                    <p:set>
                                      <p:cBhvr>
                                        <p:cTn id="50" dur="1" fill="hold">
                                          <p:stCondLst>
                                            <p:cond delay="0"/>
                                          </p:stCondLst>
                                        </p:cTn>
                                        <p:tgtEl>
                                          <p:spTgt spid="130"/>
                                        </p:tgtEl>
                                        <p:attrNameLst>
                                          <p:attrName>style.visibility</p:attrName>
                                        </p:attrNameLst>
                                      </p:cBhvr>
                                      <p:to>
                                        <p:strVal val="visible"/>
                                      </p:to>
                                    </p:set>
                                    <p:anim calcmode="lin" valueType="num">
                                      <p:cBhvr additive="base">
                                        <p:cTn id="51" dur="250"/>
                                        <p:tgtEl>
                                          <p:spTgt spid="130"/>
                                        </p:tgtEl>
                                        <p:attrNameLst>
                                          <p:attrName>ppt_w</p:attrName>
                                        </p:attrNameLst>
                                      </p:cBhvr>
                                      <p:tavLst>
                                        <p:tav tm="0">
                                          <p:val>
                                            <p:strVal val="0"/>
                                          </p:val>
                                        </p:tav>
                                        <p:tav tm="100000">
                                          <p:val>
                                            <p:strVal val="#ppt_w"/>
                                          </p:val>
                                        </p:tav>
                                      </p:tavLst>
                                    </p:anim>
                                    <p:anim calcmode="lin" valueType="num">
                                      <p:cBhvr additive="base">
                                        <p:cTn id="52" dur="250"/>
                                        <p:tgtEl>
                                          <p:spTgt spid="130"/>
                                        </p:tgtEl>
                                        <p:attrNameLst>
                                          <p:attrName>ppt_h</p:attrName>
                                        </p:attrNameLst>
                                      </p:cBhvr>
                                      <p:tavLst>
                                        <p:tav tm="0">
                                          <p:val>
                                            <p:strVal val="0"/>
                                          </p:val>
                                        </p:tav>
                                        <p:tav tm="100000">
                                          <p:val>
                                            <p:strVal val="#ppt_h"/>
                                          </p:val>
                                        </p:tav>
                                      </p:tavLst>
                                    </p:anim>
                                  </p:childTnLst>
                                </p:cTn>
                              </p:par>
                            </p:childTnLst>
                          </p:cTn>
                        </p:par>
                        <p:par>
                          <p:cTn id="53" fill="hold">
                            <p:stCondLst>
                              <p:cond delay="3010"/>
                            </p:stCondLst>
                            <p:childTnLst>
                              <p:par>
                                <p:cTn id="54" presetID="23" presetClass="entr" presetSubtype="16" fill="hold" nodeType="afterEffect">
                                  <p:stCondLst>
                                    <p:cond delay="0"/>
                                  </p:stCondLst>
                                  <p:childTnLst>
                                    <p:set>
                                      <p:cBhvr>
                                        <p:cTn id="55" dur="1" fill="hold">
                                          <p:stCondLst>
                                            <p:cond delay="0"/>
                                          </p:stCondLst>
                                        </p:cTn>
                                        <p:tgtEl>
                                          <p:spTgt spid="141"/>
                                        </p:tgtEl>
                                        <p:attrNameLst>
                                          <p:attrName>style.visibility</p:attrName>
                                        </p:attrNameLst>
                                      </p:cBhvr>
                                      <p:to>
                                        <p:strVal val="visible"/>
                                      </p:to>
                                    </p:set>
                                    <p:anim calcmode="lin" valueType="num">
                                      <p:cBhvr additive="base">
                                        <p:cTn id="56" dur="250"/>
                                        <p:tgtEl>
                                          <p:spTgt spid="141"/>
                                        </p:tgtEl>
                                        <p:attrNameLst>
                                          <p:attrName>ppt_w</p:attrName>
                                        </p:attrNameLst>
                                      </p:cBhvr>
                                      <p:tavLst>
                                        <p:tav tm="0">
                                          <p:val>
                                            <p:strVal val="0"/>
                                          </p:val>
                                        </p:tav>
                                        <p:tav tm="100000">
                                          <p:val>
                                            <p:strVal val="#ppt_w"/>
                                          </p:val>
                                        </p:tav>
                                      </p:tavLst>
                                    </p:anim>
                                    <p:anim calcmode="lin" valueType="num">
                                      <p:cBhvr additive="base">
                                        <p:cTn id="57" dur="250"/>
                                        <p:tgtEl>
                                          <p:spTgt spid="141"/>
                                        </p:tgtEl>
                                        <p:attrNameLst>
                                          <p:attrName>ppt_h</p:attrName>
                                        </p:attrNameLst>
                                      </p:cBhvr>
                                      <p:tavLst>
                                        <p:tav tm="0">
                                          <p:val>
                                            <p:strVal val="0"/>
                                          </p:val>
                                        </p:tav>
                                        <p:tav tm="100000">
                                          <p:val>
                                            <p:strVal val="#ppt_h"/>
                                          </p:val>
                                        </p:tav>
                                      </p:tavLst>
                                    </p:anim>
                                  </p:childTnLst>
                                </p:cTn>
                              </p:par>
                              <p:par>
                                <p:cTn id="58" presetID="10" presetClass="entr" presetSubtype="0" fill="hold" nodeType="withEffect">
                                  <p:stCondLst>
                                    <p:cond delay="0"/>
                                  </p:stCondLst>
                                  <p:childTnLst>
                                    <p:set>
                                      <p:cBhvr>
                                        <p:cTn id="59" dur="1" fill="hold">
                                          <p:stCondLst>
                                            <p:cond delay="0"/>
                                          </p:stCondLst>
                                        </p:cTn>
                                        <p:tgtEl>
                                          <p:spTgt spid="167"/>
                                        </p:tgtEl>
                                        <p:attrNameLst>
                                          <p:attrName>style.visibility</p:attrName>
                                        </p:attrNameLst>
                                      </p:cBhvr>
                                      <p:to>
                                        <p:strVal val="visible"/>
                                      </p:to>
                                    </p:set>
                                    <p:animEffect transition="in" filter="fade">
                                      <p:cBhvr>
                                        <p:cTn id="60" dur="500"/>
                                        <p:tgtEl>
                                          <p:spTgt spid="167"/>
                                        </p:tgtEl>
                                      </p:cBhvr>
                                    </p:animEffect>
                                  </p:childTnLst>
                                </p:cTn>
                              </p:par>
                            </p:childTnLst>
                          </p:cTn>
                        </p:par>
                        <p:par>
                          <p:cTn id="61" fill="hold">
                            <p:stCondLst>
                              <p:cond delay="3510"/>
                            </p:stCondLst>
                            <p:childTnLst>
                              <p:par>
                                <p:cTn id="62" presetID="23" presetClass="entr" presetSubtype="16" fill="hold" nodeType="afterEffect">
                                  <p:stCondLst>
                                    <p:cond delay="0"/>
                                  </p:stCondLst>
                                  <p:childTnLst>
                                    <p:set>
                                      <p:cBhvr>
                                        <p:cTn id="63" dur="1" fill="hold">
                                          <p:stCondLst>
                                            <p:cond delay="0"/>
                                          </p:stCondLst>
                                        </p:cTn>
                                        <p:tgtEl>
                                          <p:spTgt spid="134"/>
                                        </p:tgtEl>
                                        <p:attrNameLst>
                                          <p:attrName>style.visibility</p:attrName>
                                        </p:attrNameLst>
                                      </p:cBhvr>
                                      <p:to>
                                        <p:strVal val="visible"/>
                                      </p:to>
                                    </p:set>
                                    <p:anim calcmode="lin" valueType="num">
                                      <p:cBhvr additive="base">
                                        <p:cTn id="64" dur="250"/>
                                        <p:tgtEl>
                                          <p:spTgt spid="134"/>
                                        </p:tgtEl>
                                        <p:attrNameLst>
                                          <p:attrName>ppt_w</p:attrName>
                                        </p:attrNameLst>
                                      </p:cBhvr>
                                      <p:tavLst>
                                        <p:tav tm="0">
                                          <p:val>
                                            <p:strVal val="0"/>
                                          </p:val>
                                        </p:tav>
                                        <p:tav tm="100000">
                                          <p:val>
                                            <p:strVal val="#ppt_w"/>
                                          </p:val>
                                        </p:tav>
                                      </p:tavLst>
                                    </p:anim>
                                    <p:anim calcmode="lin" valueType="num">
                                      <p:cBhvr additive="base">
                                        <p:cTn id="65" dur="250"/>
                                        <p:tgtEl>
                                          <p:spTgt spid="134"/>
                                        </p:tgtEl>
                                        <p:attrNameLst>
                                          <p:attrName>ppt_h</p:attrName>
                                        </p:attrNameLst>
                                      </p:cBhvr>
                                      <p:tavLst>
                                        <p:tav tm="0">
                                          <p:val>
                                            <p:strVal val="0"/>
                                          </p:val>
                                        </p:tav>
                                        <p:tav tm="100000">
                                          <p:val>
                                            <p:strVal val="#ppt_h"/>
                                          </p:val>
                                        </p:tav>
                                      </p:tavLst>
                                    </p:anim>
                                  </p:childTnLst>
                                </p:cTn>
                              </p:par>
                            </p:childTnLst>
                          </p:cTn>
                        </p:par>
                        <p:par>
                          <p:cTn id="66" fill="hold">
                            <p:stCondLst>
                              <p:cond delay="3760"/>
                            </p:stCondLst>
                            <p:childTnLst>
                              <p:par>
                                <p:cTn id="67" presetID="10" presetClass="entr" presetSubtype="0" fill="hold" nodeType="afterEffect">
                                  <p:stCondLst>
                                    <p:cond delay="0"/>
                                  </p:stCondLst>
                                  <p:childTnLst>
                                    <p:set>
                                      <p:cBhvr>
                                        <p:cTn id="68" dur="1" fill="hold">
                                          <p:stCondLst>
                                            <p:cond delay="0"/>
                                          </p:stCondLst>
                                        </p:cTn>
                                        <p:tgtEl>
                                          <p:spTgt spid="150"/>
                                        </p:tgtEl>
                                        <p:attrNameLst>
                                          <p:attrName>style.visibility</p:attrName>
                                        </p:attrNameLst>
                                      </p:cBhvr>
                                      <p:to>
                                        <p:strVal val="visible"/>
                                      </p:to>
                                    </p:set>
                                    <p:animEffect transition="in" filter="fade">
                                      <p:cBhvr>
                                        <p:cTn id="69" dur="500"/>
                                        <p:tgtEl>
                                          <p:spTgt spid="150"/>
                                        </p:tgtEl>
                                      </p:cBhvr>
                                    </p:animEffect>
                                  </p:childTnLst>
                                </p:cTn>
                              </p:par>
                            </p:childTnLst>
                          </p:cTn>
                        </p:par>
                        <p:par>
                          <p:cTn id="70" fill="hold">
                            <p:stCondLst>
                              <p:cond delay="4260"/>
                            </p:stCondLst>
                            <p:childTnLst>
                              <p:par>
                                <p:cTn id="71" presetID="23" presetClass="entr" presetSubtype="16" fill="hold" nodeType="afterEffect">
                                  <p:stCondLst>
                                    <p:cond delay="0"/>
                                  </p:stCondLst>
                                  <p:childTnLst>
                                    <p:set>
                                      <p:cBhvr>
                                        <p:cTn id="72" dur="1" fill="hold">
                                          <p:stCondLst>
                                            <p:cond delay="0"/>
                                          </p:stCondLst>
                                        </p:cTn>
                                        <p:tgtEl>
                                          <p:spTgt spid="144"/>
                                        </p:tgtEl>
                                        <p:attrNameLst>
                                          <p:attrName>style.visibility</p:attrName>
                                        </p:attrNameLst>
                                      </p:cBhvr>
                                      <p:to>
                                        <p:strVal val="visible"/>
                                      </p:to>
                                    </p:set>
                                    <p:anim calcmode="lin" valueType="num">
                                      <p:cBhvr additive="base">
                                        <p:cTn id="73" dur="250"/>
                                        <p:tgtEl>
                                          <p:spTgt spid="144"/>
                                        </p:tgtEl>
                                        <p:attrNameLst>
                                          <p:attrName>ppt_w</p:attrName>
                                        </p:attrNameLst>
                                      </p:cBhvr>
                                      <p:tavLst>
                                        <p:tav tm="0">
                                          <p:val>
                                            <p:strVal val="0"/>
                                          </p:val>
                                        </p:tav>
                                        <p:tav tm="100000">
                                          <p:val>
                                            <p:strVal val="#ppt_w"/>
                                          </p:val>
                                        </p:tav>
                                      </p:tavLst>
                                    </p:anim>
                                    <p:anim calcmode="lin" valueType="num">
                                      <p:cBhvr additive="base">
                                        <p:cTn id="74" dur="250"/>
                                        <p:tgtEl>
                                          <p:spTgt spid="144"/>
                                        </p:tgtEl>
                                        <p:attrNameLst>
                                          <p:attrName>ppt_h</p:attrName>
                                        </p:attrNameLst>
                                      </p:cBhvr>
                                      <p:tavLst>
                                        <p:tav tm="0">
                                          <p:val>
                                            <p:strVal val="0"/>
                                          </p:val>
                                        </p:tav>
                                        <p:tav tm="100000">
                                          <p:val>
                                            <p:strVal val="#ppt_h"/>
                                          </p:val>
                                        </p:tav>
                                      </p:tavLst>
                                    </p:anim>
                                  </p:childTnLst>
                                </p:cTn>
                              </p:par>
                              <p:par>
                                <p:cTn id="75" presetID="23" presetClass="entr" presetSubtype="16" fill="hold" nodeType="withEffect">
                                  <p:stCondLst>
                                    <p:cond delay="0"/>
                                  </p:stCondLst>
                                  <p:childTnLst>
                                    <p:set>
                                      <p:cBhvr>
                                        <p:cTn id="76" dur="1" fill="hold">
                                          <p:stCondLst>
                                            <p:cond delay="0"/>
                                          </p:stCondLst>
                                        </p:cTn>
                                        <p:tgtEl>
                                          <p:spTgt spid="147"/>
                                        </p:tgtEl>
                                        <p:attrNameLst>
                                          <p:attrName>style.visibility</p:attrName>
                                        </p:attrNameLst>
                                      </p:cBhvr>
                                      <p:to>
                                        <p:strVal val="visible"/>
                                      </p:to>
                                    </p:set>
                                    <p:anim calcmode="lin" valueType="num">
                                      <p:cBhvr additive="base">
                                        <p:cTn id="77" dur="250"/>
                                        <p:tgtEl>
                                          <p:spTgt spid="147"/>
                                        </p:tgtEl>
                                        <p:attrNameLst>
                                          <p:attrName>ppt_w</p:attrName>
                                        </p:attrNameLst>
                                      </p:cBhvr>
                                      <p:tavLst>
                                        <p:tav tm="0">
                                          <p:val>
                                            <p:strVal val="0"/>
                                          </p:val>
                                        </p:tav>
                                        <p:tav tm="100000">
                                          <p:val>
                                            <p:strVal val="#ppt_w"/>
                                          </p:val>
                                        </p:tav>
                                      </p:tavLst>
                                    </p:anim>
                                    <p:anim calcmode="lin" valueType="num">
                                      <p:cBhvr additive="base">
                                        <p:cTn id="78" dur="250"/>
                                        <p:tgtEl>
                                          <p:spTgt spid="147"/>
                                        </p:tgtEl>
                                        <p:attrNameLst>
                                          <p:attrName>ppt_h</p:attrName>
                                        </p:attrNameLst>
                                      </p:cBhvr>
                                      <p:tavLst>
                                        <p:tav tm="0">
                                          <p:val>
                                            <p:strVal val="0"/>
                                          </p:val>
                                        </p:tav>
                                        <p:tav tm="100000">
                                          <p:val>
                                            <p:strVal val="#ppt_h"/>
                                          </p:val>
                                        </p:tav>
                                      </p:tavLst>
                                    </p:anim>
                                  </p:childTnLst>
                                </p:cTn>
                              </p:par>
                              <p:par>
                                <p:cTn id="79" presetID="10" presetClass="entr" presetSubtype="0" fill="hold" nodeType="withEffect">
                                  <p:stCondLst>
                                    <p:cond delay="0"/>
                                  </p:stCondLst>
                                  <p:childTnLst>
                                    <p:set>
                                      <p:cBhvr>
                                        <p:cTn id="80" dur="1" fill="hold">
                                          <p:stCondLst>
                                            <p:cond delay="0"/>
                                          </p:stCondLst>
                                        </p:cTn>
                                        <p:tgtEl>
                                          <p:spTgt spid="173"/>
                                        </p:tgtEl>
                                        <p:attrNameLst>
                                          <p:attrName>style.visibility</p:attrName>
                                        </p:attrNameLst>
                                      </p:cBhvr>
                                      <p:to>
                                        <p:strVal val="visible"/>
                                      </p:to>
                                    </p:set>
                                    <p:animEffect transition="in" filter="fade">
                                      <p:cBhvr>
                                        <p:cTn id="81" dur="500"/>
                                        <p:tgtEl>
                                          <p:spTgt spid="173"/>
                                        </p:tgtEl>
                                      </p:cBhvr>
                                    </p:animEffect>
                                  </p:childTnLst>
                                </p:cTn>
                              </p:par>
                            </p:childTnLst>
                          </p:cTn>
                        </p:par>
                        <p:par>
                          <p:cTn id="82" fill="hold">
                            <p:stCondLst>
                              <p:cond delay="4760"/>
                            </p:stCondLst>
                            <p:childTnLst>
                              <p:par>
                                <p:cTn id="83" presetID="23" presetClass="entr" presetSubtype="16" fill="hold" nodeType="afterEffect">
                                  <p:stCondLst>
                                    <p:cond delay="0"/>
                                  </p:stCondLst>
                                  <p:childTnLst>
                                    <p:set>
                                      <p:cBhvr>
                                        <p:cTn id="84" dur="1" fill="hold">
                                          <p:stCondLst>
                                            <p:cond delay="0"/>
                                          </p:stCondLst>
                                        </p:cTn>
                                        <p:tgtEl>
                                          <p:spTgt spid="151"/>
                                        </p:tgtEl>
                                        <p:attrNameLst>
                                          <p:attrName>style.visibility</p:attrName>
                                        </p:attrNameLst>
                                      </p:cBhvr>
                                      <p:to>
                                        <p:strVal val="visible"/>
                                      </p:to>
                                    </p:set>
                                    <p:anim calcmode="lin" valueType="num">
                                      <p:cBhvr additive="base">
                                        <p:cTn id="85" dur="250"/>
                                        <p:tgtEl>
                                          <p:spTgt spid="151"/>
                                        </p:tgtEl>
                                        <p:attrNameLst>
                                          <p:attrName>ppt_w</p:attrName>
                                        </p:attrNameLst>
                                      </p:cBhvr>
                                      <p:tavLst>
                                        <p:tav tm="0">
                                          <p:val>
                                            <p:strVal val="0"/>
                                          </p:val>
                                        </p:tav>
                                        <p:tav tm="100000">
                                          <p:val>
                                            <p:strVal val="#ppt_w"/>
                                          </p:val>
                                        </p:tav>
                                      </p:tavLst>
                                    </p:anim>
                                    <p:anim calcmode="lin" valueType="num">
                                      <p:cBhvr additive="base">
                                        <p:cTn id="86" dur="250"/>
                                        <p:tgtEl>
                                          <p:spTgt spid="151"/>
                                        </p:tgtEl>
                                        <p:attrNameLst>
                                          <p:attrName>ppt_h</p:attrName>
                                        </p:attrNameLst>
                                      </p:cBhvr>
                                      <p:tavLst>
                                        <p:tav tm="0">
                                          <p:val>
                                            <p:strVal val="0"/>
                                          </p:val>
                                        </p:tav>
                                        <p:tav tm="100000">
                                          <p:val>
                                            <p:strVal val="#ppt_h"/>
                                          </p:val>
                                        </p:tav>
                                      </p:tavLst>
                                    </p:anim>
                                  </p:childTnLst>
                                </p:cTn>
                              </p:par>
                            </p:childTnLst>
                          </p:cTn>
                        </p:par>
                        <p:par>
                          <p:cTn id="87" fill="hold">
                            <p:stCondLst>
                              <p:cond delay="5010"/>
                            </p:stCondLst>
                            <p:childTnLst>
                              <p:par>
                                <p:cTn id="88" presetID="10" presetClass="entr" presetSubtype="0" fill="hold" nodeType="afterEffect">
                                  <p:stCondLst>
                                    <p:cond delay="0"/>
                                  </p:stCondLst>
                                  <p:childTnLst>
                                    <p:set>
                                      <p:cBhvr>
                                        <p:cTn id="89" dur="1" fill="hold">
                                          <p:stCondLst>
                                            <p:cond delay="0"/>
                                          </p:stCondLst>
                                        </p:cTn>
                                        <p:tgtEl>
                                          <p:spTgt spid="192"/>
                                        </p:tgtEl>
                                        <p:attrNameLst>
                                          <p:attrName>style.visibility</p:attrName>
                                        </p:attrNameLst>
                                      </p:cBhvr>
                                      <p:to>
                                        <p:strVal val="visible"/>
                                      </p:to>
                                    </p:set>
                                    <p:animEffect transition="in" filter="fade">
                                      <p:cBhvr>
                                        <p:cTn id="90" dur="500"/>
                                        <p:tgtEl>
                                          <p:spTgt spid="192"/>
                                        </p:tgtEl>
                                      </p:cBhvr>
                                    </p:animEffect>
                                  </p:childTnLst>
                                </p:cTn>
                              </p:par>
                            </p:childTnLst>
                          </p:cTn>
                        </p:par>
                        <p:par>
                          <p:cTn id="91" fill="hold">
                            <p:stCondLst>
                              <p:cond delay="5510"/>
                            </p:stCondLst>
                            <p:childTnLst>
                              <p:par>
                                <p:cTn id="92" presetID="23" presetClass="entr" presetSubtype="16" fill="hold" nodeType="afterEffect">
                                  <p:stCondLst>
                                    <p:cond delay="0"/>
                                  </p:stCondLst>
                                  <p:childTnLst>
                                    <p:set>
                                      <p:cBhvr>
                                        <p:cTn id="93" dur="1" fill="hold">
                                          <p:stCondLst>
                                            <p:cond delay="0"/>
                                          </p:stCondLst>
                                        </p:cTn>
                                        <p:tgtEl>
                                          <p:spTgt spid="179"/>
                                        </p:tgtEl>
                                        <p:attrNameLst>
                                          <p:attrName>style.visibility</p:attrName>
                                        </p:attrNameLst>
                                      </p:cBhvr>
                                      <p:to>
                                        <p:strVal val="visible"/>
                                      </p:to>
                                    </p:set>
                                    <p:anim calcmode="lin" valueType="num">
                                      <p:cBhvr additive="base">
                                        <p:cTn id="94" dur="250"/>
                                        <p:tgtEl>
                                          <p:spTgt spid="179"/>
                                        </p:tgtEl>
                                        <p:attrNameLst>
                                          <p:attrName>ppt_w</p:attrName>
                                        </p:attrNameLst>
                                      </p:cBhvr>
                                      <p:tavLst>
                                        <p:tav tm="0">
                                          <p:val>
                                            <p:strVal val="0"/>
                                          </p:val>
                                        </p:tav>
                                        <p:tav tm="100000">
                                          <p:val>
                                            <p:strVal val="#ppt_w"/>
                                          </p:val>
                                        </p:tav>
                                      </p:tavLst>
                                    </p:anim>
                                    <p:anim calcmode="lin" valueType="num">
                                      <p:cBhvr additive="base">
                                        <p:cTn id="95" dur="250"/>
                                        <p:tgtEl>
                                          <p:spTgt spid="179"/>
                                        </p:tgtEl>
                                        <p:attrNameLst>
                                          <p:attrName>ppt_h</p:attrName>
                                        </p:attrNameLst>
                                      </p:cBhvr>
                                      <p:tavLst>
                                        <p:tav tm="0">
                                          <p:val>
                                            <p:strVal val="0"/>
                                          </p:val>
                                        </p:tav>
                                        <p:tav tm="100000">
                                          <p:val>
                                            <p:strVal val="#ppt_h"/>
                                          </p:val>
                                        </p:tav>
                                      </p:tavLst>
                                    </p:anim>
                                  </p:childTnLst>
                                </p:cTn>
                              </p:par>
                              <p:par>
                                <p:cTn id="96" presetID="23" presetClass="entr" presetSubtype="16" fill="hold" nodeType="withEffect">
                                  <p:stCondLst>
                                    <p:cond delay="0"/>
                                  </p:stCondLst>
                                  <p:childTnLst>
                                    <p:set>
                                      <p:cBhvr>
                                        <p:cTn id="97" dur="1" fill="hold">
                                          <p:stCondLst>
                                            <p:cond delay="0"/>
                                          </p:stCondLst>
                                        </p:cTn>
                                        <p:tgtEl>
                                          <p:spTgt spid="182"/>
                                        </p:tgtEl>
                                        <p:attrNameLst>
                                          <p:attrName>style.visibility</p:attrName>
                                        </p:attrNameLst>
                                      </p:cBhvr>
                                      <p:to>
                                        <p:strVal val="visible"/>
                                      </p:to>
                                    </p:set>
                                    <p:anim calcmode="lin" valueType="num">
                                      <p:cBhvr additive="base">
                                        <p:cTn id="98" dur="250"/>
                                        <p:tgtEl>
                                          <p:spTgt spid="182"/>
                                        </p:tgtEl>
                                        <p:attrNameLst>
                                          <p:attrName>ppt_w</p:attrName>
                                        </p:attrNameLst>
                                      </p:cBhvr>
                                      <p:tavLst>
                                        <p:tav tm="0">
                                          <p:val>
                                            <p:strVal val="0"/>
                                          </p:val>
                                        </p:tav>
                                        <p:tav tm="100000">
                                          <p:val>
                                            <p:strVal val="#ppt_w"/>
                                          </p:val>
                                        </p:tav>
                                      </p:tavLst>
                                    </p:anim>
                                    <p:anim calcmode="lin" valueType="num">
                                      <p:cBhvr additive="base">
                                        <p:cTn id="99" dur="250"/>
                                        <p:tgtEl>
                                          <p:spTgt spid="182"/>
                                        </p:tgtEl>
                                        <p:attrNameLst>
                                          <p:attrName>ppt_h</p:attrName>
                                        </p:attrNameLst>
                                      </p:cBhvr>
                                      <p:tavLst>
                                        <p:tav tm="0">
                                          <p:val>
                                            <p:strVal val="0"/>
                                          </p:val>
                                        </p:tav>
                                        <p:tav tm="100000">
                                          <p:val>
                                            <p:strVal val="#ppt_h"/>
                                          </p:val>
                                        </p:tav>
                                      </p:tavLst>
                                    </p:anim>
                                  </p:childTnLst>
                                </p:cTn>
                              </p:par>
                              <p:par>
                                <p:cTn id="100" presetID="10" presetClass="entr" presetSubtype="0" fill="hold" nodeType="withEffect">
                                  <p:stCondLst>
                                    <p:cond delay="0"/>
                                  </p:stCondLst>
                                  <p:childTnLst>
                                    <p:set>
                                      <p:cBhvr>
                                        <p:cTn id="101" dur="1" fill="hold">
                                          <p:stCondLst>
                                            <p:cond delay="0"/>
                                          </p:stCondLst>
                                        </p:cTn>
                                        <p:tgtEl>
                                          <p:spTgt spid="186"/>
                                        </p:tgtEl>
                                        <p:attrNameLst>
                                          <p:attrName>style.visibility</p:attrName>
                                        </p:attrNameLst>
                                      </p:cBhvr>
                                      <p:to>
                                        <p:strVal val="visible"/>
                                      </p:to>
                                    </p:set>
                                    <p:animEffect transition="in" filter="fade">
                                      <p:cBhvr>
                                        <p:cTn id="102" dur="500"/>
                                        <p:tgtEl>
                                          <p:spTgt spid="186"/>
                                        </p:tgtEl>
                                      </p:cBhvr>
                                    </p:animEffect>
                                  </p:childTnLst>
                                </p:cTn>
                              </p:par>
                            </p:childTnLst>
                          </p:cTn>
                        </p:par>
                        <p:par>
                          <p:cTn id="103" fill="hold">
                            <p:stCondLst>
                              <p:cond delay="6010"/>
                            </p:stCondLst>
                            <p:childTnLst>
                              <p:par>
                                <p:cTn id="104" presetID="23" presetClass="entr" presetSubtype="16" fill="hold" nodeType="afterEffect">
                                  <p:stCondLst>
                                    <p:cond delay="0"/>
                                  </p:stCondLst>
                                  <p:childTnLst>
                                    <p:set>
                                      <p:cBhvr>
                                        <p:cTn id="105" dur="1" fill="hold">
                                          <p:stCondLst>
                                            <p:cond delay="0"/>
                                          </p:stCondLst>
                                        </p:cTn>
                                        <p:tgtEl>
                                          <p:spTgt spid="185"/>
                                        </p:tgtEl>
                                        <p:attrNameLst>
                                          <p:attrName>style.visibility</p:attrName>
                                        </p:attrNameLst>
                                      </p:cBhvr>
                                      <p:to>
                                        <p:strVal val="visible"/>
                                      </p:to>
                                    </p:set>
                                    <p:anim calcmode="lin" valueType="num">
                                      <p:cBhvr additive="base">
                                        <p:cTn id="106" dur="250"/>
                                        <p:tgtEl>
                                          <p:spTgt spid="185"/>
                                        </p:tgtEl>
                                        <p:attrNameLst>
                                          <p:attrName>ppt_w</p:attrName>
                                        </p:attrNameLst>
                                      </p:cBhvr>
                                      <p:tavLst>
                                        <p:tav tm="0">
                                          <p:val>
                                            <p:strVal val="0"/>
                                          </p:val>
                                        </p:tav>
                                        <p:tav tm="100000">
                                          <p:val>
                                            <p:strVal val="#ppt_w"/>
                                          </p:val>
                                        </p:tav>
                                      </p:tavLst>
                                    </p:anim>
                                    <p:anim calcmode="lin" valueType="num">
                                      <p:cBhvr additive="base">
                                        <p:cTn id="107" dur="250"/>
                                        <p:tgtEl>
                                          <p:spTgt spid="185"/>
                                        </p:tgtEl>
                                        <p:attrNameLst>
                                          <p:attrName>ppt_h</p:attrName>
                                        </p:attrNameLst>
                                      </p:cBhvr>
                                      <p:tavLst>
                                        <p:tav tm="0">
                                          <p:val>
                                            <p:strVal val="0"/>
                                          </p:val>
                                        </p:tav>
                                        <p:tav tm="100000">
                                          <p:val>
                                            <p:strVal val="#ppt_h"/>
                                          </p:val>
                                        </p:tav>
                                      </p:tavLst>
                                    </p:anim>
                                  </p:childTnLst>
                                </p:cTn>
                              </p:par>
                              <p:par>
                                <p:cTn id="108" presetID="23" presetClass="entr" presetSubtype="16" fill="hold" nodeType="withEffect">
                                  <p:stCondLst>
                                    <p:cond delay="0"/>
                                  </p:stCondLst>
                                  <p:childTnLst>
                                    <p:set>
                                      <p:cBhvr>
                                        <p:cTn id="109" dur="1" fill="hold">
                                          <p:stCondLst>
                                            <p:cond delay="0"/>
                                          </p:stCondLst>
                                        </p:cTn>
                                        <p:tgtEl>
                                          <p:spTgt spid="154"/>
                                        </p:tgtEl>
                                        <p:attrNameLst>
                                          <p:attrName>style.visibility</p:attrName>
                                        </p:attrNameLst>
                                      </p:cBhvr>
                                      <p:to>
                                        <p:strVal val="visible"/>
                                      </p:to>
                                    </p:set>
                                    <p:anim calcmode="lin" valueType="num">
                                      <p:cBhvr additive="base">
                                        <p:cTn id="110" dur="500"/>
                                        <p:tgtEl>
                                          <p:spTgt spid="154"/>
                                        </p:tgtEl>
                                        <p:attrNameLst>
                                          <p:attrName>ppt_w</p:attrName>
                                        </p:attrNameLst>
                                      </p:cBhvr>
                                      <p:tavLst>
                                        <p:tav tm="0">
                                          <p:val>
                                            <p:strVal val="0"/>
                                          </p:val>
                                        </p:tav>
                                        <p:tav tm="100000">
                                          <p:val>
                                            <p:strVal val="#ppt_w"/>
                                          </p:val>
                                        </p:tav>
                                      </p:tavLst>
                                    </p:anim>
                                    <p:anim calcmode="lin" valueType="num">
                                      <p:cBhvr additive="base">
                                        <p:cTn id="111" dur="500"/>
                                        <p:tgtEl>
                                          <p:spTgt spid="154"/>
                                        </p:tgtEl>
                                        <p:attrNameLst>
                                          <p:attrName>ppt_h</p:attrName>
                                        </p:attrNameLst>
                                      </p:cBhvr>
                                      <p:tavLst>
                                        <p:tav tm="0">
                                          <p:val>
                                            <p:strVal val="0"/>
                                          </p:val>
                                        </p:tav>
                                        <p:tav tm="100000">
                                          <p:val>
                                            <p:strVal val="#ppt_h"/>
                                          </p:val>
                                        </p:tav>
                                      </p:tavLst>
                                    </p:anim>
                                  </p:childTnLst>
                                </p:cTn>
                              </p:par>
                              <p:par>
                                <p:cTn id="112" presetID="23" presetClass="entr" presetSubtype="16" fill="hold" nodeType="withEffect">
                                  <p:stCondLst>
                                    <p:cond delay="0"/>
                                  </p:stCondLst>
                                  <p:childTnLst>
                                    <p:set>
                                      <p:cBhvr>
                                        <p:cTn id="113" dur="1" fill="hold">
                                          <p:stCondLst>
                                            <p:cond delay="0"/>
                                          </p:stCondLst>
                                        </p:cTn>
                                        <p:tgtEl>
                                          <p:spTgt spid="153"/>
                                        </p:tgtEl>
                                        <p:attrNameLst>
                                          <p:attrName>style.visibility</p:attrName>
                                        </p:attrNameLst>
                                      </p:cBhvr>
                                      <p:to>
                                        <p:strVal val="visible"/>
                                      </p:to>
                                    </p:set>
                                    <p:anim calcmode="lin" valueType="num">
                                      <p:cBhvr additive="base">
                                        <p:cTn id="114" dur="500"/>
                                        <p:tgtEl>
                                          <p:spTgt spid="153"/>
                                        </p:tgtEl>
                                        <p:attrNameLst>
                                          <p:attrName>ppt_w</p:attrName>
                                        </p:attrNameLst>
                                      </p:cBhvr>
                                      <p:tavLst>
                                        <p:tav tm="0">
                                          <p:val>
                                            <p:strVal val="0"/>
                                          </p:val>
                                        </p:tav>
                                        <p:tav tm="100000">
                                          <p:val>
                                            <p:strVal val="#ppt_w"/>
                                          </p:val>
                                        </p:tav>
                                      </p:tavLst>
                                    </p:anim>
                                    <p:anim calcmode="lin" valueType="num">
                                      <p:cBhvr additive="base">
                                        <p:cTn id="115" dur="500"/>
                                        <p:tgtEl>
                                          <p:spTgt spid="153"/>
                                        </p:tgtEl>
                                        <p:attrNameLst>
                                          <p:attrName>ppt_h</p:attrName>
                                        </p:attrNameLst>
                                      </p:cBhvr>
                                      <p:tavLst>
                                        <p:tav tm="0">
                                          <p:val>
                                            <p:strVal val="0"/>
                                          </p:val>
                                        </p:tav>
                                        <p:tav tm="100000">
                                          <p:val>
                                            <p:strVal val="#ppt_h"/>
                                          </p:val>
                                        </p:tav>
                                      </p:tavLst>
                                    </p:anim>
                                  </p:childTnLst>
                                </p:cTn>
                              </p:par>
                              <p:par>
                                <p:cTn id="116" presetID="23" presetClass="entr" presetSubtype="16" fill="hold" nodeType="withEffect">
                                  <p:stCondLst>
                                    <p:cond delay="0"/>
                                  </p:stCondLst>
                                  <p:childTnLst>
                                    <p:set>
                                      <p:cBhvr>
                                        <p:cTn id="117" dur="1" fill="hold">
                                          <p:stCondLst>
                                            <p:cond delay="0"/>
                                          </p:stCondLst>
                                        </p:cTn>
                                        <p:tgtEl>
                                          <p:spTgt spid="194"/>
                                        </p:tgtEl>
                                        <p:attrNameLst>
                                          <p:attrName>style.visibility</p:attrName>
                                        </p:attrNameLst>
                                      </p:cBhvr>
                                      <p:to>
                                        <p:strVal val="visible"/>
                                      </p:to>
                                    </p:set>
                                    <p:anim calcmode="lin" valueType="num">
                                      <p:cBhvr additive="base">
                                        <p:cTn id="118" dur="500"/>
                                        <p:tgtEl>
                                          <p:spTgt spid="194"/>
                                        </p:tgtEl>
                                        <p:attrNameLst>
                                          <p:attrName>ppt_w</p:attrName>
                                        </p:attrNameLst>
                                      </p:cBhvr>
                                      <p:tavLst>
                                        <p:tav tm="0">
                                          <p:val>
                                            <p:strVal val="0"/>
                                          </p:val>
                                        </p:tav>
                                        <p:tav tm="100000">
                                          <p:val>
                                            <p:strVal val="#ppt_w"/>
                                          </p:val>
                                        </p:tav>
                                      </p:tavLst>
                                    </p:anim>
                                    <p:anim calcmode="lin" valueType="num">
                                      <p:cBhvr additive="base">
                                        <p:cTn id="119" dur="500"/>
                                        <p:tgtEl>
                                          <p:spTgt spid="194"/>
                                        </p:tgtEl>
                                        <p:attrNameLst>
                                          <p:attrName>ppt_h</p:attrName>
                                        </p:attrNameLst>
                                      </p:cBhvr>
                                      <p:tavLst>
                                        <p:tav tm="0">
                                          <p:val>
                                            <p:strVal val="0"/>
                                          </p:val>
                                        </p:tav>
                                        <p:tav tm="100000">
                                          <p:val>
                                            <p:strVal val="#ppt_h"/>
                                          </p:val>
                                        </p:tav>
                                      </p:tavLst>
                                    </p:anim>
                                  </p:childTnLst>
                                </p:cTn>
                              </p:par>
                              <p:par>
                                <p:cTn id="120" presetID="23" presetClass="entr" presetSubtype="16" fill="hold" nodeType="withEffect">
                                  <p:stCondLst>
                                    <p:cond delay="0"/>
                                  </p:stCondLst>
                                  <p:childTnLst>
                                    <p:set>
                                      <p:cBhvr>
                                        <p:cTn id="121" dur="1" fill="hold">
                                          <p:stCondLst>
                                            <p:cond delay="0"/>
                                          </p:stCondLst>
                                        </p:cTn>
                                        <p:tgtEl>
                                          <p:spTgt spid="195"/>
                                        </p:tgtEl>
                                        <p:attrNameLst>
                                          <p:attrName>style.visibility</p:attrName>
                                        </p:attrNameLst>
                                      </p:cBhvr>
                                      <p:to>
                                        <p:strVal val="visible"/>
                                      </p:to>
                                    </p:set>
                                    <p:anim calcmode="lin" valueType="num">
                                      <p:cBhvr additive="base">
                                        <p:cTn id="122" dur="500"/>
                                        <p:tgtEl>
                                          <p:spTgt spid="195"/>
                                        </p:tgtEl>
                                        <p:attrNameLst>
                                          <p:attrName>ppt_w</p:attrName>
                                        </p:attrNameLst>
                                      </p:cBhvr>
                                      <p:tavLst>
                                        <p:tav tm="0">
                                          <p:val>
                                            <p:strVal val="0"/>
                                          </p:val>
                                        </p:tav>
                                        <p:tav tm="100000">
                                          <p:val>
                                            <p:strVal val="#ppt_w"/>
                                          </p:val>
                                        </p:tav>
                                      </p:tavLst>
                                    </p:anim>
                                    <p:anim calcmode="lin" valueType="num">
                                      <p:cBhvr additive="base">
                                        <p:cTn id="123" dur="500"/>
                                        <p:tgtEl>
                                          <p:spTgt spid="195"/>
                                        </p:tgtEl>
                                        <p:attrNameLst>
                                          <p:attrName>ppt_h</p:attrName>
                                        </p:attrNameLst>
                                      </p:cBhvr>
                                      <p:tavLst>
                                        <p:tav tm="0">
                                          <p:val>
                                            <p:strVal val="0"/>
                                          </p:val>
                                        </p:tav>
                                        <p:tav tm="100000">
                                          <p:val>
                                            <p:strVal val="#ppt_h"/>
                                          </p:val>
                                        </p:tav>
                                      </p:tavLst>
                                    </p:anim>
                                  </p:childTnLst>
                                </p:cTn>
                              </p:par>
                              <p:par>
                                <p:cTn id="124" presetID="10" presetClass="entr" presetSubtype="0" fill="hold" nodeType="withEffect">
                                  <p:stCondLst>
                                    <p:cond delay="0"/>
                                  </p:stCondLst>
                                  <p:childTnLst>
                                    <p:set>
                                      <p:cBhvr>
                                        <p:cTn id="125" dur="1" fill="hold">
                                          <p:stCondLst>
                                            <p:cond delay="0"/>
                                          </p:stCondLst>
                                        </p:cTn>
                                        <p:tgtEl>
                                          <p:spTgt spid="196"/>
                                        </p:tgtEl>
                                        <p:attrNameLst>
                                          <p:attrName>style.visibility</p:attrName>
                                        </p:attrNameLst>
                                      </p:cBhvr>
                                      <p:to>
                                        <p:strVal val="visible"/>
                                      </p:to>
                                    </p:set>
                                    <p:animEffect transition="in" filter="fade">
                                      <p:cBhvr>
                                        <p:cTn id="126" dur="500"/>
                                        <p:tgtEl>
                                          <p:spTgt spid="196"/>
                                        </p:tgtEl>
                                      </p:cBhvr>
                                    </p:animEffect>
                                  </p:childTnLst>
                                </p:cTn>
                              </p:par>
                              <p:par>
                                <p:cTn id="127" presetID="10" presetClass="entr" presetSubtype="0" fill="hold" nodeType="withEffect">
                                  <p:stCondLst>
                                    <p:cond delay="0"/>
                                  </p:stCondLst>
                                  <p:childTnLst>
                                    <p:set>
                                      <p:cBhvr>
                                        <p:cTn id="128" dur="1" fill="hold">
                                          <p:stCondLst>
                                            <p:cond delay="0"/>
                                          </p:stCondLst>
                                        </p:cTn>
                                        <p:tgtEl>
                                          <p:spTgt spid="197"/>
                                        </p:tgtEl>
                                        <p:attrNameLst>
                                          <p:attrName>style.visibility</p:attrName>
                                        </p:attrNameLst>
                                      </p:cBhvr>
                                      <p:to>
                                        <p:strVal val="visible"/>
                                      </p:to>
                                    </p:set>
                                    <p:animEffect transition="in" filter="fade">
                                      <p:cBhvr>
                                        <p:cTn id="129" dur="5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cxnSp>
        <p:nvCxnSpPr>
          <p:cNvPr id="202" name="Google Shape;202;p16"/>
          <p:cNvCxnSpPr/>
          <p:nvPr/>
        </p:nvCxnSpPr>
        <p:spPr>
          <a:xfrm>
            <a:off x="7906851" y="1598516"/>
            <a:ext cx="0" cy="920835"/>
          </a:xfrm>
          <a:prstGeom prst="straightConnector1">
            <a:avLst/>
          </a:prstGeom>
          <a:noFill/>
          <a:ln w="9525" cap="flat" cmpd="sng">
            <a:solidFill>
              <a:schemeClr val="accent3"/>
            </a:solidFill>
            <a:prstDash val="solid"/>
            <a:miter lim="800000"/>
            <a:headEnd type="none" w="sm" len="sm"/>
            <a:tailEnd type="none" w="sm" len="sm"/>
          </a:ln>
        </p:spPr>
      </p:cxnSp>
      <p:cxnSp>
        <p:nvCxnSpPr>
          <p:cNvPr id="203" name="Google Shape;203;p16"/>
          <p:cNvCxnSpPr/>
          <p:nvPr/>
        </p:nvCxnSpPr>
        <p:spPr>
          <a:xfrm>
            <a:off x="6992738" y="1845616"/>
            <a:ext cx="0" cy="597895"/>
          </a:xfrm>
          <a:prstGeom prst="straightConnector1">
            <a:avLst/>
          </a:prstGeom>
          <a:noFill/>
          <a:ln w="9525" cap="flat" cmpd="sng">
            <a:solidFill>
              <a:srgbClr val="0072BC"/>
            </a:solidFill>
            <a:prstDash val="solid"/>
            <a:miter lim="800000"/>
            <a:headEnd type="none" w="sm" len="sm"/>
            <a:tailEnd type="none" w="sm" len="sm"/>
          </a:ln>
        </p:spPr>
      </p:cxnSp>
      <p:cxnSp>
        <p:nvCxnSpPr>
          <p:cNvPr id="204" name="Google Shape;204;p16"/>
          <p:cNvCxnSpPr/>
          <p:nvPr/>
        </p:nvCxnSpPr>
        <p:spPr>
          <a:xfrm>
            <a:off x="3505210" y="1821720"/>
            <a:ext cx="0" cy="595080"/>
          </a:xfrm>
          <a:prstGeom prst="straightConnector1">
            <a:avLst/>
          </a:prstGeom>
          <a:noFill/>
          <a:ln w="9525" cap="flat" cmpd="sng">
            <a:solidFill>
              <a:schemeClr val="accent3"/>
            </a:solidFill>
            <a:prstDash val="solid"/>
            <a:miter lim="800000"/>
            <a:headEnd type="none" w="sm" len="sm"/>
            <a:tailEnd type="none" w="sm" len="sm"/>
          </a:ln>
        </p:spPr>
      </p:cxnSp>
      <p:cxnSp>
        <p:nvCxnSpPr>
          <p:cNvPr id="205" name="Google Shape;205;p16"/>
          <p:cNvCxnSpPr/>
          <p:nvPr/>
        </p:nvCxnSpPr>
        <p:spPr>
          <a:xfrm>
            <a:off x="1429166" y="1562280"/>
            <a:ext cx="0" cy="918020"/>
          </a:xfrm>
          <a:prstGeom prst="straightConnector1">
            <a:avLst/>
          </a:prstGeom>
          <a:noFill/>
          <a:ln w="9525" cap="flat" cmpd="sng">
            <a:solidFill>
              <a:schemeClr val="accent1"/>
            </a:solidFill>
            <a:prstDash val="solid"/>
            <a:miter lim="800000"/>
            <a:headEnd type="none" w="sm" len="sm"/>
            <a:tailEnd type="none" w="sm" len="sm"/>
          </a:ln>
        </p:spPr>
      </p:cxnSp>
      <p:sp>
        <p:nvSpPr>
          <p:cNvPr id="206" name="Google Shape;206;p16"/>
          <p:cNvSpPr/>
          <p:nvPr/>
        </p:nvSpPr>
        <p:spPr>
          <a:xfrm>
            <a:off x="1048738" y="2480300"/>
            <a:ext cx="6883513" cy="381000"/>
          </a:xfrm>
          <a:prstGeom prst="rect">
            <a:avLst/>
          </a:prstGeom>
          <a:gradFill>
            <a:gsLst>
              <a:gs pos="0">
                <a:srgbClr val="44546A"/>
              </a:gs>
              <a:gs pos="100000">
                <a:srgbClr val="44546A"/>
              </a:gs>
            </a:gsLst>
            <a:lin ang="5400000" scaled="0"/>
          </a:gradFill>
          <a:ln>
            <a:noFill/>
          </a:ln>
          <a:effectLst>
            <a:reflection stA="50000" endA="300" endPos="55500" dist="50800" dir="5400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07" name="Google Shape;207;p16"/>
          <p:cNvSpPr txBox="1"/>
          <p:nvPr/>
        </p:nvSpPr>
        <p:spPr>
          <a:xfrm>
            <a:off x="1112238" y="2593288"/>
            <a:ext cx="228600" cy="15502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FF"/>
              </a:buClr>
              <a:buSzPts val="1000"/>
              <a:buFont typeface="Arial"/>
              <a:buNone/>
            </a:pPr>
            <a:r>
              <a:rPr lang="en-IN" sz="1000" b="0" i="0" u="none" strike="noStrike" cap="none">
                <a:solidFill>
                  <a:srgbClr val="FFFFFF"/>
                </a:solidFill>
                <a:latin typeface="Calibri"/>
                <a:ea typeface="Calibri"/>
                <a:cs typeface="Calibri"/>
                <a:sym typeface="Calibri"/>
              </a:rPr>
              <a:t>December</a:t>
            </a:r>
            <a:endParaRPr sz="1000" b="0" i="0" u="none" strike="noStrike" cap="none">
              <a:solidFill>
                <a:srgbClr val="FFFFFF"/>
              </a:solidFill>
              <a:latin typeface="Calibri"/>
              <a:ea typeface="Calibri"/>
              <a:cs typeface="Calibri"/>
              <a:sym typeface="Calibri"/>
            </a:endParaRPr>
          </a:p>
        </p:txBody>
      </p:sp>
      <p:cxnSp>
        <p:nvCxnSpPr>
          <p:cNvPr id="208" name="Google Shape;208;p16"/>
          <p:cNvCxnSpPr/>
          <p:nvPr/>
        </p:nvCxnSpPr>
        <p:spPr>
          <a:xfrm>
            <a:off x="2208460" y="2543800"/>
            <a:ext cx="0" cy="254000"/>
          </a:xfrm>
          <a:prstGeom prst="straightConnector1">
            <a:avLst/>
          </a:prstGeom>
          <a:noFill/>
          <a:ln w="9525" cap="flat" cmpd="sng">
            <a:solidFill>
              <a:schemeClr val="lt1">
                <a:alpha val="29803"/>
              </a:schemeClr>
            </a:solidFill>
            <a:prstDash val="solid"/>
            <a:miter lim="800000"/>
            <a:headEnd type="none" w="sm" len="sm"/>
            <a:tailEnd type="none" w="sm" len="sm"/>
          </a:ln>
        </p:spPr>
      </p:cxnSp>
      <p:sp>
        <p:nvSpPr>
          <p:cNvPr id="209" name="Google Shape;209;p16"/>
          <p:cNvSpPr txBox="1"/>
          <p:nvPr/>
        </p:nvSpPr>
        <p:spPr>
          <a:xfrm>
            <a:off x="2271961" y="2593288"/>
            <a:ext cx="177800" cy="15502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FF"/>
              </a:buClr>
              <a:buSzPts val="1000"/>
              <a:buFont typeface="Arial"/>
              <a:buNone/>
            </a:pPr>
            <a:r>
              <a:rPr lang="en-IN" sz="1000" b="0" i="0" u="none" strike="noStrike" cap="none">
                <a:solidFill>
                  <a:srgbClr val="FFFFFF"/>
                </a:solidFill>
                <a:latin typeface="Calibri"/>
                <a:ea typeface="Calibri"/>
                <a:cs typeface="Calibri"/>
                <a:sym typeface="Calibri"/>
              </a:rPr>
              <a:t>January</a:t>
            </a:r>
            <a:endParaRPr sz="1000" b="0" i="0" u="none" strike="noStrike" cap="none">
              <a:solidFill>
                <a:srgbClr val="FFFFFF"/>
              </a:solidFill>
              <a:latin typeface="Calibri"/>
              <a:ea typeface="Calibri"/>
              <a:cs typeface="Calibri"/>
              <a:sym typeface="Calibri"/>
            </a:endParaRPr>
          </a:p>
        </p:txBody>
      </p:sp>
      <p:cxnSp>
        <p:nvCxnSpPr>
          <p:cNvPr id="210" name="Google Shape;210;p16"/>
          <p:cNvCxnSpPr/>
          <p:nvPr/>
        </p:nvCxnSpPr>
        <p:spPr>
          <a:xfrm>
            <a:off x="3330772" y="2543800"/>
            <a:ext cx="0" cy="254000"/>
          </a:xfrm>
          <a:prstGeom prst="straightConnector1">
            <a:avLst/>
          </a:prstGeom>
          <a:noFill/>
          <a:ln w="9525" cap="flat" cmpd="sng">
            <a:solidFill>
              <a:schemeClr val="lt1">
                <a:alpha val="29803"/>
              </a:schemeClr>
            </a:solidFill>
            <a:prstDash val="solid"/>
            <a:miter lim="800000"/>
            <a:headEnd type="none" w="sm" len="sm"/>
            <a:tailEnd type="none" w="sm" len="sm"/>
          </a:ln>
        </p:spPr>
      </p:cxnSp>
      <p:sp>
        <p:nvSpPr>
          <p:cNvPr id="211" name="Google Shape;211;p16"/>
          <p:cNvSpPr txBox="1"/>
          <p:nvPr/>
        </p:nvSpPr>
        <p:spPr>
          <a:xfrm>
            <a:off x="3394272" y="2593288"/>
            <a:ext cx="139700" cy="15502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FF"/>
              </a:buClr>
              <a:buSzPts val="1000"/>
              <a:buFont typeface="Arial"/>
              <a:buNone/>
            </a:pPr>
            <a:r>
              <a:rPr lang="en-IN" sz="1000" b="0" i="0" u="none" strike="noStrike" cap="none">
                <a:solidFill>
                  <a:srgbClr val="FFFFFF"/>
                </a:solidFill>
                <a:latin typeface="Calibri"/>
                <a:ea typeface="Calibri"/>
                <a:cs typeface="Calibri"/>
                <a:sym typeface="Calibri"/>
              </a:rPr>
              <a:t>February</a:t>
            </a:r>
            <a:endParaRPr sz="1000" b="0" i="0" u="none" strike="noStrike" cap="none">
              <a:solidFill>
                <a:srgbClr val="FFFFFF"/>
              </a:solidFill>
              <a:latin typeface="Calibri"/>
              <a:ea typeface="Calibri"/>
              <a:cs typeface="Calibri"/>
              <a:sym typeface="Calibri"/>
            </a:endParaRPr>
          </a:p>
        </p:txBody>
      </p:sp>
      <p:cxnSp>
        <p:nvCxnSpPr>
          <p:cNvPr id="212" name="Google Shape;212;p16"/>
          <p:cNvCxnSpPr/>
          <p:nvPr/>
        </p:nvCxnSpPr>
        <p:spPr>
          <a:xfrm>
            <a:off x="4490494" y="2543800"/>
            <a:ext cx="0" cy="254000"/>
          </a:xfrm>
          <a:prstGeom prst="straightConnector1">
            <a:avLst/>
          </a:prstGeom>
          <a:noFill/>
          <a:ln w="9525" cap="flat" cmpd="sng">
            <a:solidFill>
              <a:schemeClr val="lt1">
                <a:alpha val="29803"/>
              </a:schemeClr>
            </a:solidFill>
            <a:prstDash val="solid"/>
            <a:miter lim="800000"/>
            <a:headEnd type="none" w="sm" len="sm"/>
            <a:tailEnd type="none" w="sm" len="sm"/>
          </a:ln>
        </p:spPr>
      </p:cxnSp>
      <p:sp>
        <p:nvSpPr>
          <p:cNvPr id="213" name="Google Shape;213;p16"/>
          <p:cNvSpPr txBox="1"/>
          <p:nvPr/>
        </p:nvSpPr>
        <p:spPr>
          <a:xfrm>
            <a:off x="4553995" y="2593288"/>
            <a:ext cx="203200" cy="15502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FF"/>
              </a:buClr>
              <a:buSzPts val="1000"/>
              <a:buFont typeface="Arial"/>
              <a:buNone/>
            </a:pPr>
            <a:r>
              <a:rPr lang="en-IN" sz="1000" b="0" i="0" u="none" strike="noStrike" cap="none">
                <a:solidFill>
                  <a:srgbClr val="FFFFFF"/>
                </a:solidFill>
                <a:latin typeface="Calibri"/>
                <a:ea typeface="Calibri"/>
                <a:cs typeface="Calibri"/>
                <a:sym typeface="Calibri"/>
              </a:rPr>
              <a:t>March</a:t>
            </a:r>
            <a:endParaRPr sz="1000" b="0" i="0" u="none" strike="noStrike" cap="none">
              <a:solidFill>
                <a:srgbClr val="FFFFFF"/>
              </a:solidFill>
              <a:latin typeface="Calibri"/>
              <a:ea typeface="Calibri"/>
              <a:cs typeface="Calibri"/>
              <a:sym typeface="Calibri"/>
            </a:endParaRPr>
          </a:p>
        </p:txBody>
      </p:sp>
      <p:cxnSp>
        <p:nvCxnSpPr>
          <p:cNvPr id="214" name="Google Shape;214;p16"/>
          <p:cNvCxnSpPr/>
          <p:nvPr/>
        </p:nvCxnSpPr>
        <p:spPr>
          <a:xfrm>
            <a:off x="5650217" y="2543800"/>
            <a:ext cx="0" cy="254000"/>
          </a:xfrm>
          <a:prstGeom prst="straightConnector1">
            <a:avLst/>
          </a:prstGeom>
          <a:noFill/>
          <a:ln w="9525" cap="flat" cmpd="sng">
            <a:solidFill>
              <a:schemeClr val="lt1">
                <a:alpha val="29803"/>
              </a:schemeClr>
            </a:solidFill>
            <a:prstDash val="solid"/>
            <a:miter lim="800000"/>
            <a:headEnd type="none" w="sm" len="sm"/>
            <a:tailEnd type="none" w="sm" len="sm"/>
          </a:ln>
        </p:spPr>
      </p:cxnSp>
      <p:sp>
        <p:nvSpPr>
          <p:cNvPr id="215" name="Google Shape;215;p16"/>
          <p:cNvSpPr txBox="1"/>
          <p:nvPr/>
        </p:nvSpPr>
        <p:spPr>
          <a:xfrm>
            <a:off x="5713717" y="2593288"/>
            <a:ext cx="190500" cy="15502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FF"/>
              </a:buClr>
              <a:buSzPts val="1000"/>
              <a:buFont typeface="Arial"/>
              <a:buNone/>
            </a:pPr>
            <a:r>
              <a:rPr lang="en-IN" sz="1000" b="0" i="0" u="none" strike="noStrike" cap="none">
                <a:solidFill>
                  <a:srgbClr val="FFFFFF"/>
                </a:solidFill>
                <a:latin typeface="Calibri"/>
                <a:ea typeface="Calibri"/>
                <a:cs typeface="Calibri"/>
                <a:sym typeface="Calibri"/>
              </a:rPr>
              <a:t>April</a:t>
            </a:r>
            <a:endParaRPr sz="1000" b="0" i="0" u="none" strike="noStrike" cap="none">
              <a:solidFill>
                <a:srgbClr val="FFFFFF"/>
              </a:solidFill>
              <a:latin typeface="Calibri"/>
              <a:ea typeface="Calibri"/>
              <a:cs typeface="Calibri"/>
              <a:sym typeface="Calibri"/>
            </a:endParaRPr>
          </a:p>
        </p:txBody>
      </p:sp>
      <p:cxnSp>
        <p:nvCxnSpPr>
          <p:cNvPr id="216" name="Google Shape;216;p16"/>
          <p:cNvCxnSpPr/>
          <p:nvPr/>
        </p:nvCxnSpPr>
        <p:spPr>
          <a:xfrm>
            <a:off x="6772529" y="2543800"/>
            <a:ext cx="0" cy="254000"/>
          </a:xfrm>
          <a:prstGeom prst="straightConnector1">
            <a:avLst/>
          </a:prstGeom>
          <a:noFill/>
          <a:ln w="9525" cap="flat" cmpd="sng">
            <a:solidFill>
              <a:schemeClr val="lt1">
                <a:alpha val="29803"/>
              </a:schemeClr>
            </a:solidFill>
            <a:prstDash val="solid"/>
            <a:miter lim="800000"/>
            <a:headEnd type="none" w="sm" len="sm"/>
            <a:tailEnd type="none" w="sm" len="sm"/>
          </a:ln>
        </p:spPr>
      </p:cxnSp>
      <p:sp>
        <p:nvSpPr>
          <p:cNvPr id="217" name="Google Shape;217;p16"/>
          <p:cNvSpPr txBox="1"/>
          <p:nvPr/>
        </p:nvSpPr>
        <p:spPr>
          <a:xfrm>
            <a:off x="6836029" y="2593288"/>
            <a:ext cx="182742" cy="15502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FFFF"/>
              </a:buClr>
              <a:buSzPts val="1000"/>
              <a:buFont typeface="Arial"/>
              <a:buNone/>
            </a:pPr>
            <a:r>
              <a:rPr lang="en-IN" sz="1000" b="0" i="0" u="none" strike="noStrike" cap="none">
                <a:solidFill>
                  <a:srgbClr val="FFFFFF"/>
                </a:solidFill>
                <a:latin typeface="Calibri"/>
                <a:ea typeface="Calibri"/>
                <a:cs typeface="Calibri"/>
                <a:sym typeface="Calibri"/>
              </a:rPr>
              <a:t>May</a:t>
            </a:r>
            <a:endParaRPr sz="1000" b="0" i="0" u="none" strike="noStrike" cap="none">
              <a:solidFill>
                <a:srgbClr val="FFFFFF"/>
              </a:solidFill>
              <a:latin typeface="Calibri"/>
              <a:ea typeface="Calibri"/>
              <a:cs typeface="Calibri"/>
              <a:sym typeface="Calibri"/>
            </a:endParaRPr>
          </a:p>
        </p:txBody>
      </p:sp>
      <p:cxnSp>
        <p:nvCxnSpPr>
          <p:cNvPr id="218" name="Google Shape;218;p16"/>
          <p:cNvCxnSpPr/>
          <p:nvPr/>
        </p:nvCxnSpPr>
        <p:spPr>
          <a:xfrm>
            <a:off x="7932251" y="2543800"/>
            <a:ext cx="0" cy="254000"/>
          </a:xfrm>
          <a:prstGeom prst="straightConnector1">
            <a:avLst/>
          </a:prstGeom>
          <a:noFill/>
          <a:ln w="9525" cap="flat" cmpd="sng">
            <a:solidFill>
              <a:schemeClr val="lt1">
                <a:alpha val="29803"/>
              </a:schemeClr>
            </a:solidFill>
            <a:prstDash val="solid"/>
            <a:miter lim="800000"/>
            <a:headEnd type="none" w="sm" len="sm"/>
            <a:tailEnd type="none" w="sm" len="sm"/>
          </a:ln>
        </p:spPr>
      </p:cxnSp>
      <p:cxnSp>
        <p:nvCxnSpPr>
          <p:cNvPr id="219" name="Google Shape;219;p16"/>
          <p:cNvCxnSpPr/>
          <p:nvPr/>
        </p:nvCxnSpPr>
        <p:spPr>
          <a:xfrm>
            <a:off x="9054563" y="2543800"/>
            <a:ext cx="0" cy="254000"/>
          </a:xfrm>
          <a:prstGeom prst="straightConnector1">
            <a:avLst/>
          </a:prstGeom>
          <a:noFill/>
          <a:ln w="9525" cap="flat" cmpd="sng">
            <a:solidFill>
              <a:schemeClr val="lt1">
                <a:alpha val="29803"/>
              </a:schemeClr>
            </a:solidFill>
            <a:prstDash val="solid"/>
            <a:miter lim="800000"/>
            <a:headEnd type="none" w="sm" len="sm"/>
            <a:tailEnd type="none" w="sm" len="sm"/>
          </a:ln>
        </p:spPr>
      </p:cxnSp>
      <p:sp>
        <p:nvSpPr>
          <p:cNvPr id="220" name="Google Shape;220;p16"/>
          <p:cNvSpPr txBox="1"/>
          <p:nvPr/>
        </p:nvSpPr>
        <p:spPr>
          <a:xfrm>
            <a:off x="1651416" y="1287231"/>
            <a:ext cx="1306579" cy="34136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737373"/>
              </a:buClr>
              <a:buSzPts val="1200"/>
              <a:buFont typeface="Arial"/>
              <a:buNone/>
            </a:pPr>
            <a:r>
              <a:rPr lang="en-IN" sz="1200" b="1" i="0" u="none" strike="noStrike" cap="none">
                <a:solidFill>
                  <a:srgbClr val="737373"/>
                </a:solidFill>
                <a:latin typeface="Calibri"/>
                <a:ea typeface="Calibri"/>
                <a:cs typeface="Calibri"/>
                <a:sym typeface="Calibri"/>
              </a:rPr>
              <a:t>Evaluating available projects</a:t>
            </a:r>
            <a:endParaRPr sz="1200" b="1" i="0" u="none" strike="noStrike" cap="none">
              <a:solidFill>
                <a:srgbClr val="737373"/>
              </a:solidFill>
              <a:latin typeface="Calibri"/>
              <a:ea typeface="Calibri"/>
              <a:cs typeface="Calibri"/>
              <a:sym typeface="Calibri"/>
            </a:endParaRPr>
          </a:p>
        </p:txBody>
      </p:sp>
      <p:sp>
        <p:nvSpPr>
          <p:cNvPr id="221" name="Google Shape;221;p16"/>
          <p:cNvSpPr txBox="1"/>
          <p:nvPr/>
        </p:nvSpPr>
        <p:spPr>
          <a:xfrm>
            <a:off x="1651416" y="1641296"/>
            <a:ext cx="393700" cy="15502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6A6A6"/>
              </a:buClr>
              <a:buSzPts val="1000"/>
              <a:buFont typeface="Arial"/>
              <a:buNone/>
            </a:pPr>
            <a:r>
              <a:rPr lang="en-IN" sz="1000" b="0" i="0" u="none" strike="noStrike" cap="none">
                <a:solidFill>
                  <a:srgbClr val="A6A6A6"/>
                </a:solidFill>
                <a:latin typeface="Calibri"/>
                <a:ea typeface="Calibri"/>
                <a:cs typeface="Calibri"/>
                <a:sym typeface="Calibri"/>
              </a:rPr>
              <a:t>Dec 15</a:t>
            </a:r>
            <a:endParaRPr sz="1000" b="0" i="0" u="none" strike="noStrike" cap="none">
              <a:solidFill>
                <a:srgbClr val="A6A6A6"/>
              </a:solidFill>
              <a:latin typeface="Calibri"/>
              <a:ea typeface="Calibri"/>
              <a:cs typeface="Calibri"/>
              <a:sym typeface="Calibri"/>
            </a:endParaRPr>
          </a:p>
        </p:txBody>
      </p:sp>
      <p:sp>
        <p:nvSpPr>
          <p:cNvPr id="222" name="Google Shape;222;p16"/>
          <p:cNvSpPr/>
          <p:nvPr/>
        </p:nvSpPr>
        <p:spPr>
          <a:xfrm rot="-5400000">
            <a:off x="1454566" y="1562280"/>
            <a:ext cx="165100" cy="165100"/>
          </a:xfrm>
          <a:prstGeom prst="flowChartMerge">
            <a:avLst/>
          </a:prstGeom>
          <a:solidFill>
            <a:srgbClr val="0072B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23" name="Google Shape;223;p16"/>
          <p:cNvSpPr txBox="1"/>
          <p:nvPr/>
        </p:nvSpPr>
        <p:spPr>
          <a:xfrm>
            <a:off x="2052351" y="1867905"/>
            <a:ext cx="825500" cy="18605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737373"/>
              </a:buClr>
              <a:buSzPts val="1200"/>
              <a:buFont typeface="Arial"/>
              <a:buNone/>
            </a:pPr>
            <a:r>
              <a:rPr lang="en-IN" sz="1200" b="1" i="0" u="none" strike="noStrike" cap="none">
                <a:solidFill>
                  <a:srgbClr val="737373"/>
                </a:solidFill>
                <a:latin typeface="Calibri"/>
                <a:ea typeface="Calibri"/>
                <a:cs typeface="Calibri"/>
                <a:sym typeface="Calibri"/>
              </a:rPr>
              <a:t>Synopsis Submission</a:t>
            </a:r>
            <a:endParaRPr sz="1200" b="1" i="0" u="none" strike="noStrike" cap="none">
              <a:solidFill>
                <a:srgbClr val="737373"/>
              </a:solidFill>
              <a:latin typeface="Calibri"/>
              <a:ea typeface="Calibri"/>
              <a:cs typeface="Calibri"/>
              <a:sym typeface="Calibri"/>
            </a:endParaRPr>
          </a:p>
        </p:txBody>
      </p:sp>
      <p:sp>
        <p:nvSpPr>
          <p:cNvPr id="224" name="Google Shape;224;p16"/>
          <p:cNvSpPr txBox="1"/>
          <p:nvPr/>
        </p:nvSpPr>
        <p:spPr>
          <a:xfrm>
            <a:off x="2330438" y="2109375"/>
            <a:ext cx="279400" cy="15502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A6A6A6"/>
              </a:buClr>
              <a:buSzPts val="1000"/>
              <a:buFont typeface="Arial"/>
              <a:buNone/>
            </a:pPr>
            <a:r>
              <a:rPr lang="en-IN" sz="1000" b="0" i="0" u="none" strike="noStrike" cap="none">
                <a:solidFill>
                  <a:srgbClr val="A6A6A6"/>
                </a:solidFill>
                <a:latin typeface="Calibri"/>
                <a:ea typeface="Calibri"/>
                <a:cs typeface="Calibri"/>
                <a:sym typeface="Calibri"/>
              </a:rPr>
              <a:t>Jan 9</a:t>
            </a:r>
            <a:endParaRPr sz="1000" b="0" i="0" u="none" strike="noStrike" cap="none">
              <a:solidFill>
                <a:srgbClr val="A6A6A6"/>
              </a:solidFill>
              <a:latin typeface="Calibri"/>
              <a:ea typeface="Calibri"/>
              <a:cs typeface="Calibri"/>
              <a:sym typeface="Calibri"/>
            </a:endParaRPr>
          </a:p>
        </p:txBody>
      </p:sp>
      <p:sp>
        <p:nvSpPr>
          <p:cNvPr id="225" name="Google Shape;225;p16"/>
          <p:cNvSpPr/>
          <p:nvPr/>
        </p:nvSpPr>
        <p:spPr>
          <a:xfrm>
            <a:off x="2356008" y="2289800"/>
            <a:ext cx="228600" cy="254000"/>
          </a:xfrm>
          <a:prstGeom prst="diamond">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26" name="Google Shape;226;p16"/>
          <p:cNvSpPr txBox="1"/>
          <p:nvPr/>
        </p:nvSpPr>
        <p:spPr>
          <a:xfrm>
            <a:off x="3087253" y="1442541"/>
            <a:ext cx="825500" cy="18605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737373"/>
              </a:buClr>
              <a:buSzPts val="1200"/>
              <a:buFont typeface="Arial"/>
              <a:buNone/>
            </a:pPr>
            <a:r>
              <a:rPr lang="en-IN" sz="1200" b="1" i="0" u="none" strike="noStrike" cap="none">
                <a:solidFill>
                  <a:srgbClr val="737373"/>
                </a:solidFill>
                <a:latin typeface="Calibri"/>
                <a:ea typeface="Calibri"/>
                <a:cs typeface="Calibri"/>
                <a:sym typeface="Calibri"/>
              </a:rPr>
              <a:t>Progress #1</a:t>
            </a:r>
            <a:endParaRPr sz="1200" b="1" i="0" u="none" strike="noStrike" cap="none">
              <a:solidFill>
                <a:srgbClr val="737373"/>
              </a:solidFill>
              <a:latin typeface="Calibri"/>
              <a:ea typeface="Calibri"/>
              <a:cs typeface="Calibri"/>
              <a:sym typeface="Calibri"/>
            </a:endParaRPr>
          </a:p>
        </p:txBody>
      </p:sp>
      <p:sp>
        <p:nvSpPr>
          <p:cNvPr id="227" name="Google Shape;227;p16"/>
          <p:cNvSpPr txBox="1"/>
          <p:nvPr/>
        </p:nvSpPr>
        <p:spPr>
          <a:xfrm>
            <a:off x="3351941" y="1628596"/>
            <a:ext cx="437215" cy="16772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A6A6A6"/>
              </a:buClr>
              <a:buSzPts val="1000"/>
              <a:buFont typeface="Arial"/>
              <a:buNone/>
            </a:pPr>
            <a:r>
              <a:rPr lang="en-IN" sz="1000" b="0" i="0" u="none" strike="noStrike" cap="none">
                <a:solidFill>
                  <a:srgbClr val="A6A6A6"/>
                </a:solidFill>
                <a:latin typeface="Calibri"/>
                <a:ea typeface="Calibri"/>
                <a:cs typeface="Calibri"/>
                <a:sym typeface="Calibri"/>
              </a:rPr>
              <a:t>Feb 14</a:t>
            </a:r>
            <a:endParaRPr sz="1000" b="0" i="0" u="none" strike="noStrike" cap="none">
              <a:solidFill>
                <a:srgbClr val="A6A6A6"/>
              </a:solidFill>
              <a:latin typeface="Calibri"/>
              <a:ea typeface="Calibri"/>
              <a:cs typeface="Calibri"/>
              <a:sym typeface="Calibri"/>
            </a:endParaRPr>
          </a:p>
        </p:txBody>
      </p:sp>
      <p:sp>
        <p:nvSpPr>
          <p:cNvPr id="228" name="Google Shape;228;p16"/>
          <p:cNvSpPr/>
          <p:nvPr/>
        </p:nvSpPr>
        <p:spPr>
          <a:xfrm>
            <a:off x="3385703" y="2335973"/>
            <a:ext cx="228600" cy="254000"/>
          </a:xfrm>
          <a:prstGeom prst="diamond">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29" name="Google Shape;229;p16"/>
          <p:cNvSpPr txBox="1"/>
          <p:nvPr/>
        </p:nvSpPr>
        <p:spPr>
          <a:xfrm>
            <a:off x="4335212" y="1910619"/>
            <a:ext cx="838200" cy="18605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737373"/>
              </a:buClr>
              <a:buSzPts val="1200"/>
              <a:buFont typeface="Arial"/>
              <a:buNone/>
            </a:pPr>
            <a:r>
              <a:rPr lang="en-IN" sz="1200" b="1" i="0" u="none" strike="noStrike" cap="none">
                <a:solidFill>
                  <a:srgbClr val="737373"/>
                </a:solidFill>
                <a:latin typeface="Calibri"/>
                <a:ea typeface="Calibri"/>
                <a:cs typeface="Calibri"/>
                <a:sym typeface="Calibri"/>
              </a:rPr>
              <a:t>Progress #2</a:t>
            </a:r>
            <a:endParaRPr sz="1200" b="1" i="0" u="none" strike="noStrike" cap="none">
              <a:solidFill>
                <a:srgbClr val="737373"/>
              </a:solidFill>
              <a:latin typeface="Calibri"/>
              <a:ea typeface="Calibri"/>
              <a:cs typeface="Calibri"/>
              <a:sym typeface="Calibri"/>
            </a:endParaRPr>
          </a:p>
        </p:txBody>
      </p:sp>
      <p:sp>
        <p:nvSpPr>
          <p:cNvPr id="230" name="Google Shape;230;p16"/>
          <p:cNvSpPr txBox="1"/>
          <p:nvPr/>
        </p:nvSpPr>
        <p:spPr>
          <a:xfrm>
            <a:off x="4575051" y="2109374"/>
            <a:ext cx="368300" cy="15502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A6A6A6"/>
              </a:buClr>
              <a:buSzPts val="1000"/>
              <a:buFont typeface="Arial"/>
              <a:buNone/>
            </a:pPr>
            <a:r>
              <a:rPr lang="en-IN" sz="1000" b="0" i="0" u="none" strike="noStrike" cap="none">
                <a:solidFill>
                  <a:srgbClr val="A6A6A6"/>
                </a:solidFill>
                <a:latin typeface="Calibri"/>
                <a:ea typeface="Calibri"/>
                <a:cs typeface="Calibri"/>
                <a:sym typeface="Calibri"/>
              </a:rPr>
              <a:t>Mar 30</a:t>
            </a:r>
            <a:endParaRPr sz="1000" b="0" i="0" u="none" strike="noStrike" cap="none">
              <a:solidFill>
                <a:srgbClr val="A6A6A6"/>
              </a:solidFill>
              <a:latin typeface="Calibri"/>
              <a:ea typeface="Calibri"/>
              <a:cs typeface="Calibri"/>
              <a:sym typeface="Calibri"/>
            </a:endParaRPr>
          </a:p>
        </p:txBody>
      </p:sp>
      <p:sp>
        <p:nvSpPr>
          <p:cNvPr id="231" name="Google Shape;231;p16"/>
          <p:cNvSpPr/>
          <p:nvPr/>
        </p:nvSpPr>
        <p:spPr>
          <a:xfrm>
            <a:off x="4645833" y="2289799"/>
            <a:ext cx="228600" cy="254000"/>
          </a:xfrm>
          <a:prstGeom prst="diamond">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2" name="Google Shape;232;p16"/>
          <p:cNvSpPr txBox="1"/>
          <p:nvPr/>
        </p:nvSpPr>
        <p:spPr>
          <a:xfrm>
            <a:off x="5581861" y="1910620"/>
            <a:ext cx="825500" cy="18605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737373"/>
              </a:buClr>
              <a:buSzPts val="1200"/>
              <a:buFont typeface="Arial"/>
              <a:buNone/>
            </a:pPr>
            <a:r>
              <a:rPr lang="en-IN" sz="1200" b="1" i="0" u="none" strike="noStrike" cap="none">
                <a:solidFill>
                  <a:srgbClr val="737373"/>
                </a:solidFill>
                <a:latin typeface="Calibri"/>
                <a:ea typeface="Calibri"/>
                <a:cs typeface="Calibri"/>
                <a:sym typeface="Calibri"/>
              </a:rPr>
              <a:t>Progress #3</a:t>
            </a:r>
            <a:endParaRPr sz="1200" b="1" i="0" u="none" strike="noStrike" cap="none">
              <a:solidFill>
                <a:srgbClr val="737373"/>
              </a:solidFill>
              <a:latin typeface="Calibri"/>
              <a:ea typeface="Calibri"/>
              <a:cs typeface="Calibri"/>
              <a:sym typeface="Calibri"/>
            </a:endParaRPr>
          </a:p>
        </p:txBody>
      </p:sp>
      <p:sp>
        <p:nvSpPr>
          <p:cNvPr id="233" name="Google Shape;233;p16"/>
          <p:cNvSpPr txBox="1"/>
          <p:nvPr/>
        </p:nvSpPr>
        <p:spPr>
          <a:xfrm>
            <a:off x="5820600" y="2109375"/>
            <a:ext cx="355600" cy="15502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A6A6A6"/>
              </a:buClr>
              <a:buSzPts val="1000"/>
              <a:buFont typeface="Arial"/>
              <a:buNone/>
            </a:pPr>
            <a:r>
              <a:rPr lang="en-IN" sz="1000" b="0" i="0" u="none" strike="noStrike" cap="none">
                <a:solidFill>
                  <a:srgbClr val="A6A6A6"/>
                </a:solidFill>
                <a:latin typeface="Calibri"/>
                <a:ea typeface="Calibri"/>
                <a:cs typeface="Calibri"/>
                <a:sym typeface="Calibri"/>
              </a:rPr>
              <a:t>Apr 12</a:t>
            </a:r>
            <a:endParaRPr sz="1000" b="0" i="0" u="none" strike="noStrike" cap="none">
              <a:solidFill>
                <a:srgbClr val="A6A6A6"/>
              </a:solidFill>
              <a:latin typeface="Calibri"/>
              <a:ea typeface="Calibri"/>
              <a:cs typeface="Calibri"/>
              <a:sym typeface="Calibri"/>
            </a:endParaRPr>
          </a:p>
        </p:txBody>
      </p:sp>
      <p:sp>
        <p:nvSpPr>
          <p:cNvPr id="234" name="Google Shape;234;p16"/>
          <p:cNvSpPr/>
          <p:nvPr/>
        </p:nvSpPr>
        <p:spPr>
          <a:xfrm>
            <a:off x="5886302" y="2284782"/>
            <a:ext cx="228600" cy="254000"/>
          </a:xfrm>
          <a:prstGeom prst="diamond">
            <a:avLst/>
          </a:prstGeom>
          <a:solidFill>
            <a:srgbClr val="FEBA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5" name="Google Shape;235;p16"/>
          <p:cNvSpPr txBox="1"/>
          <p:nvPr/>
        </p:nvSpPr>
        <p:spPr>
          <a:xfrm>
            <a:off x="6574781" y="1466436"/>
            <a:ext cx="825500" cy="18605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737373"/>
              </a:buClr>
              <a:buSzPts val="1200"/>
              <a:buFont typeface="Arial"/>
              <a:buNone/>
            </a:pPr>
            <a:r>
              <a:rPr lang="en-IN" sz="1200" b="1" i="0" u="none" strike="noStrike" cap="none">
                <a:solidFill>
                  <a:srgbClr val="737373"/>
                </a:solidFill>
                <a:latin typeface="Calibri"/>
                <a:ea typeface="Calibri"/>
                <a:cs typeface="Calibri"/>
                <a:sym typeface="Calibri"/>
              </a:rPr>
              <a:t>Progress #4</a:t>
            </a:r>
            <a:endParaRPr sz="1200" b="1" i="0" u="none" strike="noStrike" cap="none">
              <a:solidFill>
                <a:srgbClr val="737373"/>
              </a:solidFill>
              <a:latin typeface="Calibri"/>
              <a:ea typeface="Calibri"/>
              <a:cs typeface="Calibri"/>
              <a:sym typeface="Calibri"/>
            </a:endParaRPr>
          </a:p>
        </p:txBody>
      </p:sp>
      <p:sp>
        <p:nvSpPr>
          <p:cNvPr id="236" name="Google Shape;236;p16"/>
          <p:cNvSpPr txBox="1"/>
          <p:nvPr/>
        </p:nvSpPr>
        <p:spPr>
          <a:xfrm>
            <a:off x="6817478" y="1667283"/>
            <a:ext cx="483622" cy="152933"/>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A6A6A6"/>
              </a:buClr>
              <a:buSzPts val="1000"/>
              <a:buFont typeface="Arial"/>
              <a:buNone/>
            </a:pPr>
            <a:r>
              <a:rPr lang="en-IN" sz="1000" b="0" i="0" u="none" strike="noStrike" cap="none">
                <a:solidFill>
                  <a:srgbClr val="A6A6A6"/>
                </a:solidFill>
                <a:latin typeface="Calibri"/>
                <a:ea typeface="Calibri"/>
                <a:cs typeface="Calibri"/>
                <a:sym typeface="Calibri"/>
              </a:rPr>
              <a:t>May 03 </a:t>
            </a:r>
            <a:endParaRPr sz="1000" b="0" i="0" u="none" strike="noStrike" cap="none">
              <a:solidFill>
                <a:srgbClr val="A6A6A6"/>
              </a:solidFill>
              <a:latin typeface="Calibri"/>
              <a:ea typeface="Calibri"/>
              <a:cs typeface="Calibri"/>
              <a:sym typeface="Calibri"/>
            </a:endParaRPr>
          </a:p>
        </p:txBody>
      </p:sp>
      <p:sp>
        <p:nvSpPr>
          <p:cNvPr id="237" name="Google Shape;237;p16"/>
          <p:cNvSpPr/>
          <p:nvPr/>
        </p:nvSpPr>
        <p:spPr>
          <a:xfrm>
            <a:off x="6878438" y="2286324"/>
            <a:ext cx="228600" cy="254000"/>
          </a:xfrm>
          <a:prstGeom prst="diamond">
            <a:avLst/>
          </a:prstGeom>
          <a:solidFill>
            <a:srgbClr val="0072B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8" name="Google Shape;238;p16"/>
          <p:cNvSpPr txBox="1"/>
          <p:nvPr/>
        </p:nvSpPr>
        <p:spPr>
          <a:xfrm>
            <a:off x="8129101" y="1478776"/>
            <a:ext cx="495300" cy="18605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737373"/>
              </a:buClr>
              <a:buSzPts val="1200"/>
              <a:buFont typeface="Arial"/>
              <a:buNone/>
            </a:pPr>
            <a:r>
              <a:rPr lang="en-IN" sz="1200" b="1" i="0" u="none" strike="noStrike" cap="none">
                <a:solidFill>
                  <a:srgbClr val="737373"/>
                </a:solidFill>
                <a:latin typeface="Calibri"/>
                <a:ea typeface="Calibri"/>
                <a:cs typeface="Calibri"/>
                <a:sym typeface="Calibri"/>
              </a:rPr>
              <a:t>Sem End</a:t>
            </a:r>
            <a:endParaRPr sz="1200" b="1" i="0" u="none" strike="noStrike" cap="none">
              <a:solidFill>
                <a:srgbClr val="737373"/>
              </a:solidFill>
              <a:latin typeface="Calibri"/>
              <a:ea typeface="Calibri"/>
              <a:cs typeface="Calibri"/>
              <a:sym typeface="Calibri"/>
            </a:endParaRPr>
          </a:p>
        </p:txBody>
      </p:sp>
      <p:sp>
        <p:nvSpPr>
          <p:cNvPr id="239" name="Google Shape;239;p16"/>
          <p:cNvSpPr txBox="1"/>
          <p:nvPr/>
        </p:nvSpPr>
        <p:spPr>
          <a:xfrm>
            <a:off x="8129101" y="1735405"/>
            <a:ext cx="495300" cy="16772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6A6A6"/>
              </a:buClr>
              <a:buSzPts val="1000"/>
              <a:buFont typeface="Arial"/>
              <a:buNone/>
            </a:pPr>
            <a:r>
              <a:rPr lang="en-IN" sz="1000" b="0" i="0" u="none" strike="noStrike" cap="none">
                <a:solidFill>
                  <a:srgbClr val="A6A6A6"/>
                </a:solidFill>
                <a:latin typeface="Calibri"/>
                <a:ea typeface="Calibri"/>
                <a:cs typeface="Calibri"/>
                <a:sym typeface="Calibri"/>
              </a:rPr>
              <a:t>May 15</a:t>
            </a:r>
            <a:endParaRPr sz="1000" b="0" i="0" u="none" strike="noStrike" cap="none">
              <a:solidFill>
                <a:srgbClr val="A6A6A6"/>
              </a:solidFill>
              <a:latin typeface="Calibri"/>
              <a:ea typeface="Calibri"/>
              <a:cs typeface="Calibri"/>
              <a:sym typeface="Calibri"/>
            </a:endParaRPr>
          </a:p>
        </p:txBody>
      </p:sp>
      <p:sp>
        <p:nvSpPr>
          <p:cNvPr id="240" name="Google Shape;240;p16"/>
          <p:cNvSpPr/>
          <p:nvPr/>
        </p:nvSpPr>
        <p:spPr>
          <a:xfrm rot="-5400000">
            <a:off x="7932251" y="1598516"/>
            <a:ext cx="165100" cy="165100"/>
          </a:xfrm>
          <a:prstGeom prst="flowChartMerg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1" name="Google Shape;241;p16"/>
          <p:cNvSpPr/>
          <p:nvPr/>
        </p:nvSpPr>
        <p:spPr>
          <a:xfrm>
            <a:off x="2193982" y="3064501"/>
            <a:ext cx="304800" cy="155025"/>
          </a:xfrm>
          <a:prstGeom prst="roundRect">
            <a:avLst>
              <a:gd name="adj" fmla="val 16667"/>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2" name="Google Shape;242;p16"/>
          <p:cNvSpPr/>
          <p:nvPr/>
        </p:nvSpPr>
        <p:spPr>
          <a:xfrm>
            <a:off x="2193982" y="3064501"/>
            <a:ext cx="304800" cy="155025"/>
          </a:xfrm>
          <a:prstGeom prst="roundRect">
            <a:avLst>
              <a:gd name="adj" fmla="val 16667"/>
            </a:avLst>
          </a:prstGeom>
          <a:solidFill>
            <a:schemeClr val="dk2">
              <a:alpha val="34901"/>
            </a:schemeClr>
          </a:solidFill>
          <a:ln>
            <a:noFill/>
          </a:ln>
          <a:effectLst>
            <a:outerShdw>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3" name="Google Shape;243;p16"/>
          <p:cNvSpPr txBox="1"/>
          <p:nvPr/>
        </p:nvSpPr>
        <p:spPr>
          <a:xfrm>
            <a:off x="1048738" y="3057558"/>
            <a:ext cx="1104900" cy="16891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737373"/>
              </a:buClr>
              <a:buSzPts val="1000"/>
              <a:buFont typeface="Arial"/>
              <a:buNone/>
            </a:pPr>
            <a:r>
              <a:rPr lang="en-IN" sz="1000" b="1" i="0" u="none" strike="noStrike" cap="none">
                <a:solidFill>
                  <a:srgbClr val="737373"/>
                </a:solidFill>
                <a:latin typeface="Quattrocento Sans"/>
                <a:ea typeface="Quattrocento Sans"/>
                <a:cs typeface="Quattrocento Sans"/>
                <a:sym typeface="Quattrocento Sans"/>
              </a:rPr>
              <a:t>Preparatory Phase</a:t>
            </a:r>
            <a:endParaRPr sz="1000" b="1" i="0" u="none" strike="noStrike" cap="none">
              <a:solidFill>
                <a:srgbClr val="737373"/>
              </a:solidFill>
              <a:latin typeface="Quattrocento Sans"/>
              <a:ea typeface="Quattrocento Sans"/>
              <a:cs typeface="Quattrocento Sans"/>
              <a:sym typeface="Quattrocento Sans"/>
            </a:endParaRPr>
          </a:p>
        </p:txBody>
      </p:sp>
      <p:sp>
        <p:nvSpPr>
          <p:cNvPr id="244" name="Google Shape;244;p16"/>
          <p:cNvSpPr txBox="1"/>
          <p:nvPr/>
        </p:nvSpPr>
        <p:spPr>
          <a:xfrm>
            <a:off x="2575103" y="2985407"/>
            <a:ext cx="855348" cy="265337"/>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737373"/>
              </a:buClr>
              <a:buSzPts val="1000"/>
              <a:buFont typeface="Arial"/>
              <a:buNone/>
            </a:pPr>
            <a:r>
              <a:rPr lang="en-IN" sz="1000" b="0" i="0" u="none" strike="noStrike" cap="none">
                <a:solidFill>
                  <a:srgbClr val="737373"/>
                </a:solidFill>
                <a:latin typeface="Calibri"/>
                <a:ea typeface="Calibri"/>
                <a:cs typeface="Calibri"/>
                <a:sym typeface="Calibri"/>
              </a:rPr>
              <a:t>Dec 15 – Jan 09 </a:t>
            </a:r>
            <a:endParaRPr sz="1000" b="0" i="0" u="none" strike="noStrike" cap="none">
              <a:solidFill>
                <a:srgbClr val="737373"/>
              </a:solidFill>
              <a:latin typeface="Calibri"/>
              <a:ea typeface="Calibri"/>
              <a:cs typeface="Calibri"/>
              <a:sym typeface="Calibri"/>
            </a:endParaRPr>
          </a:p>
        </p:txBody>
      </p:sp>
      <p:sp>
        <p:nvSpPr>
          <p:cNvPr id="245" name="Google Shape;245;p16"/>
          <p:cNvSpPr txBox="1"/>
          <p:nvPr/>
        </p:nvSpPr>
        <p:spPr>
          <a:xfrm>
            <a:off x="2209267" y="3064501"/>
            <a:ext cx="292100" cy="15502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000"/>
              <a:buFont typeface="Arial"/>
              <a:buNone/>
            </a:pPr>
            <a:r>
              <a:rPr lang="en-IN" sz="1000" b="0" i="0" u="none" strike="noStrike" cap="none">
                <a:solidFill>
                  <a:srgbClr val="FFFFFF"/>
                </a:solidFill>
                <a:latin typeface="Calibri"/>
                <a:ea typeface="Calibri"/>
                <a:cs typeface="Calibri"/>
                <a:sym typeface="Calibri"/>
              </a:rPr>
              <a:t>100%</a:t>
            </a:r>
            <a:endParaRPr sz="1000" b="0" i="0" u="none" strike="noStrike" cap="none">
              <a:solidFill>
                <a:srgbClr val="FFFFFF"/>
              </a:solidFill>
              <a:latin typeface="Calibri"/>
              <a:ea typeface="Calibri"/>
              <a:cs typeface="Calibri"/>
              <a:sym typeface="Calibri"/>
            </a:endParaRPr>
          </a:p>
        </p:txBody>
      </p:sp>
      <p:sp>
        <p:nvSpPr>
          <p:cNvPr id="246" name="Google Shape;246;p16"/>
          <p:cNvSpPr/>
          <p:nvPr/>
        </p:nvSpPr>
        <p:spPr>
          <a:xfrm>
            <a:off x="2551381" y="3310796"/>
            <a:ext cx="901700" cy="15502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7" name="Google Shape;247;p16"/>
          <p:cNvSpPr/>
          <p:nvPr/>
        </p:nvSpPr>
        <p:spPr>
          <a:xfrm>
            <a:off x="2551381" y="3310796"/>
            <a:ext cx="901700" cy="155025"/>
          </a:xfrm>
          <a:prstGeom prst="roundRect">
            <a:avLst>
              <a:gd name="adj" fmla="val 16667"/>
            </a:avLst>
          </a:prstGeom>
          <a:solidFill>
            <a:schemeClr val="dk2">
              <a:alpha val="34901"/>
            </a:schemeClr>
          </a:solidFill>
          <a:ln>
            <a:noFill/>
          </a:ln>
          <a:effectLst>
            <a:outerShdw>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8" name="Google Shape;248;p16"/>
          <p:cNvSpPr txBox="1"/>
          <p:nvPr/>
        </p:nvSpPr>
        <p:spPr>
          <a:xfrm>
            <a:off x="1305383" y="3303854"/>
            <a:ext cx="1206500" cy="16891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737373"/>
              </a:buClr>
              <a:buSzPts val="1000"/>
              <a:buFont typeface="Arial"/>
              <a:buNone/>
            </a:pPr>
            <a:r>
              <a:rPr lang="en-IN" sz="1000" b="1" i="0" u="none" strike="noStrike" cap="none">
                <a:solidFill>
                  <a:srgbClr val="737373"/>
                </a:solidFill>
                <a:latin typeface="Quattrocento Sans"/>
                <a:ea typeface="Quattrocento Sans"/>
                <a:cs typeface="Quattrocento Sans"/>
                <a:sym typeface="Quattrocento Sans"/>
              </a:rPr>
              <a:t>Phase 1 Work Effort</a:t>
            </a:r>
            <a:endParaRPr sz="1000" b="1" i="0" u="none" strike="noStrike" cap="none">
              <a:solidFill>
                <a:srgbClr val="737373"/>
              </a:solidFill>
              <a:latin typeface="Quattrocento Sans"/>
              <a:ea typeface="Quattrocento Sans"/>
              <a:cs typeface="Quattrocento Sans"/>
              <a:sym typeface="Quattrocento Sans"/>
            </a:endParaRPr>
          </a:p>
        </p:txBody>
      </p:sp>
      <p:sp>
        <p:nvSpPr>
          <p:cNvPr id="249" name="Google Shape;249;p16"/>
          <p:cNvSpPr txBox="1"/>
          <p:nvPr/>
        </p:nvSpPr>
        <p:spPr>
          <a:xfrm>
            <a:off x="3500003" y="3303855"/>
            <a:ext cx="913243" cy="161968"/>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737373"/>
              </a:buClr>
              <a:buSzPts val="1000"/>
              <a:buFont typeface="Arial"/>
              <a:buNone/>
            </a:pPr>
            <a:r>
              <a:rPr lang="en-IN" sz="1000" b="0" i="0" u="none" strike="noStrike" cap="none">
                <a:solidFill>
                  <a:srgbClr val="737373"/>
                </a:solidFill>
                <a:latin typeface="Calibri"/>
                <a:ea typeface="Calibri"/>
                <a:cs typeface="Calibri"/>
                <a:sym typeface="Calibri"/>
              </a:rPr>
              <a:t>Jan 10 - Feb 13</a:t>
            </a:r>
            <a:endParaRPr sz="1000" b="0" i="0" u="none" strike="noStrike" cap="none">
              <a:solidFill>
                <a:srgbClr val="737373"/>
              </a:solidFill>
              <a:latin typeface="Calibri"/>
              <a:ea typeface="Calibri"/>
              <a:cs typeface="Calibri"/>
              <a:sym typeface="Calibri"/>
            </a:endParaRPr>
          </a:p>
        </p:txBody>
      </p:sp>
      <p:sp>
        <p:nvSpPr>
          <p:cNvPr id="250" name="Google Shape;250;p16"/>
          <p:cNvSpPr txBox="1"/>
          <p:nvPr/>
        </p:nvSpPr>
        <p:spPr>
          <a:xfrm>
            <a:off x="3165232" y="3310797"/>
            <a:ext cx="292100" cy="15502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000"/>
              <a:buFont typeface="Arial"/>
              <a:buNone/>
            </a:pPr>
            <a:r>
              <a:rPr lang="en-IN" sz="1000" b="0" i="0" u="none" strike="noStrike" cap="none">
                <a:solidFill>
                  <a:srgbClr val="FFFFFF"/>
                </a:solidFill>
                <a:latin typeface="Calibri"/>
                <a:ea typeface="Calibri"/>
                <a:cs typeface="Calibri"/>
                <a:sym typeface="Calibri"/>
              </a:rPr>
              <a:t>100%</a:t>
            </a:r>
            <a:endParaRPr sz="1000" b="0" i="0" u="none" strike="noStrike" cap="none">
              <a:solidFill>
                <a:srgbClr val="FFFFFF"/>
              </a:solidFill>
              <a:latin typeface="Calibri"/>
              <a:ea typeface="Calibri"/>
              <a:cs typeface="Calibri"/>
              <a:sym typeface="Calibri"/>
            </a:endParaRPr>
          </a:p>
        </p:txBody>
      </p:sp>
      <p:sp>
        <p:nvSpPr>
          <p:cNvPr id="251" name="Google Shape;251;p16"/>
          <p:cNvSpPr txBox="1"/>
          <p:nvPr/>
        </p:nvSpPr>
        <p:spPr>
          <a:xfrm>
            <a:off x="4039189" y="3536773"/>
            <a:ext cx="228600" cy="15502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000"/>
              <a:buFont typeface="Arial"/>
              <a:buNone/>
            </a:pPr>
            <a:r>
              <a:rPr lang="en-IN" sz="1000" b="0" i="0" u="none" strike="noStrike" cap="none">
                <a:solidFill>
                  <a:srgbClr val="FFFFFF"/>
                </a:solidFill>
                <a:latin typeface="Calibri"/>
                <a:ea typeface="Calibri"/>
                <a:cs typeface="Calibri"/>
                <a:sym typeface="Calibri"/>
              </a:rPr>
              <a:t>80%</a:t>
            </a:r>
            <a:endParaRPr sz="1000" b="0" i="0" u="none" strike="noStrike" cap="none">
              <a:solidFill>
                <a:srgbClr val="FFFFFF"/>
              </a:solidFill>
              <a:latin typeface="Calibri"/>
              <a:ea typeface="Calibri"/>
              <a:cs typeface="Calibri"/>
              <a:sym typeface="Calibri"/>
            </a:endParaRPr>
          </a:p>
        </p:txBody>
      </p:sp>
      <p:sp>
        <p:nvSpPr>
          <p:cNvPr id="252" name="Google Shape;252;p16"/>
          <p:cNvSpPr/>
          <p:nvPr/>
        </p:nvSpPr>
        <p:spPr>
          <a:xfrm>
            <a:off x="3489556" y="3607216"/>
            <a:ext cx="1264756" cy="161967"/>
          </a:xfrm>
          <a:prstGeom prst="roundRect">
            <a:avLst>
              <a:gd name="adj" fmla="val 16667"/>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53" name="Google Shape;253;p16"/>
          <p:cNvSpPr txBox="1"/>
          <p:nvPr/>
        </p:nvSpPr>
        <p:spPr>
          <a:xfrm>
            <a:off x="2243559" y="3600273"/>
            <a:ext cx="1206500" cy="16891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737373"/>
              </a:buClr>
              <a:buSzPts val="1000"/>
              <a:buFont typeface="Arial"/>
              <a:buNone/>
            </a:pPr>
            <a:r>
              <a:rPr lang="en-IN" sz="1000" b="1" i="0" u="none" strike="noStrike" cap="none">
                <a:solidFill>
                  <a:srgbClr val="737373"/>
                </a:solidFill>
                <a:latin typeface="Quattrocento Sans"/>
                <a:ea typeface="Quattrocento Sans"/>
                <a:cs typeface="Quattrocento Sans"/>
                <a:sym typeface="Quattrocento Sans"/>
              </a:rPr>
              <a:t>Phase 2 Work Effort</a:t>
            </a:r>
            <a:endParaRPr sz="1000" b="1" i="0" u="none" strike="noStrike" cap="none">
              <a:solidFill>
                <a:srgbClr val="737373"/>
              </a:solidFill>
              <a:latin typeface="Quattrocento Sans"/>
              <a:ea typeface="Quattrocento Sans"/>
              <a:cs typeface="Quattrocento Sans"/>
              <a:sym typeface="Quattrocento Sans"/>
            </a:endParaRPr>
          </a:p>
        </p:txBody>
      </p:sp>
      <p:sp>
        <p:nvSpPr>
          <p:cNvPr id="254" name="Google Shape;254;p16"/>
          <p:cNvSpPr txBox="1"/>
          <p:nvPr/>
        </p:nvSpPr>
        <p:spPr>
          <a:xfrm>
            <a:off x="4806679" y="3607216"/>
            <a:ext cx="1079623" cy="161968"/>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737373"/>
              </a:buClr>
              <a:buSzPts val="1000"/>
              <a:buFont typeface="Arial"/>
              <a:buNone/>
            </a:pPr>
            <a:r>
              <a:rPr lang="en-IN" sz="1000" b="0" i="0" u="none" strike="noStrike" cap="none">
                <a:solidFill>
                  <a:srgbClr val="737373"/>
                </a:solidFill>
                <a:latin typeface="Calibri"/>
                <a:ea typeface="Calibri"/>
                <a:cs typeface="Calibri"/>
                <a:sym typeface="Calibri"/>
              </a:rPr>
              <a:t>Feb 14  - March 08</a:t>
            </a:r>
            <a:endParaRPr sz="1000" b="0" i="0" u="none" strike="noStrike" cap="none">
              <a:solidFill>
                <a:srgbClr val="737373"/>
              </a:solidFill>
              <a:latin typeface="Calibri"/>
              <a:ea typeface="Calibri"/>
              <a:cs typeface="Calibri"/>
              <a:sym typeface="Calibri"/>
            </a:endParaRPr>
          </a:p>
        </p:txBody>
      </p:sp>
      <p:sp>
        <p:nvSpPr>
          <p:cNvPr id="255" name="Google Shape;255;p16"/>
          <p:cNvSpPr/>
          <p:nvPr/>
        </p:nvSpPr>
        <p:spPr>
          <a:xfrm>
            <a:off x="4757195" y="3832683"/>
            <a:ext cx="1320800" cy="152400"/>
          </a:xfrm>
          <a:prstGeom prst="roundRect">
            <a:avLst>
              <a:gd name="adj" fmla="val 16667"/>
            </a:avLst>
          </a:prstGeom>
          <a:solidFill>
            <a:srgbClr val="FEBA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56" name="Google Shape;256;p16"/>
          <p:cNvSpPr txBox="1"/>
          <p:nvPr/>
        </p:nvSpPr>
        <p:spPr>
          <a:xfrm>
            <a:off x="3822921" y="3832683"/>
            <a:ext cx="812800" cy="16891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737373"/>
              </a:buClr>
              <a:buSzPts val="1000"/>
              <a:buFont typeface="Arial"/>
              <a:buNone/>
            </a:pPr>
            <a:r>
              <a:rPr lang="en-IN" sz="1000" b="1" i="0" u="none" strike="noStrike" cap="none">
                <a:solidFill>
                  <a:srgbClr val="737373"/>
                </a:solidFill>
                <a:latin typeface="Quattrocento Sans"/>
                <a:ea typeface="Quattrocento Sans"/>
                <a:cs typeface="Quattrocento Sans"/>
                <a:sym typeface="Quattrocento Sans"/>
              </a:rPr>
              <a:t>Testing Phase</a:t>
            </a:r>
            <a:endParaRPr sz="1000" b="1" i="0" u="none" strike="noStrike" cap="none">
              <a:solidFill>
                <a:srgbClr val="737373"/>
              </a:solidFill>
              <a:latin typeface="Quattrocento Sans"/>
              <a:ea typeface="Quattrocento Sans"/>
              <a:cs typeface="Quattrocento Sans"/>
              <a:sym typeface="Quattrocento Sans"/>
            </a:endParaRPr>
          </a:p>
        </p:txBody>
      </p:sp>
      <p:sp>
        <p:nvSpPr>
          <p:cNvPr id="257" name="Google Shape;257;p16"/>
          <p:cNvSpPr txBox="1"/>
          <p:nvPr/>
        </p:nvSpPr>
        <p:spPr>
          <a:xfrm>
            <a:off x="6138864" y="3831370"/>
            <a:ext cx="871834" cy="15371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737373"/>
              </a:buClr>
              <a:buSzPts val="1000"/>
              <a:buFont typeface="Arial"/>
              <a:buNone/>
            </a:pPr>
            <a:r>
              <a:rPr lang="en-IN" sz="1000" b="0" i="0" u="none" strike="noStrike" cap="none">
                <a:solidFill>
                  <a:srgbClr val="737373"/>
                </a:solidFill>
                <a:latin typeface="Calibri"/>
                <a:ea typeface="Calibri"/>
                <a:cs typeface="Calibri"/>
                <a:sym typeface="Calibri"/>
              </a:rPr>
              <a:t>Mar 09  - Apr 12</a:t>
            </a:r>
            <a:endParaRPr sz="1000" b="0" i="0" u="none" strike="noStrike" cap="none">
              <a:solidFill>
                <a:srgbClr val="737373"/>
              </a:solidFill>
              <a:latin typeface="Calibri"/>
              <a:ea typeface="Calibri"/>
              <a:cs typeface="Calibri"/>
              <a:sym typeface="Calibri"/>
            </a:endParaRPr>
          </a:p>
        </p:txBody>
      </p:sp>
      <p:sp>
        <p:nvSpPr>
          <p:cNvPr id="258" name="Google Shape;258;p16"/>
          <p:cNvSpPr/>
          <p:nvPr/>
        </p:nvSpPr>
        <p:spPr>
          <a:xfrm>
            <a:off x="6077995" y="4072035"/>
            <a:ext cx="849405" cy="145457"/>
          </a:xfrm>
          <a:prstGeom prst="roundRect">
            <a:avLst>
              <a:gd name="adj" fmla="val 16667"/>
            </a:avLst>
          </a:prstGeom>
          <a:solidFill>
            <a:srgbClr val="0072B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59" name="Google Shape;259;p16"/>
          <p:cNvSpPr txBox="1"/>
          <p:nvPr/>
        </p:nvSpPr>
        <p:spPr>
          <a:xfrm>
            <a:off x="5081633" y="4050390"/>
            <a:ext cx="889000" cy="16891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737373"/>
              </a:buClr>
              <a:buSzPts val="1000"/>
              <a:buFont typeface="Arial"/>
              <a:buNone/>
            </a:pPr>
            <a:r>
              <a:rPr lang="en-IN" sz="1000" b="1" i="0" u="none" strike="noStrike" cap="none">
                <a:solidFill>
                  <a:srgbClr val="737373"/>
                </a:solidFill>
                <a:latin typeface="Quattrocento Sans"/>
                <a:ea typeface="Quattrocento Sans"/>
                <a:cs typeface="Quattrocento Sans"/>
                <a:sym typeface="Quattrocento Sans"/>
              </a:rPr>
              <a:t>Delivery Phase</a:t>
            </a:r>
            <a:endParaRPr sz="1000" b="1" i="0" u="none" strike="noStrike" cap="none">
              <a:solidFill>
                <a:srgbClr val="737373"/>
              </a:solidFill>
              <a:latin typeface="Quattrocento Sans"/>
              <a:ea typeface="Quattrocento Sans"/>
              <a:cs typeface="Quattrocento Sans"/>
              <a:sym typeface="Quattrocento Sans"/>
            </a:endParaRPr>
          </a:p>
        </p:txBody>
      </p:sp>
      <p:sp>
        <p:nvSpPr>
          <p:cNvPr id="260" name="Google Shape;260;p16"/>
          <p:cNvSpPr txBox="1"/>
          <p:nvPr/>
        </p:nvSpPr>
        <p:spPr>
          <a:xfrm>
            <a:off x="6967715" y="4072036"/>
            <a:ext cx="812800" cy="15502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737373"/>
              </a:buClr>
              <a:buSzPts val="1000"/>
              <a:buFont typeface="Arial"/>
              <a:buNone/>
            </a:pPr>
            <a:r>
              <a:rPr lang="en-IN" sz="1000" b="0" i="0" u="none" strike="noStrike" cap="none">
                <a:solidFill>
                  <a:srgbClr val="737373"/>
                </a:solidFill>
                <a:latin typeface="Calibri"/>
                <a:ea typeface="Calibri"/>
                <a:cs typeface="Calibri"/>
                <a:sym typeface="Calibri"/>
              </a:rPr>
              <a:t>Apr 13 – May 3</a:t>
            </a:r>
            <a:endParaRPr sz="1000" b="0" i="0" u="none" strike="noStrike" cap="none">
              <a:solidFill>
                <a:srgbClr val="737373"/>
              </a:solidFill>
              <a:latin typeface="Calibri"/>
              <a:ea typeface="Calibri"/>
              <a:cs typeface="Calibri"/>
              <a:sym typeface="Calibri"/>
            </a:endParaRPr>
          </a:p>
        </p:txBody>
      </p:sp>
      <p:sp>
        <p:nvSpPr>
          <p:cNvPr id="261" name="Google Shape;261;p16"/>
          <p:cNvSpPr txBox="1"/>
          <p:nvPr/>
        </p:nvSpPr>
        <p:spPr>
          <a:xfrm>
            <a:off x="2225395" y="0"/>
            <a:ext cx="5067612" cy="1159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400"/>
              <a:buFont typeface="Dosis"/>
              <a:buNone/>
            </a:pPr>
            <a:r>
              <a:rPr lang="en-IN" sz="6000" b="0" i="0" u="none" strike="noStrike" cap="none">
                <a:solidFill>
                  <a:srgbClr val="FF8700"/>
                </a:solidFill>
                <a:latin typeface="Dosis"/>
                <a:ea typeface="Dosis"/>
                <a:cs typeface="Dosis"/>
                <a:sym typeface="Dosis"/>
              </a:rPr>
              <a:t>GANTT CHART </a:t>
            </a:r>
            <a:endParaRPr sz="6000" b="0" i="0" u="none" strike="noStrike" cap="none">
              <a:solidFill>
                <a:srgbClr val="FF8700"/>
              </a:solidFill>
              <a:latin typeface="Dosis"/>
              <a:ea typeface="Dosis"/>
              <a:cs typeface="Dosis"/>
              <a:sym typeface="Dosis"/>
            </a:endParaRPr>
          </a:p>
        </p:txBody>
      </p:sp>
      <p:sp>
        <p:nvSpPr>
          <p:cNvPr id="262" name="Google Shape;262;p16"/>
          <p:cNvSpPr txBox="1"/>
          <p:nvPr/>
        </p:nvSpPr>
        <p:spPr>
          <a:xfrm>
            <a:off x="4429001" y="3607216"/>
            <a:ext cx="292100" cy="15502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000"/>
              <a:buFont typeface="Arial"/>
              <a:buNone/>
            </a:pPr>
            <a:r>
              <a:rPr lang="en-IN" sz="1000" b="0" i="0" u="none" strike="noStrike" cap="none">
                <a:solidFill>
                  <a:srgbClr val="FFFFFF"/>
                </a:solidFill>
                <a:latin typeface="Calibri"/>
                <a:ea typeface="Calibri"/>
                <a:cs typeface="Calibri"/>
                <a:sym typeface="Calibri"/>
              </a:rPr>
              <a:t>100%</a:t>
            </a:r>
            <a:endParaRPr sz="1000" b="0" i="0" u="none" strike="noStrike" cap="none">
              <a:solidFill>
                <a:srgbClr val="FFFFFF"/>
              </a:solidFill>
              <a:latin typeface="Calibri"/>
              <a:ea typeface="Calibri"/>
              <a:cs typeface="Calibri"/>
              <a:sym typeface="Calibri"/>
            </a:endParaRPr>
          </a:p>
        </p:txBody>
      </p:sp>
      <p:sp>
        <p:nvSpPr>
          <p:cNvPr id="263" name="Google Shape;263;p16"/>
          <p:cNvSpPr txBox="1"/>
          <p:nvPr/>
        </p:nvSpPr>
        <p:spPr>
          <a:xfrm>
            <a:off x="5758167" y="3827842"/>
            <a:ext cx="292100" cy="15502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000"/>
              <a:buFont typeface="Arial"/>
              <a:buNone/>
            </a:pPr>
            <a:r>
              <a:rPr lang="en-IN" sz="1000" b="0" i="0" u="none" strike="noStrike" cap="none">
                <a:solidFill>
                  <a:srgbClr val="FFFFFF"/>
                </a:solidFill>
                <a:latin typeface="Calibri"/>
                <a:ea typeface="Calibri"/>
                <a:cs typeface="Calibri"/>
                <a:sym typeface="Calibri"/>
              </a:rPr>
              <a:t>100%</a:t>
            </a:r>
            <a:endParaRPr sz="1000" b="0" i="0" u="none" strike="noStrike" cap="none">
              <a:solidFill>
                <a:srgbClr val="FFFFFF"/>
              </a:solidFill>
              <a:latin typeface="Calibri"/>
              <a:ea typeface="Calibri"/>
              <a:cs typeface="Calibri"/>
              <a:sym typeface="Calibri"/>
            </a:endParaRPr>
          </a:p>
        </p:txBody>
      </p:sp>
      <p:sp>
        <p:nvSpPr>
          <p:cNvPr id="264" name="Google Shape;264;p16"/>
          <p:cNvSpPr txBox="1"/>
          <p:nvPr/>
        </p:nvSpPr>
        <p:spPr>
          <a:xfrm>
            <a:off x="6633759" y="4072036"/>
            <a:ext cx="292100" cy="15502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000"/>
              <a:buFont typeface="Arial"/>
              <a:buNone/>
            </a:pPr>
            <a:r>
              <a:rPr lang="en-IN" sz="1000" b="0" i="0" u="none" strike="noStrike" cap="none">
                <a:solidFill>
                  <a:srgbClr val="FFFFFF"/>
                </a:solidFill>
                <a:latin typeface="Calibri"/>
                <a:ea typeface="Calibri"/>
                <a:cs typeface="Calibri"/>
                <a:sym typeface="Calibri"/>
              </a:rPr>
              <a:t>100%</a:t>
            </a:r>
            <a:endParaRPr sz="1000" b="0" i="0" u="none" strike="noStrike" cap="non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7"/>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IN" sz="3600"/>
              <a:t>Approach</a:t>
            </a:r>
            <a:endParaRPr sz="3600"/>
          </a:p>
        </p:txBody>
      </p:sp>
      <p:sp>
        <p:nvSpPr>
          <p:cNvPr id="270" name="Google Shape;270;p17"/>
          <p:cNvSpPr/>
          <p:nvPr/>
        </p:nvSpPr>
        <p:spPr>
          <a:xfrm>
            <a:off x="3450538" y="1808525"/>
            <a:ext cx="2412300" cy="2412300"/>
          </a:xfrm>
          <a:prstGeom prst="ellipse">
            <a:avLst/>
          </a:prstGeom>
          <a:solidFill>
            <a:srgbClr val="22222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1" i="0" u="none" strike="noStrike" cap="none">
                <a:solidFill>
                  <a:srgbClr val="FFFFFF"/>
                </a:solidFill>
                <a:latin typeface="Roboto"/>
                <a:ea typeface="Roboto"/>
                <a:cs typeface="Roboto"/>
                <a:sym typeface="Roboto"/>
              </a:rPr>
              <a:t>Machine Learning</a:t>
            </a:r>
            <a:endParaRPr sz="1800" b="1" i="0" u="none" strike="noStrike" cap="none">
              <a:solidFill>
                <a:srgbClr val="FFFFFF"/>
              </a:solidFill>
              <a:latin typeface="Roboto"/>
              <a:ea typeface="Roboto"/>
              <a:cs typeface="Roboto"/>
              <a:sym typeface="Roboto"/>
            </a:endParaRPr>
          </a:p>
        </p:txBody>
      </p:sp>
      <p:sp>
        <p:nvSpPr>
          <p:cNvPr id="271" name="Google Shape;271;p17"/>
          <p:cNvSpPr/>
          <p:nvPr/>
        </p:nvSpPr>
        <p:spPr>
          <a:xfrm>
            <a:off x="1389800" y="1808525"/>
            <a:ext cx="2412300" cy="2412300"/>
          </a:xfrm>
          <a:prstGeom prst="ellipse">
            <a:avLst/>
          </a:prstGeom>
          <a:solidFill>
            <a:srgbClr val="FF8700">
              <a:alpha val="85098"/>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1" i="0" u="none" strike="noStrike" cap="none">
                <a:solidFill>
                  <a:srgbClr val="FFFFFF"/>
                </a:solidFill>
                <a:latin typeface="Roboto"/>
                <a:ea typeface="Roboto"/>
                <a:cs typeface="Roboto"/>
                <a:sym typeface="Roboto"/>
              </a:rPr>
              <a:t>Natural Language Processing</a:t>
            </a:r>
            <a:endParaRPr/>
          </a:p>
          <a:p>
            <a:pPr marL="0" marR="0" lvl="0" indent="0" algn="ctr" rtl="0">
              <a:lnSpc>
                <a:spcPct val="100000"/>
              </a:lnSpc>
              <a:spcBef>
                <a:spcPts val="0"/>
              </a:spcBef>
              <a:spcAft>
                <a:spcPts val="0"/>
              </a:spcAft>
              <a:buClr>
                <a:srgbClr val="000000"/>
              </a:buClr>
              <a:buSzPts val="1800"/>
              <a:buFont typeface="Arial"/>
              <a:buNone/>
            </a:pPr>
            <a:r>
              <a:rPr lang="en-IN" sz="1800" b="1" i="0" u="none" strike="noStrike" cap="none">
                <a:solidFill>
                  <a:srgbClr val="FFFFFF"/>
                </a:solidFill>
                <a:latin typeface="Roboto"/>
                <a:ea typeface="Roboto"/>
                <a:cs typeface="Roboto"/>
                <a:sym typeface="Roboto"/>
              </a:rPr>
              <a:t>(NLP) </a:t>
            </a:r>
            <a:endParaRPr sz="1800" b="1" i="0" u="none" strike="noStrike" cap="none">
              <a:solidFill>
                <a:srgbClr val="FFFFFF"/>
              </a:solidFill>
              <a:latin typeface="Roboto"/>
              <a:ea typeface="Roboto"/>
              <a:cs typeface="Roboto"/>
              <a:sym typeface="Roboto"/>
            </a:endParaRPr>
          </a:p>
        </p:txBody>
      </p:sp>
      <p:sp>
        <p:nvSpPr>
          <p:cNvPr id="272" name="Google Shape;272;p17"/>
          <p:cNvSpPr/>
          <p:nvPr/>
        </p:nvSpPr>
        <p:spPr>
          <a:xfrm>
            <a:off x="5511277" y="1808525"/>
            <a:ext cx="2412300" cy="2412300"/>
          </a:xfrm>
          <a:prstGeom prst="ellipse">
            <a:avLst/>
          </a:prstGeom>
          <a:solidFill>
            <a:srgbClr val="FF8700">
              <a:alpha val="85098"/>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1" i="0" u="none" strike="noStrike" cap="none">
                <a:solidFill>
                  <a:srgbClr val="FFFFFF"/>
                </a:solidFill>
                <a:latin typeface="Roboto"/>
                <a:ea typeface="Roboto"/>
                <a:cs typeface="Roboto"/>
                <a:sym typeface="Roboto"/>
              </a:rPr>
              <a:t>Sentimental Analysis</a:t>
            </a:r>
            <a:endParaRPr sz="1800" b="1" i="0" u="none" strike="noStrike" cap="none">
              <a:solidFill>
                <a:srgbClr val="FFFFFF"/>
              </a:solidFill>
              <a:latin typeface="Roboto"/>
              <a:ea typeface="Roboto"/>
              <a:cs typeface="Roboto"/>
              <a:sym typeface="Roboto"/>
            </a:endParaRPr>
          </a:p>
        </p:txBody>
      </p:sp>
      <p:sp>
        <p:nvSpPr>
          <p:cNvPr id="273" name="Google Shape;273;p17"/>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I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8"/>
          <p:cNvSpPr txBox="1">
            <a:spLocks noGrp="1"/>
          </p:cNvSpPr>
          <p:nvPr>
            <p:ph type="ctrTitle"/>
          </p:nvPr>
        </p:nvSpPr>
        <p:spPr>
          <a:xfrm>
            <a:off x="899592" y="987574"/>
            <a:ext cx="52200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IN"/>
              <a:t>Sentimental Analysis</a:t>
            </a:r>
            <a:endParaRPr/>
          </a:p>
        </p:txBody>
      </p:sp>
      <p:sp>
        <p:nvSpPr>
          <p:cNvPr id="279" name="Google Shape;279;p18"/>
          <p:cNvSpPr txBox="1">
            <a:spLocks noGrp="1"/>
          </p:cNvSpPr>
          <p:nvPr>
            <p:ph type="sldNum" idx="4294967295"/>
          </p:nvPr>
        </p:nvSpPr>
        <p:spPr>
          <a:xfrm>
            <a:off x="0" y="0"/>
            <a:ext cx="594900" cy="731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I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9"/>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IN"/>
              <a:t>9</a:t>
            </a:fld>
            <a:endParaRPr/>
          </a:p>
        </p:txBody>
      </p:sp>
      <p:sp>
        <p:nvSpPr>
          <p:cNvPr id="285" name="Google Shape;285;p19"/>
          <p:cNvSpPr/>
          <p:nvPr/>
        </p:nvSpPr>
        <p:spPr>
          <a:xfrm>
            <a:off x="1080399" y="245099"/>
            <a:ext cx="8327485" cy="9541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800" b="0" i="0" u="none" strike="noStrike" cap="none">
                <a:solidFill>
                  <a:srgbClr val="3F3F3F"/>
                </a:solidFill>
                <a:latin typeface="Dosis"/>
                <a:ea typeface="Dosis"/>
                <a:cs typeface="Dosis"/>
                <a:sym typeface="Dosis"/>
              </a:rPr>
              <a:t>There are mainly three approaches for performing the sentiment analysis  </a:t>
            </a:r>
            <a:endParaRPr sz="2800" b="0" i="0" u="none" strike="noStrike" cap="none">
              <a:solidFill>
                <a:srgbClr val="3F3F3F"/>
              </a:solidFill>
              <a:latin typeface="Arial"/>
              <a:ea typeface="Arial"/>
              <a:cs typeface="Arial"/>
              <a:sym typeface="Arial"/>
            </a:endParaRPr>
          </a:p>
        </p:txBody>
      </p:sp>
      <p:sp>
        <p:nvSpPr>
          <p:cNvPr id="286" name="Google Shape;286;p19"/>
          <p:cNvSpPr/>
          <p:nvPr/>
        </p:nvSpPr>
        <p:spPr>
          <a:xfrm>
            <a:off x="204323" y="1302382"/>
            <a:ext cx="146546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800" b="0" i="0" u="none" strike="noStrike" cap="none">
                <a:solidFill>
                  <a:srgbClr val="FF8700"/>
                </a:solidFill>
                <a:latin typeface="Dosis"/>
                <a:ea typeface="Dosis"/>
                <a:cs typeface="Dosis"/>
                <a:sym typeface="Dosis"/>
              </a:rPr>
              <a:t>Lexicon based </a:t>
            </a:r>
            <a:endParaRPr sz="1800" b="0" i="0" u="none" strike="noStrike" cap="none">
              <a:solidFill>
                <a:srgbClr val="000000"/>
              </a:solidFill>
              <a:latin typeface="Arial"/>
              <a:ea typeface="Arial"/>
              <a:cs typeface="Arial"/>
              <a:sym typeface="Arial"/>
            </a:endParaRPr>
          </a:p>
        </p:txBody>
      </p:sp>
      <p:sp>
        <p:nvSpPr>
          <p:cNvPr id="287" name="Google Shape;287;p19"/>
          <p:cNvSpPr/>
          <p:nvPr/>
        </p:nvSpPr>
        <p:spPr>
          <a:xfrm>
            <a:off x="204323" y="2355726"/>
            <a:ext cx="3098925"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800" b="0" i="0" u="none" strike="noStrike" cap="none">
                <a:solidFill>
                  <a:srgbClr val="FF8700"/>
                </a:solidFill>
                <a:latin typeface="Dosis"/>
                <a:ea typeface="Dosis"/>
                <a:cs typeface="Dosis"/>
                <a:sym typeface="Dosis"/>
              </a:rPr>
              <a:t>Machine learning based approach</a:t>
            </a:r>
            <a:endParaRPr sz="1800" b="0" i="0" u="none" strike="noStrike" cap="none">
              <a:solidFill>
                <a:srgbClr val="000000"/>
              </a:solidFill>
              <a:latin typeface="Arial"/>
              <a:ea typeface="Arial"/>
              <a:cs typeface="Arial"/>
              <a:sym typeface="Arial"/>
            </a:endParaRPr>
          </a:p>
        </p:txBody>
      </p:sp>
      <p:sp>
        <p:nvSpPr>
          <p:cNvPr id="288" name="Google Shape;288;p19"/>
          <p:cNvSpPr/>
          <p:nvPr/>
        </p:nvSpPr>
        <p:spPr>
          <a:xfrm>
            <a:off x="251520" y="3305475"/>
            <a:ext cx="1992853"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800" b="0" i="0" u="none" strike="noStrike" cap="none">
                <a:solidFill>
                  <a:srgbClr val="FF8700"/>
                </a:solidFill>
                <a:latin typeface="Dosis"/>
                <a:ea typeface="Dosis"/>
                <a:cs typeface="Dosis"/>
                <a:sym typeface="Dosis"/>
              </a:rPr>
              <a:t>Combined approach </a:t>
            </a:r>
            <a:endParaRPr sz="1800" b="0" i="0" u="none" strike="noStrike" cap="none">
              <a:solidFill>
                <a:srgbClr val="000000"/>
              </a:solidFill>
              <a:latin typeface="Arial"/>
              <a:ea typeface="Arial"/>
              <a:cs typeface="Arial"/>
              <a:sym typeface="Arial"/>
            </a:endParaRPr>
          </a:p>
        </p:txBody>
      </p:sp>
      <p:sp>
        <p:nvSpPr>
          <p:cNvPr id="289" name="Google Shape;289;p19"/>
          <p:cNvSpPr/>
          <p:nvPr/>
        </p:nvSpPr>
        <p:spPr>
          <a:xfrm>
            <a:off x="204323" y="1609181"/>
            <a:ext cx="6336919"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600" b="0" i="0" u="none" strike="noStrike" cap="none">
                <a:solidFill>
                  <a:srgbClr val="222222"/>
                </a:solidFill>
                <a:latin typeface="Roboto"/>
                <a:ea typeface="Roboto"/>
                <a:cs typeface="Roboto"/>
                <a:sym typeface="Roboto"/>
              </a:rPr>
              <a:t>considers lexicon dictionary for identifying polarity of the text. (Purely NLP based) </a:t>
            </a:r>
            <a:endParaRPr sz="1800" b="0" i="0" u="none" strike="noStrike" cap="none">
              <a:solidFill>
                <a:srgbClr val="222222"/>
              </a:solidFill>
              <a:latin typeface="Roboto"/>
              <a:ea typeface="Roboto"/>
              <a:cs typeface="Roboto"/>
              <a:sym typeface="Roboto"/>
            </a:endParaRPr>
          </a:p>
        </p:txBody>
      </p:sp>
      <p:sp>
        <p:nvSpPr>
          <p:cNvPr id="290" name="Google Shape;290;p19"/>
          <p:cNvSpPr/>
          <p:nvPr/>
        </p:nvSpPr>
        <p:spPr>
          <a:xfrm>
            <a:off x="204323" y="2643756"/>
            <a:ext cx="8814145" cy="15696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600" b="0" i="0" u="none" strike="noStrike" cap="none">
                <a:solidFill>
                  <a:srgbClr val="222222"/>
                </a:solidFill>
                <a:latin typeface="Roboto"/>
                <a:ea typeface="Roboto"/>
                <a:cs typeface="Roboto"/>
                <a:sym typeface="Roboto"/>
              </a:rPr>
              <a:t>Needs to develop classification model, which is trained using relabelled dataset of positive, negative, neutral content. (Combines concept of NLP and ML)</a:t>
            </a:r>
            <a:endParaRPr/>
          </a:p>
          <a:p>
            <a:pPr marL="0" marR="0" lvl="0" indent="0" algn="l" rtl="0">
              <a:lnSpc>
                <a:spcPct val="100000"/>
              </a:lnSpc>
              <a:spcBef>
                <a:spcPts val="0"/>
              </a:spcBef>
              <a:spcAft>
                <a:spcPts val="0"/>
              </a:spcAft>
              <a:buNone/>
            </a:pPr>
            <a:endParaRPr sz="1600" b="0" i="0" u="none" strike="noStrike" cap="none">
              <a:solidFill>
                <a:srgbClr val="222222"/>
              </a:solidFill>
              <a:latin typeface="Roboto"/>
              <a:ea typeface="Roboto"/>
              <a:cs typeface="Roboto"/>
              <a:sym typeface="Roboto"/>
            </a:endParaRPr>
          </a:p>
          <a:p>
            <a:pPr marL="0" marR="0" lvl="0" indent="0" algn="l" rtl="0">
              <a:lnSpc>
                <a:spcPct val="100000"/>
              </a:lnSpc>
              <a:spcBef>
                <a:spcPts val="0"/>
              </a:spcBef>
              <a:spcAft>
                <a:spcPts val="0"/>
              </a:spcAft>
              <a:buNone/>
            </a:pPr>
            <a:endParaRPr sz="1600" b="0" i="0" u="none" strike="noStrike" cap="none">
              <a:solidFill>
                <a:srgbClr val="222222"/>
              </a:solidFill>
              <a:latin typeface="Roboto"/>
              <a:ea typeface="Roboto"/>
              <a:cs typeface="Roboto"/>
              <a:sym typeface="Roboto"/>
            </a:endParaRPr>
          </a:p>
          <a:p>
            <a:pPr marL="0" marR="0" lvl="0" indent="0" algn="l" rtl="0">
              <a:lnSpc>
                <a:spcPct val="100000"/>
              </a:lnSpc>
              <a:spcBef>
                <a:spcPts val="0"/>
              </a:spcBef>
              <a:spcAft>
                <a:spcPts val="0"/>
              </a:spcAft>
              <a:buNone/>
            </a:pPr>
            <a:r>
              <a:rPr lang="en-IN" sz="1600" b="0" i="0" u="none" strike="noStrike" cap="none">
                <a:solidFill>
                  <a:srgbClr val="222222"/>
                </a:solidFill>
                <a:latin typeface="Roboto"/>
                <a:ea typeface="Roboto"/>
                <a:cs typeface="Roboto"/>
                <a:sym typeface="Roboto"/>
              </a:rPr>
              <a:t>Which uses lexicon dictionary along with pre-labelled data set for developing classification model. (Combines approach 1 and approach 2)</a:t>
            </a:r>
            <a:endParaRPr sz="1600" b="0" i="0" u="none" strike="noStrike" cap="none">
              <a:solidFill>
                <a:srgbClr val="22222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1125</Words>
  <Application>Microsoft Macintosh PowerPoint</Application>
  <PresentationFormat>On-screen Show (16:9)</PresentationFormat>
  <Paragraphs>137</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Twentieth Century</vt:lpstr>
      <vt:lpstr>Calibri</vt:lpstr>
      <vt:lpstr>Quattrocento Sans</vt:lpstr>
      <vt:lpstr>Dosis</vt:lpstr>
      <vt:lpstr>Arial</vt:lpstr>
      <vt:lpstr>Roboto</vt:lpstr>
      <vt:lpstr>William template</vt:lpstr>
      <vt:lpstr>PRODUCT REVIEW ANALYSIS</vt:lpstr>
      <vt:lpstr>INTRODUCTION</vt:lpstr>
      <vt:lpstr>PowerPoint Presentation</vt:lpstr>
      <vt:lpstr>Related Work</vt:lpstr>
      <vt:lpstr>PowerPoint Presentation</vt:lpstr>
      <vt:lpstr>PowerPoint Presentation</vt:lpstr>
      <vt:lpstr>Approach</vt:lpstr>
      <vt:lpstr>Sentimental Analysis</vt:lpstr>
      <vt:lpstr>PowerPoint Presentation</vt:lpstr>
      <vt:lpstr>568,454</vt:lpstr>
      <vt:lpstr>Applications</vt:lpstr>
      <vt:lpstr>TEXT FEATURIZATION</vt:lpstr>
      <vt:lpstr> BI-GRAM AND N-GRAM</vt:lpstr>
      <vt:lpstr>TF-IDF</vt:lpstr>
      <vt:lpstr>WORD2VEC</vt:lpstr>
      <vt:lpstr>Result: </vt:lpstr>
      <vt:lpstr>Future Works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REVIEW ANALYSIS</dc:title>
  <cp:lastModifiedBy>Saumya Negi</cp:lastModifiedBy>
  <cp:revision>1</cp:revision>
  <dcterms:modified xsi:type="dcterms:W3CDTF">2023-10-25T10:40:14Z</dcterms:modified>
</cp:coreProperties>
</file>