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3" r:id="rId1"/>
  </p:sldMasterIdLst>
  <p:sldIdLst>
    <p:sldId id="256" r:id="rId2"/>
    <p:sldId id="257" r:id="rId3"/>
    <p:sldId id="258" r:id="rId4"/>
    <p:sldId id="284" r:id="rId5"/>
    <p:sldId id="259" r:id="rId6"/>
    <p:sldId id="260" r:id="rId7"/>
    <p:sldId id="283" r:id="rId8"/>
    <p:sldId id="276" r:id="rId9"/>
    <p:sldId id="289" r:id="rId10"/>
    <p:sldId id="286" r:id="rId11"/>
    <p:sldId id="287" r:id="rId12"/>
    <p:sldId id="288" r:id="rId13"/>
    <p:sldId id="290" r:id="rId14"/>
    <p:sldId id="282" r:id="rId15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1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44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7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64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5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7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8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13-Apr-23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6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13-Apr-23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9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13-Apr-23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4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13-Apr-23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3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13-Apr-23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3B111-9B12-4A63-9BDE-B5105C04BB91}" type="datetimeFigureOut">
              <a:rPr lang="en-US" smtClean="0"/>
              <a:pPr/>
              <a:t>13-Apr-23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3B111-9B12-4A63-9BDE-B5105C04BB91}" type="datetimeFigureOut">
              <a:rPr lang="en-US" smtClean="0"/>
              <a:pPr/>
              <a:t>13-Apr-23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B906E3-41C4-4FD3-B403-7E6B44054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0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  <p:sldLayoutId id="2147484235" r:id="rId12"/>
    <p:sldLayoutId id="2147484236" r:id="rId13"/>
    <p:sldLayoutId id="2147484237" r:id="rId14"/>
    <p:sldLayoutId id="2147484238" r:id="rId15"/>
    <p:sldLayoutId id="21474842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062912" cy="31099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number plate recognition system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1088" y="4876800"/>
            <a:ext cx="7910512" cy="19812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 Presentation by: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Bhumika Rupchandani (20BCP247)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Saumya Thakor (20BCP103)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Harsh </a:t>
            </a:r>
            <a:r>
              <a:rPr lang="en-US" sz="2000" b="1" dirty="0" err="1">
                <a:solidFill>
                  <a:schemeClr val="tx1"/>
                </a:solidFill>
              </a:rPr>
              <a:t>Chahwala</a:t>
            </a:r>
            <a:r>
              <a:rPr lang="en-US" sz="2000" b="1" dirty="0">
                <a:solidFill>
                  <a:schemeClr val="tx1"/>
                </a:solidFill>
              </a:rPr>
              <a:t> (20BCP107)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E80C9E-78A9-3408-CF7B-AD58B5B7D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5800"/>
            <a:ext cx="76866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9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6FAFEC-1397-9A5B-A98F-F28A38FB9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671122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3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4E5916-8DBB-4752-2970-8C6F4DD98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80" y="3622775"/>
            <a:ext cx="6274435" cy="31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C29E4C-0ACF-E228-DD56-E54507C7B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5625"/>
            <a:ext cx="5920399" cy="34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7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D42E3-968E-35A0-DF17-238589945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8" y="0"/>
            <a:ext cx="8734425" cy="2019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BB272-FEB6-DA06-2939-D2D0CB80F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21173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7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9812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dirty="0">
                <a:solidFill>
                  <a:srgbClr val="0070C0"/>
                </a:solidFill>
              </a:rPr>
              <a:t>INTRODUCTION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Automatic Number Plate Recognition (or 'number plate recognition') is a special form of optical character recognition (OCR). </a:t>
            </a:r>
          </a:p>
          <a:p>
            <a:endParaRPr lang="en-US" sz="2000" dirty="0"/>
          </a:p>
          <a:p>
            <a:r>
              <a:rPr lang="en-US" sz="2000" dirty="0"/>
              <a:t>It enables computer systems to read automatically the registration number (license number) of vehicles from digital pictures.</a:t>
            </a:r>
          </a:p>
          <a:p>
            <a:endParaRPr lang="en-US" sz="2000" dirty="0"/>
          </a:p>
          <a:p>
            <a:r>
              <a:rPr lang="en-US" sz="2000" dirty="0"/>
              <a:t>Reading automatically the registration number means transforming the pixels of the digital image into the ASCII text of the number plate.</a:t>
            </a:r>
          </a:p>
          <a:p>
            <a:endParaRPr lang="en-US" sz="2000" dirty="0"/>
          </a:p>
          <a:p>
            <a:r>
              <a:rPr lang="en-US" sz="2000" dirty="0"/>
              <a:t>OCR  technology scans paper documents and turn them into electronic, editable files.</a:t>
            </a:r>
          </a:p>
          <a:p>
            <a:endParaRPr lang="en-US" sz="2000" dirty="0"/>
          </a:p>
          <a:p>
            <a:r>
              <a:rPr lang="en-US" sz="2000" dirty="0"/>
              <a:t>Capturing of fast moving vehicles needs special technique to avoid motion blur . To ensure the right image quality short shutter time is used with high-power illumination.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600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153401" cy="51816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The best illumination is the IR, because the retro-reflective plates reflect this kind of light  and it is undetectable for the human eye.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This combination works fine during day and night and provides constant good image quality.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Only dedicated ANPR cameras meet these requirements, which provide flexible shutter control with built-in IR flash and able to catch the vehicles up to 250km/h which is suitable for all kind of license plate reading applications.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3A61-B385-0B51-C632-4B1DF3D0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C54BF-3C51-2D25-CE66-3EEC1FEE2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4" y="609600"/>
            <a:ext cx="6900861" cy="4800600"/>
          </a:xfrm>
        </p:spPr>
      </p:pic>
    </p:spTree>
    <p:extLst>
      <p:ext uri="{BB962C8B-B14F-4D97-AF65-F5344CB8AC3E}">
        <p14:creationId xmlns:p14="http://schemas.microsoft.com/office/powerpoint/2010/main" val="66961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0070C0"/>
                </a:solidFill>
              </a:rPr>
              <a:t>HOW TO BU</a:t>
            </a:r>
            <a:r>
              <a:rPr lang="en-US" dirty="0">
                <a:solidFill>
                  <a:srgbClr val="0070C0"/>
                </a:solidFill>
              </a:rPr>
              <a:t>ILD</a:t>
            </a:r>
            <a:r>
              <a:rPr dirty="0">
                <a:solidFill>
                  <a:srgbClr val="0070C0"/>
                </a:solidFill>
              </a:rPr>
              <a:t> ANPR SYSTEMS 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00100"/>
            <a:ext cx="7924800" cy="6400800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ANPR has two technological issues: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quality of license plate recognition software  with its applied recognition algorithms, and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The quality of image acquisition technology, the camera and the illumination.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The very key factor is the number plate recognition software.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A  sophistication recognition software should have following features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the highest recognition accuracy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the fastest processing speed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most type of number plates it can handle,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widest range of picture quality it can handle.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838200"/>
            <a:ext cx="6195312" cy="1092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/>
          <a:lstStyle/>
          <a:p>
            <a:r>
              <a:rPr lang="en-US" sz="2000" dirty="0"/>
              <a:t>The key technological parts of an ANPR system:</a:t>
            </a:r>
          </a:p>
          <a:p>
            <a:pPr>
              <a:buNone/>
            </a:pP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high accuracy Optical Character Recognition (OCR) – is an essential requirement</a:t>
            </a:r>
          </a:p>
          <a:p>
            <a:pPr lvl="1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technology image acquisition technology - determines the average image quality the number plate recognition algorithm has to work on.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FF87-8C20-C5C1-DDDA-8B280E4F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Techniques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DE55-2E9F-1F6D-EFEC-412C11728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6652513" cy="5105400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There are several techniques for automatic number plate detection, including template matching, edge detection, and feature-based methods.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Template matching involves comparing the captured image with a pre-defined template of the number plate.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Edge detection involves detecting the edges of the number plate using techniques such as Canny edge detection.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Feature-based methods involve extracting features such as color, texture, and shape for recognition.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The recognition can also be done using optical character recognition (OCR) techniques which involves the use of machine learning algorithms to recognize characters based on their features.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6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APPLICATIONS OF ANPR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/>
          </a:bodyPr>
          <a:lstStyle/>
          <a:p>
            <a:r>
              <a:rPr lang="en-US" sz="2000" dirty="0"/>
              <a:t>Parking management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Access Control</a:t>
            </a:r>
          </a:p>
          <a:p>
            <a:endParaRPr lang="en-US" sz="2000" dirty="0"/>
          </a:p>
          <a:p>
            <a:r>
              <a:rPr lang="en-US" sz="2000" dirty="0"/>
              <a:t>Motorway Road Tolling</a:t>
            </a:r>
          </a:p>
          <a:p>
            <a:endParaRPr lang="en-US" sz="2000" dirty="0"/>
          </a:p>
          <a:p>
            <a:r>
              <a:rPr lang="en-US" sz="2000" dirty="0"/>
              <a:t>Border Control</a:t>
            </a:r>
          </a:p>
          <a:p>
            <a:endParaRPr lang="en-US" sz="2000" dirty="0"/>
          </a:p>
          <a:p>
            <a:r>
              <a:rPr lang="en-US" sz="2000" dirty="0"/>
              <a:t>Journey Time Measurement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Law Enforcement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5491-1F46-92CD-F902-CE554EB4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83535-D207-1CFA-BF27-A0E58285F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0001"/>
            <a:ext cx="6750926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03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f7e539ceeb0bef97e3e34028a6e1dee04832ff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470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Wingdings</vt:lpstr>
      <vt:lpstr>Wingdings 3</vt:lpstr>
      <vt:lpstr>Facet</vt:lpstr>
      <vt:lpstr>Automatic number plate recognition system </vt:lpstr>
      <vt:lpstr>INTRODUCTION</vt:lpstr>
      <vt:lpstr> </vt:lpstr>
      <vt:lpstr>PowerPoint Presentation</vt:lpstr>
      <vt:lpstr>HOW TO BUILD ANPR SYSTEMS ?</vt:lpstr>
      <vt:lpstr>   </vt:lpstr>
      <vt:lpstr>Techniques involved</vt:lpstr>
      <vt:lpstr>APPLICATIONS OF ANPR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eox,inc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NUMBER PLATE RECOGNITION SYSTEM </dc:title>
  <dc:creator>eoxpc3</dc:creator>
  <cp:lastModifiedBy>BhumikaRupchandani</cp:lastModifiedBy>
  <cp:revision>35</cp:revision>
  <dcterms:created xsi:type="dcterms:W3CDTF">2009-10-04T12:28:38Z</dcterms:created>
  <dcterms:modified xsi:type="dcterms:W3CDTF">2023-04-13T06:07:23Z</dcterms:modified>
</cp:coreProperties>
</file>