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070-530F-4F79-996E-32A28D9C3E94}" type="datetimeFigureOut">
              <a:rPr lang="en-GB" smtClean="0"/>
              <a:pPr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EA36-E0ED-485F-AE35-F52D70C06C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070-530F-4F79-996E-32A28D9C3E94}" type="datetimeFigureOut">
              <a:rPr lang="en-GB" smtClean="0"/>
              <a:pPr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EA36-E0ED-485F-AE35-F52D70C06C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070-530F-4F79-996E-32A28D9C3E94}" type="datetimeFigureOut">
              <a:rPr lang="en-GB" smtClean="0"/>
              <a:pPr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EA36-E0ED-485F-AE35-F52D70C06C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070-530F-4F79-996E-32A28D9C3E94}" type="datetimeFigureOut">
              <a:rPr lang="en-GB" smtClean="0"/>
              <a:pPr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EA36-E0ED-485F-AE35-F52D70C06C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070-530F-4F79-996E-32A28D9C3E94}" type="datetimeFigureOut">
              <a:rPr lang="en-GB" smtClean="0"/>
              <a:pPr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EA36-E0ED-485F-AE35-F52D70C06C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070-530F-4F79-996E-32A28D9C3E94}" type="datetimeFigureOut">
              <a:rPr lang="en-GB" smtClean="0"/>
              <a:pPr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EA36-E0ED-485F-AE35-F52D70C06C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070-530F-4F79-996E-32A28D9C3E94}" type="datetimeFigureOut">
              <a:rPr lang="en-GB" smtClean="0"/>
              <a:pPr/>
              <a:t>09/01/2019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EA36-E0ED-485F-AE35-F52D70C06C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070-530F-4F79-996E-32A28D9C3E94}" type="datetimeFigureOut">
              <a:rPr lang="en-GB" smtClean="0"/>
              <a:pPr/>
              <a:t>09/01/2019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EA36-E0ED-485F-AE35-F52D70C06C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070-530F-4F79-996E-32A28D9C3E94}" type="datetimeFigureOut">
              <a:rPr lang="en-GB" smtClean="0"/>
              <a:pPr/>
              <a:t>09/01/2019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EA36-E0ED-485F-AE35-F52D70C06C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070-530F-4F79-996E-32A28D9C3E94}" type="datetimeFigureOut">
              <a:rPr lang="en-GB" smtClean="0"/>
              <a:pPr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EA36-E0ED-485F-AE35-F52D70C06C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070-530F-4F79-996E-32A28D9C3E94}" type="datetimeFigureOut">
              <a:rPr lang="en-GB" smtClean="0"/>
              <a:pPr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EA36-E0ED-485F-AE35-F52D70C06C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1C070-530F-4F79-996E-32A28D9C3E94}" type="datetimeFigureOut">
              <a:rPr lang="en-GB" smtClean="0"/>
              <a:pPr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EA36-E0ED-485F-AE35-F52D70C06CE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37832" y="1628800"/>
            <a:ext cx="9228425" cy="52937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DRILL 1</a:t>
            </a:r>
          </a:p>
          <a:p>
            <a:pPr algn="ctr"/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8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SAUMYA ACHANTANI</a:t>
            </a:r>
            <a:endParaRPr lang="en-US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i</a:t>
            </a:r>
            <a:r>
              <a:rPr lang="en-IN" dirty="0" smtClean="0"/>
              <a:t>nt main()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get_destination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get_number</a:t>
            </a:r>
            <a:r>
              <a:rPr lang="en-IN" dirty="0" smtClean="0"/>
              <a:t> _</a:t>
            </a:r>
            <a:r>
              <a:rPr lang="en-IN" dirty="0" err="1" smtClean="0"/>
              <a:t>of_people</a:t>
            </a:r>
            <a:r>
              <a:rPr lang="en-IN" dirty="0" smtClean="0"/>
              <a:t>(6);</a:t>
            </a:r>
          </a:p>
          <a:p>
            <a:pPr>
              <a:buNone/>
            </a:pPr>
            <a:r>
              <a:rPr lang="en-IN" dirty="0" err="1" smtClean="0"/>
              <a:t>get_transportation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book_tickets</a:t>
            </a:r>
            <a:r>
              <a:rPr lang="en-IN" dirty="0" smtClean="0"/>
              <a:t>(6);</a:t>
            </a:r>
          </a:p>
          <a:p>
            <a:pPr>
              <a:buNone/>
            </a:pPr>
            <a:r>
              <a:rPr lang="en-IN" dirty="0" err="1" smtClean="0"/>
              <a:t>select_accomodation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book_rooms</a:t>
            </a:r>
            <a:r>
              <a:rPr lang="en-IN" dirty="0" smtClean="0"/>
              <a:t>(2);</a:t>
            </a:r>
          </a:p>
          <a:p>
            <a:pPr>
              <a:buNone/>
            </a:pPr>
            <a:r>
              <a:rPr lang="en-IN" dirty="0" err="1" smtClean="0"/>
              <a:t>make_itenary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book_cabs</a:t>
            </a:r>
            <a:r>
              <a:rPr lang="en-IN" dirty="0" smtClean="0"/>
              <a:t>();</a:t>
            </a:r>
          </a:p>
          <a:p>
            <a:pPr lvl="0">
              <a:buNone/>
            </a:pPr>
            <a:r>
              <a:rPr lang="en-IN" dirty="0" smtClean="0">
                <a:latin typeface="+mn-lt"/>
              </a:rPr>
              <a:t>std::cout&lt;&lt;“vacation planned!!\n</a:t>
            </a:r>
            <a:r>
              <a:rPr lang="en-IN" dirty="0" smtClean="0">
                <a:latin typeface="+mn-lt"/>
              </a:rPr>
              <a:t>”;</a:t>
            </a:r>
          </a:p>
          <a:p>
            <a:pPr lvl="0">
              <a:buNone/>
            </a:pPr>
            <a:r>
              <a:rPr lang="en-IN" dirty="0" smtClean="0"/>
              <a:t>return 0;</a:t>
            </a:r>
          </a:p>
          <a:p>
            <a:pPr lvl="0">
              <a:buNone/>
            </a:pPr>
            <a:r>
              <a:rPr lang="en-IN" dirty="0" smtClean="0">
                <a:latin typeface="+mn-lt"/>
              </a:rPr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27784" y="0"/>
            <a:ext cx="41004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PROCEDURAL</a:t>
            </a:r>
          </a:p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APPROACH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7413"/>
            <a:ext cx="82296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class Vacation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string destination;</a:t>
            </a:r>
          </a:p>
          <a:p>
            <a:pPr>
              <a:buNone/>
            </a:pPr>
            <a:r>
              <a:rPr lang="en-IN" dirty="0" smtClean="0"/>
              <a:t>int </a:t>
            </a:r>
            <a:r>
              <a:rPr lang="en-IN" dirty="0" err="1" smtClean="0"/>
              <a:t>no_of_people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string </a:t>
            </a:r>
            <a:r>
              <a:rPr lang="en-IN" dirty="0" err="1" smtClean="0"/>
              <a:t>way_of_transport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string stay;</a:t>
            </a:r>
          </a:p>
          <a:p>
            <a:pPr>
              <a:buNone/>
            </a:pPr>
            <a:r>
              <a:rPr lang="en-IN" dirty="0" smtClean="0"/>
              <a:t>int rooms;</a:t>
            </a:r>
          </a:p>
          <a:p>
            <a:pPr>
              <a:buNone/>
            </a:pPr>
            <a:r>
              <a:rPr lang="en-IN" dirty="0" err="1" smtClean="0"/>
              <a:t>get_destination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get_no_of</a:t>
            </a:r>
            <a:r>
              <a:rPr lang="en-IN" dirty="0" smtClean="0"/>
              <a:t> people();</a:t>
            </a:r>
          </a:p>
          <a:p>
            <a:pPr>
              <a:buNone/>
            </a:pPr>
            <a:r>
              <a:rPr lang="en-IN" dirty="0" err="1" smtClean="0"/>
              <a:t>book_tickets</a:t>
            </a:r>
            <a:r>
              <a:rPr lang="en-IN" dirty="0" smtClean="0"/>
              <a:t>(6);</a:t>
            </a:r>
          </a:p>
          <a:p>
            <a:pPr>
              <a:buNone/>
            </a:pPr>
            <a:r>
              <a:rPr lang="en-IN" dirty="0" err="1" smtClean="0"/>
              <a:t>select_stay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book_rooms</a:t>
            </a:r>
            <a:r>
              <a:rPr lang="en-IN" dirty="0" smtClean="0"/>
              <a:t>(2);</a:t>
            </a:r>
          </a:p>
          <a:p>
            <a:pPr>
              <a:buNone/>
            </a:pPr>
            <a:r>
              <a:rPr lang="en-IN" dirty="0" err="1" smtClean="0"/>
              <a:t>make_itenary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book_cabs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get_sightseeing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/>
              <a:t>}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99792" y="0"/>
            <a:ext cx="517192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 ORIENTED PROGRAMMING</a:t>
            </a:r>
            <a:endParaRPr lang="en-GB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81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pc</dc:creator>
  <cp:lastModifiedBy>dell pc</cp:lastModifiedBy>
  <cp:revision>3</cp:revision>
  <dcterms:created xsi:type="dcterms:W3CDTF">2019-01-09T13:23:46Z</dcterms:created>
  <dcterms:modified xsi:type="dcterms:W3CDTF">2019-01-09T14:20:17Z</dcterms:modified>
</cp:coreProperties>
</file>