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44CDDFC-29DE-4FE5-8ED8-FBB4ED8F3FAD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3B6A58B-2351-4B9A-B596-33562830B721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2681E3-87E3-4600-B053-7F27541DD3D0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91A82-6982-4735-B5DD-8C7E23FA9817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69ABB2-78E9-4B1D-8D05-A99432183A7D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D1574-477E-4490-B876-FE29D0085A18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0F2BEF-B01C-4F4C-B331-DA02633C79CC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5BB4BE-5F4B-4E6E-8FF7-BD0531ACAF22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C1561B-3054-467C-8561-4899A78FBFA2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4EDD95-B10E-4CCD-A432-962886738903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CB48D4-0E25-42EB-950C-D090BAE05C27}" type="slidenum">
              <a:t>‹#›</a:t>
            </a:fld>
            <a:endParaRPr lang="en-IN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7562D9-354D-4C86-8B8A-535043120C42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9CF5A-9FE4-4833-9C7D-3C99FEC6F967}" type="slidenum"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8F3A1E6-9A96-4549-A6F7-9B837E50D47B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IN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blipFill dpi="0" rotWithShape="1">
          <a:blip r:embed="rId3" cstate="print">
            <a:alphaModFix amt="61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21400" y="1331565"/>
            <a:ext cx="90716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>
              <a:buNone/>
            </a:pPr>
            <a:endParaRPr lang="en-IN" sz="6000" b="1" dirty="0">
              <a:latin typeface="+mj-lt"/>
            </a:endParaRPr>
          </a:p>
          <a:p>
            <a:pPr lvl="0">
              <a:buNone/>
            </a:pPr>
            <a:endParaRPr lang="en-IN" dirty="0"/>
          </a:p>
          <a:p>
            <a:pPr lvl="0">
              <a:buNone/>
            </a:pPr>
            <a:r>
              <a:rPr lang="en-IN" sz="6600" b="1" dirty="0" smtClean="0">
                <a:latin typeface="+mj-lt"/>
              </a:rPr>
              <a:t>DRILL 2</a:t>
            </a:r>
          </a:p>
          <a:p>
            <a:pPr lvl="0">
              <a:buNone/>
            </a:pPr>
            <a:r>
              <a:rPr lang="en-IN" b="1" dirty="0" smtClean="0">
                <a:latin typeface="+mj-lt"/>
              </a:rPr>
              <a:t>Members</a:t>
            </a:r>
            <a:r>
              <a:rPr lang="en-IN" b="1" dirty="0">
                <a:latin typeface="+mj-lt"/>
              </a:rPr>
              <a:t>:</a:t>
            </a:r>
          </a:p>
          <a:p>
            <a:pPr lvl="0"/>
            <a:r>
              <a:rPr lang="en-IN" b="1" dirty="0">
                <a:latin typeface="+mj-lt"/>
              </a:rPr>
              <a:t>Saumya Achantani </a:t>
            </a:r>
            <a:r>
              <a:rPr lang="en-IN" b="1" dirty="0" smtClean="0">
                <a:latin typeface="+mj-lt"/>
              </a:rPr>
              <a:t> 18csu194</a:t>
            </a:r>
            <a:endParaRPr lang="en-IN" b="1" dirty="0">
              <a:latin typeface="+mj-lt"/>
            </a:endParaRPr>
          </a:p>
          <a:p>
            <a:pPr lvl="0"/>
            <a:r>
              <a:rPr lang="en-IN" b="1" dirty="0">
                <a:latin typeface="+mj-lt"/>
              </a:rPr>
              <a:t>Saumya Gupta </a:t>
            </a:r>
            <a:r>
              <a:rPr lang="en-IN" b="1" dirty="0" smtClean="0">
                <a:latin typeface="+mj-lt"/>
              </a:rPr>
              <a:t> 18csu195</a:t>
            </a:r>
            <a:endParaRPr lang="en-IN" b="1" dirty="0">
              <a:latin typeface="+mj-lt"/>
            </a:endParaRPr>
          </a:p>
          <a:p>
            <a:pPr lvl="0"/>
            <a:r>
              <a:rPr lang="en-IN" b="1" dirty="0" err="1">
                <a:latin typeface="+mj-lt"/>
              </a:rPr>
              <a:t>Srinithya.k</a:t>
            </a:r>
            <a:r>
              <a:rPr lang="en-IN" b="1" dirty="0">
                <a:latin typeface="+mj-lt"/>
              </a:rPr>
              <a:t> </a:t>
            </a:r>
            <a:r>
              <a:rPr lang="en-IN" b="1" dirty="0" smtClean="0">
                <a:latin typeface="+mj-lt"/>
              </a:rPr>
              <a:t> 18csu213</a:t>
            </a:r>
            <a:endParaRPr lang="en-IN" b="1" dirty="0">
              <a:latin typeface="+mj-lt"/>
            </a:endParaRPr>
          </a:p>
          <a:p>
            <a:pPr lvl="0"/>
            <a:r>
              <a:rPr lang="en-IN" b="1" dirty="0" err="1">
                <a:latin typeface="+mj-lt"/>
              </a:rPr>
              <a:t>Udita</a:t>
            </a:r>
            <a:r>
              <a:rPr lang="en-IN" b="1" dirty="0">
                <a:latin typeface="+mj-lt"/>
              </a:rPr>
              <a:t> </a:t>
            </a:r>
            <a:r>
              <a:rPr lang="en-IN" b="1" dirty="0" smtClean="0">
                <a:latin typeface="+mj-lt"/>
              </a:rPr>
              <a:t> 18csu220</a:t>
            </a:r>
            <a:endParaRPr lang="en-IN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32000" y="421205"/>
            <a:ext cx="9071640" cy="1135152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IN" u="sng" dirty="0">
                <a:effectLst>
                  <a:outerShdw dist="17961" dir="2700000">
                    <a:scrgbClr r="0" g="0" b="0"/>
                  </a:outerShdw>
                </a:effectLst>
                <a:latin typeface="+mn-lt"/>
              </a:rPr>
              <a:t>PROCEDURAL APPROACH</a:t>
            </a:r>
          </a:p>
          <a:p>
            <a:pPr marL="0" lvl="0" indent="0" algn="ctr">
              <a:buNone/>
            </a:pPr>
            <a:r>
              <a:rPr lang="en-IN" sz="2000" dirty="0" smtClean="0">
                <a:latin typeface="+mn-lt"/>
              </a:rPr>
              <a:t>int </a:t>
            </a:r>
            <a:r>
              <a:rPr lang="en-IN" sz="2000" dirty="0">
                <a:latin typeface="+mn-lt"/>
              </a:rPr>
              <a:t>main()</a:t>
            </a:r>
          </a:p>
          <a:p>
            <a:pPr marL="0" lvl="0" indent="0" algn="ctr">
              <a:buNone/>
            </a:pPr>
            <a:r>
              <a:rPr lang="en-IN" sz="2000" dirty="0" smtClean="0">
                <a:latin typeface="+mn-lt"/>
              </a:rPr>
              <a:t>{</a:t>
            </a: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r>
              <a:rPr lang="en-IN" sz="2000" dirty="0">
                <a:latin typeface="+mn-lt"/>
              </a:rPr>
              <a:t>Name </a:t>
            </a:r>
            <a:r>
              <a:rPr lang="en-IN" sz="2000" dirty="0" err="1">
                <a:latin typeface="+mn-lt"/>
              </a:rPr>
              <a:t>name</a:t>
            </a:r>
            <a:r>
              <a:rPr lang="en-IN" sz="2000" dirty="0">
                <a:latin typeface="+mn-lt"/>
              </a:rPr>
              <a:t>;</a:t>
            </a:r>
          </a:p>
          <a:p>
            <a:pPr marL="0" lvl="0" indent="0" algn="ctr">
              <a:buNone/>
            </a:pPr>
            <a:r>
              <a:rPr lang="en-IN" sz="2000" dirty="0" err="1">
                <a:latin typeface="+mn-lt"/>
              </a:rPr>
              <a:t>Roll_no</a:t>
            </a:r>
            <a:r>
              <a:rPr lang="en-IN" sz="2000" dirty="0">
                <a:latin typeface="+mn-lt"/>
              </a:rPr>
              <a:t> </a:t>
            </a:r>
            <a:r>
              <a:rPr lang="en-IN" sz="2000" dirty="0" err="1">
                <a:latin typeface="+mn-lt"/>
              </a:rPr>
              <a:t>roll_no</a:t>
            </a:r>
            <a:r>
              <a:rPr lang="en-IN" sz="2000" dirty="0">
                <a:latin typeface="+mn-lt"/>
              </a:rPr>
              <a:t>;</a:t>
            </a:r>
          </a:p>
          <a:p>
            <a:pPr marL="0" lvl="0" indent="0" algn="ctr">
              <a:buNone/>
            </a:pPr>
            <a:r>
              <a:rPr lang="en-IN" sz="2000" dirty="0">
                <a:latin typeface="+mn-lt"/>
              </a:rPr>
              <a:t>Class </a:t>
            </a:r>
            <a:r>
              <a:rPr lang="en-IN" sz="2000" dirty="0" err="1">
                <a:latin typeface="+mn-lt"/>
              </a:rPr>
              <a:t>class</a:t>
            </a:r>
            <a:r>
              <a:rPr lang="en-IN" sz="2000" dirty="0">
                <a:latin typeface="+mn-lt"/>
              </a:rPr>
              <a:t>;</a:t>
            </a:r>
          </a:p>
          <a:p>
            <a:pPr marL="0" lvl="0" indent="0" algn="ctr">
              <a:buNone/>
            </a:pPr>
            <a:r>
              <a:rPr lang="en-IN" sz="2000" dirty="0">
                <a:latin typeface="+mn-lt"/>
              </a:rPr>
              <a:t>Subjects subject;</a:t>
            </a:r>
          </a:p>
          <a:p>
            <a:pPr marL="0" lvl="0" indent="0" algn="ctr">
              <a:buNone/>
            </a:pPr>
            <a:r>
              <a:rPr lang="en-IN" sz="2000" dirty="0">
                <a:latin typeface="+mn-lt"/>
              </a:rPr>
              <a:t>Marks </a:t>
            </a:r>
            <a:r>
              <a:rPr lang="en-IN" sz="2000" dirty="0" err="1">
                <a:latin typeface="+mn-lt"/>
              </a:rPr>
              <a:t>marks</a:t>
            </a:r>
            <a:r>
              <a:rPr lang="en-IN" sz="2000" dirty="0">
                <a:latin typeface="+mn-lt"/>
              </a:rPr>
              <a:t>;</a:t>
            </a:r>
          </a:p>
          <a:p>
            <a:pPr marL="0" lvl="0" indent="0" algn="ctr">
              <a:buNone/>
            </a:pPr>
            <a:r>
              <a:rPr lang="en-IN" sz="2000" dirty="0" err="1">
                <a:latin typeface="+mn-lt"/>
              </a:rPr>
              <a:t>get_studentdetails</a:t>
            </a:r>
            <a:r>
              <a:rPr lang="en-IN" sz="2000" dirty="0">
                <a:latin typeface="+mn-lt"/>
              </a:rPr>
              <a:t>();</a:t>
            </a:r>
          </a:p>
          <a:p>
            <a:pPr marL="0" lvl="0" indent="0" algn="ctr">
              <a:buNone/>
            </a:pPr>
            <a:r>
              <a:rPr lang="en-IN" sz="2000" dirty="0" err="1">
                <a:latin typeface="+mn-lt"/>
              </a:rPr>
              <a:t>get_marks</a:t>
            </a:r>
            <a:r>
              <a:rPr lang="en-IN" sz="2000" dirty="0">
                <a:latin typeface="+mn-lt"/>
              </a:rPr>
              <a:t>();</a:t>
            </a:r>
          </a:p>
          <a:p>
            <a:pPr marL="0" lvl="0" indent="0" algn="ctr">
              <a:buNone/>
            </a:pPr>
            <a:r>
              <a:rPr lang="en-IN" sz="2000" dirty="0" err="1">
                <a:latin typeface="+mn-lt"/>
              </a:rPr>
              <a:t>Cgpa</a:t>
            </a:r>
            <a:r>
              <a:rPr lang="en-IN" sz="2000" dirty="0">
                <a:latin typeface="+mn-lt"/>
              </a:rPr>
              <a:t> </a:t>
            </a:r>
            <a:r>
              <a:rPr lang="en-IN" sz="2000" dirty="0" err="1">
                <a:latin typeface="+mn-lt"/>
              </a:rPr>
              <a:t>cgpa</a:t>
            </a:r>
            <a:r>
              <a:rPr lang="en-IN" sz="2000" dirty="0">
                <a:latin typeface="+mn-lt"/>
              </a:rPr>
              <a:t>;</a:t>
            </a:r>
          </a:p>
          <a:p>
            <a:pPr marL="0" lvl="0" indent="0" algn="ctr">
              <a:buNone/>
            </a:pPr>
            <a:r>
              <a:rPr lang="en-IN" sz="2000" dirty="0" err="1">
                <a:latin typeface="+mn-lt"/>
              </a:rPr>
              <a:t>print_cgpa</a:t>
            </a:r>
            <a:r>
              <a:rPr lang="en-IN" sz="2000" dirty="0" smtClean="0">
                <a:latin typeface="+mn-lt"/>
              </a:rPr>
              <a:t>();</a:t>
            </a:r>
          </a:p>
          <a:p>
            <a:pPr marL="0" lvl="0" indent="0" algn="ctr">
              <a:buNone/>
            </a:pPr>
            <a:r>
              <a:rPr lang="en-IN" sz="2000" dirty="0">
                <a:latin typeface="+mn-lt"/>
              </a:rPr>
              <a:t>s</a:t>
            </a:r>
            <a:r>
              <a:rPr lang="en-IN" sz="2000" dirty="0" smtClean="0">
                <a:latin typeface="+mn-lt"/>
              </a:rPr>
              <a:t>td::cout&lt;&lt;“report card \n”;</a:t>
            </a:r>
          </a:p>
          <a:p>
            <a:pPr marL="0" lvl="0" indent="0" algn="ctr">
              <a:buNone/>
            </a:pPr>
            <a:r>
              <a:rPr lang="en-IN" sz="2000" dirty="0">
                <a:latin typeface="+mn-lt"/>
              </a:rPr>
              <a:t>r</a:t>
            </a:r>
            <a:r>
              <a:rPr lang="en-IN" sz="2000" dirty="0" smtClean="0">
                <a:latin typeface="+mn-lt"/>
              </a:rPr>
              <a:t>eturn 0;</a:t>
            </a: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r>
              <a:rPr lang="en-IN" sz="2000" dirty="0">
                <a:latin typeface="+mn-lt"/>
              </a:rPr>
              <a:t>}</a:t>
            </a:r>
          </a:p>
          <a:p>
            <a:pPr marL="0" lvl="0" indent="0" algn="ctr">
              <a:buNone/>
            </a:pP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endParaRPr lang="en-IN" sz="2000" dirty="0">
              <a:latin typeface="+mn-lt"/>
            </a:endParaRPr>
          </a:p>
          <a:p>
            <a:pPr marL="0" lvl="0" indent="0" algn="ctr">
              <a:buNone/>
            </a:pPr>
            <a:endParaRPr lang="en-IN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03808" y="0"/>
            <a:ext cx="9071640" cy="438444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 algn="ctr">
              <a:buNone/>
            </a:pPr>
            <a:r>
              <a:rPr lang="en-IN" sz="4400" u="sng" dirty="0"/>
              <a:t>OOPS </a:t>
            </a:r>
            <a:r>
              <a:rPr lang="en-IN" sz="4400" u="sng" dirty="0" smtClean="0"/>
              <a:t>APPROACH</a:t>
            </a:r>
            <a:endParaRPr lang="en-IN" dirty="0"/>
          </a:p>
          <a:p>
            <a:pPr lvl="0">
              <a:buNone/>
            </a:pPr>
            <a:r>
              <a:rPr lang="en-IN" sz="2000" dirty="0">
                <a:latin typeface="+mn-lt"/>
              </a:rPr>
              <a:t>class </a:t>
            </a:r>
            <a:r>
              <a:rPr lang="en-IN" sz="2000" dirty="0" err="1" smtClean="0">
                <a:latin typeface="+mn-lt"/>
              </a:rPr>
              <a:t>Reportcard</a:t>
            </a:r>
            <a:endParaRPr lang="en-IN" sz="2000" dirty="0">
              <a:latin typeface="+mn-lt"/>
            </a:endParaRPr>
          </a:p>
          <a:p>
            <a:pPr lvl="0">
              <a:buNone/>
            </a:pPr>
            <a:r>
              <a:rPr lang="en-IN" sz="2000" dirty="0">
                <a:latin typeface="+mn-lt"/>
              </a:rPr>
              <a:t> {</a:t>
            </a:r>
          </a:p>
          <a:p>
            <a:pPr lvl="0">
              <a:buNone/>
            </a:pPr>
            <a:r>
              <a:rPr lang="en-IN" sz="2000" dirty="0">
                <a:latin typeface="+mn-lt"/>
              </a:rPr>
              <a:t>string name;</a:t>
            </a:r>
          </a:p>
          <a:p>
            <a:pPr lvl="0">
              <a:buNone/>
            </a:pPr>
            <a:r>
              <a:rPr lang="en-IN" sz="2000" dirty="0">
                <a:latin typeface="+mn-lt"/>
              </a:rPr>
              <a:t>string class;</a:t>
            </a:r>
          </a:p>
          <a:p>
            <a:pPr lvl="0">
              <a:buNone/>
            </a:pPr>
            <a:r>
              <a:rPr lang="en-IN" sz="2000" dirty="0">
                <a:latin typeface="+mn-lt"/>
              </a:rPr>
              <a:t>int </a:t>
            </a:r>
            <a:r>
              <a:rPr lang="en-IN" sz="2000" dirty="0" err="1">
                <a:latin typeface="+mn-lt"/>
              </a:rPr>
              <a:t>rollno</a:t>
            </a:r>
            <a:r>
              <a:rPr lang="en-IN" sz="2000" dirty="0">
                <a:latin typeface="+mn-lt"/>
              </a:rPr>
              <a:t>;</a:t>
            </a:r>
          </a:p>
          <a:p>
            <a:pPr lvl="0">
              <a:buNone/>
            </a:pPr>
            <a:r>
              <a:rPr lang="en-IN" sz="2000" dirty="0">
                <a:latin typeface="+mn-lt"/>
              </a:rPr>
              <a:t>string subjects;</a:t>
            </a:r>
          </a:p>
          <a:p>
            <a:pPr lvl="0">
              <a:buNone/>
            </a:pPr>
            <a:r>
              <a:rPr lang="en-IN" sz="2000" dirty="0">
                <a:latin typeface="+mn-lt"/>
              </a:rPr>
              <a:t>float marks;</a:t>
            </a:r>
          </a:p>
          <a:p>
            <a:pPr lvl="0">
              <a:buNone/>
            </a:pPr>
            <a:r>
              <a:rPr lang="en-IN" sz="2000" dirty="0" err="1">
                <a:latin typeface="+mn-lt"/>
              </a:rPr>
              <a:t>get_names</a:t>
            </a:r>
            <a:r>
              <a:rPr lang="en-IN" sz="2000" dirty="0">
                <a:latin typeface="+mn-lt"/>
              </a:rPr>
              <a:t>();</a:t>
            </a:r>
          </a:p>
          <a:p>
            <a:pPr lvl="0">
              <a:buNone/>
            </a:pPr>
            <a:r>
              <a:rPr lang="en-IN" sz="2000" dirty="0" err="1">
                <a:latin typeface="+mn-lt"/>
              </a:rPr>
              <a:t>get_class</a:t>
            </a:r>
            <a:r>
              <a:rPr lang="en-IN" sz="2000" dirty="0">
                <a:latin typeface="+mn-lt"/>
              </a:rPr>
              <a:t>();</a:t>
            </a:r>
          </a:p>
          <a:p>
            <a:pPr lvl="0">
              <a:buNone/>
            </a:pPr>
            <a:r>
              <a:rPr lang="en-IN" sz="2000" dirty="0" err="1">
                <a:latin typeface="+mn-lt"/>
              </a:rPr>
              <a:t>get_rollno</a:t>
            </a:r>
            <a:r>
              <a:rPr lang="en-IN" sz="2000" dirty="0">
                <a:latin typeface="+mn-lt"/>
              </a:rPr>
              <a:t>();</a:t>
            </a:r>
          </a:p>
          <a:p>
            <a:pPr lvl="0">
              <a:buNone/>
            </a:pPr>
            <a:r>
              <a:rPr lang="en-IN" sz="2000" dirty="0" err="1">
                <a:latin typeface="+mn-lt"/>
              </a:rPr>
              <a:t>get_subjects</a:t>
            </a:r>
            <a:r>
              <a:rPr lang="en-IN" sz="2000" dirty="0">
                <a:latin typeface="+mn-lt"/>
              </a:rPr>
              <a:t>();</a:t>
            </a:r>
          </a:p>
          <a:p>
            <a:pPr lvl="0">
              <a:buNone/>
            </a:pPr>
            <a:r>
              <a:rPr lang="en-IN" sz="2000" dirty="0" err="1">
                <a:latin typeface="+mn-lt"/>
              </a:rPr>
              <a:t>get_marks</a:t>
            </a:r>
            <a:r>
              <a:rPr lang="en-IN" sz="2000" dirty="0">
                <a:latin typeface="+mn-lt"/>
              </a:rPr>
              <a:t>();</a:t>
            </a:r>
          </a:p>
          <a:p>
            <a:pPr lvl="0">
              <a:buNone/>
            </a:pPr>
            <a:r>
              <a:rPr lang="en-IN" sz="2000" dirty="0" err="1">
                <a:latin typeface="+mn-lt"/>
              </a:rPr>
              <a:t>print_cgpa</a:t>
            </a:r>
            <a:r>
              <a:rPr lang="en-IN" sz="2000" dirty="0">
                <a:latin typeface="+mn-lt"/>
              </a:rPr>
              <a:t>();</a:t>
            </a:r>
          </a:p>
          <a:p>
            <a:pPr lvl="0">
              <a:buNone/>
            </a:pPr>
            <a:r>
              <a:rPr lang="en-IN" sz="2000" dirty="0">
                <a:latin typeface="+mn-lt"/>
              </a:rPr>
              <a:t>}</a:t>
            </a:r>
            <a:endParaRPr lang="en-IN" dirty="0">
              <a:latin typeface="+mn-lt"/>
            </a:endParaRPr>
          </a:p>
          <a:p>
            <a:pPr lvl="0">
              <a:buNone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91</Words>
  <Application>Microsoft Office PowerPoint</Application>
  <PresentationFormat>On-screen Show (4:3)</PresentationFormat>
  <Paragraphs>45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pc</dc:creator>
  <cp:lastModifiedBy>dell pc</cp:lastModifiedBy>
  <cp:revision>3</cp:revision>
  <dcterms:created xsi:type="dcterms:W3CDTF">2019-01-07T11:09:26Z</dcterms:created>
  <dcterms:modified xsi:type="dcterms:W3CDTF">2019-01-09T14:21:14Z</dcterms:modified>
</cp:coreProperties>
</file>