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51FEC-8514-45A5-964E-60E84101878F}" v="793" dt="2021-12-04T20:26:41.0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30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878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1546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317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8080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667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8747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6221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329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383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6690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8674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59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230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625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2517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3551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5/22/2024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59599655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0766" y="1219200"/>
            <a:ext cx="11110468" cy="1500411"/>
          </a:xfrm>
          <a:prstGeom prst="rect">
            <a:avLst/>
          </a:prstGeom>
        </p:spPr>
        <p:txBody>
          <a:bodyPr vert="horz" wrap="square" lIns="0" tIns="12700" rIns="0" bIns="0" rtlCol="0" anchor="t">
            <a:spAutoFit/>
          </a:bodyPr>
          <a:lstStyle/>
          <a:p>
            <a:pPr marL="12700" marR="5080">
              <a:lnSpc>
                <a:spcPct val="100000"/>
              </a:lnSpc>
              <a:spcBef>
                <a:spcPts val="100"/>
              </a:spcBef>
            </a:pPr>
            <a:r>
              <a:rPr sz="5400" spc="-5" dirty="0"/>
              <a:t>Restaurant</a:t>
            </a:r>
            <a:r>
              <a:rPr sz="5400" spc="-65" dirty="0"/>
              <a:t> </a:t>
            </a:r>
            <a:r>
              <a:rPr sz="5400" spc="-5" dirty="0"/>
              <a:t>Rating  </a:t>
            </a:r>
            <a:r>
              <a:rPr sz="5400" spc="-10" dirty="0"/>
              <a:t>Prediction</a:t>
            </a:r>
            <a:endParaRPr sz="5400" dirty="0"/>
          </a:p>
          <a:p>
            <a:pPr marL="12700">
              <a:spcBef>
                <a:spcPts val="795"/>
              </a:spcBef>
            </a:pPr>
            <a:r>
              <a:rPr spc="-5" dirty="0">
                <a:solidFill>
                  <a:srgbClr val="89D0D5"/>
                </a:solidFill>
              </a:rPr>
              <a:t>-</a:t>
            </a:r>
            <a:r>
              <a:rPr lang="en-IN" spc="-5" dirty="0">
                <a:solidFill>
                  <a:srgbClr val="89D0D5"/>
                </a:solidFill>
              </a:rPr>
              <a:t> </a:t>
            </a:r>
            <a:r>
              <a:rPr lang="en-US" sz="2400" spc="-5" dirty="0">
                <a:solidFill>
                  <a:srgbClr val="89D0D5"/>
                </a:solidFill>
              </a:rPr>
              <a:t>SAUMYA MISHRA</a:t>
            </a:r>
            <a:endParaRPr sz="2400" spc="-5" dirty="0"/>
          </a:p>
        </p:txBody>
      </p:sp>
      <p:sp>
        <p:nvSpPr>
          <p:cNvPr id="3" name="object 3"/>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1</a:t>
            </a:r>
            <a:endParaRPr sz="2800">
              <a:latin typeface="Gothic Uralic"/>
              <a:cs typeface="Gothic Ural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936" y="374216"/>
            <a:ext cx="12130024" cy="648896"/>
          </a:xfrm>
          <a:prstGeom prst="rect">
            <a:avLst/>
          </a:prstGeom>
        </p:spPr>
        <p:txBody>
          <a:bodyPr vert="horz" wrap="square" lIns="0" tIns="33020" rIns="0" bIns="0" rtlCol="0">
            <a:spAutoFit/>
          </a:bodyPr>
          <a:lstStyle/>
          <a:p>
            <a:pPr marL="2888615" marR="5080" indent="-2876550">
              <a:lnSpc>
                <a:spcPts val="4790"/>
              </a:lnSpc>
              <a:spcBef>
                <a:spcPts val="260"/>
              </a:spcBef>
            </a:pPr>
            <a:r>
              <a:rPr sz="4000" b="1" spc="-5" dirty="0">
                <a:latin typeface="Gothic Uralic"/>
                <a:cs typeface="Gothic Uralic"/>
              </a:rPr>
              <a:t>MODEL TRAINING AND </a:t>
            </a:r>
            <a:r>
              <a:rPr sz="4000" b="1" spc="-10" dirty="0">
                <a:latin typeface="Gothic Uralic"/>
                <a:cs typeface="Gothic Uralic"/>
              </a:rPr>
              <a:t>VALIDATION  </a:t>
            </a:r>
            <a:r>
              <a:rPr sz="4000" b="1" spc="-5" dirty="0">
                <a:latin typeface="Gothic Uralic"/>
                <a:cs typeface="Gothic Uralic"/>
              </a:rPr>
              <a:t>WORKFLOW</a:t>
            </a:r>
            <a:endParaRPr sz="4000" dirty="0">
              <a:latin typeface="Gothic Uralic"/>
              <a:cs typeface="Gothic Uralic"/>
            </a:endParaRPr>
          </a:p>
        </p:txBody>
      </p:sp>
      <p:sp>
        <p:nvSpPr>
          <p:cNvPr id="3" name="object 3"/>
          <p:cNvSpPr txBox="1"/>
          <p:nvPr/>
        </p:nvSpPr>
        <p:spPr>
          <a:xfrm>
            <a:off x="1182116" y="1957552"/>
            <a:ext cx="8745220" cy="3421449"/>
          </a:xfrm>
          <a:prstGeom prst="rect">
            <a:avLst/>
          </a:prstGeom>
        </p:spPr>
        <p:txBody>
          <a:bodyPr vert="horz" wrap="square" lIns="0" tIns="137160" rIns="0" bIns="0" rtlCol="0" anchor="t">
            <a:spAutoFit/>
          </a:bodyPr>
          <a:lstStyle/>
          <a:p>
            <a:pPr marL="12700">
              <a:lnSpc>
                <a:spcPct val="100000"/>
              </a:lnSpc>
              <a:spcBef>
                <a:spcPts val="1080"/>
              </a:spcBef>
            </a:pPr>
            <a:r>
              <a:rPr sz="2000" b="1" dirty="0">
                <a:solidFill>
                  <a:srgbClr val="FFFFFF"/>
                </a:solidFill>
                <a:latin typeface="Gothic Uralic"/>
                <a:cs typeface="Gothic Uralic"/>
              </a:rPr>
              <a:t>Model </a:t>
            </a:r>
            <a:r>
              <a:rPr sz="2000" b="1" spc="-5" dirty="0">
                <a:solidFill>
                  <a:srgbClr val="FFFFFF"/>
                </a:solidFill>
                <a:latin typeface="Gothic Uralic"/>
                <a:cs typeface="Gothic Uralic"/>
              </a:rPr>
              <a:t>Creation and</a:t>
            </a:r>
            <a:r>
              <a:rPr sz="2000" b="1" spc="-40" dirty="0">
                <a:solidFill>
                  <a:srgbClr val="FFFFFF"/>
                </a:solidFill>
                <a:latin typeface="Gothic Uralic"/>
                <a:cs typeface="Gothic Uralic"/>
              </a:rPr>
              <a:t> </a:t>
            </a:r>
            <a:r>
              <a:rPr sz="2000" b="1" dirty="0">
                <a:solidFill>
                  <a:srgbClr val="FFFFFF"/>
                </a:solidFill>
                <a:latin typeface="Gothic Uralic"/>
                <a:cs typeface="Gothic Uralic"/>
              </a:rPr>
              <a:t>Evaluation</a:t>
            </a:r>
            <a:endParaRPr sz="2000">
              <a:latin typeface="Gothic Uralic"/>
              <a:cs typeface="Gothic Uralic"/>
            </a:endParaRPr>
          </a:p>
          <a:p>
            <a:pPr marL="355600" marR="502920" indent="-342900">
              <a:spcBef>
                <a:spcPts val="985"/>
              </a:spcBef>
              <a:tabLst>
                <a:tab pos="354965" algn="l"/>
              </a:tabLst>
            </a:pPr>
            <a:r>
              <a:rPr sz="1600" spc="270" dirty="0">
                <a:solidFill>
                  <a:srgbClr val="89D0D5"/>
                </a:solidFill>
                <a:latin typeface="Arial"/>
                <a:cs typeface="Arial"/>
              </a:rPr>
              <a:t>	</a:t>
            </a:r>
            <a:r>
              <a:rPr sz="2000" spc="-10" dirty="0">
                <a:solidFill>
                  <a:srgbClr val="FFFFFF"/>
                </a:solidFill>
                <a:latin typeface="Gothic Uralic"/>
                <a:cs typeface="Gothic Uralic"/>
              </a:rPr>
              <a:t>Various </a:t>
            </a:r>
            <a:r>
              <a:rPr sz="2000" spc="-5" dirty="0">
                <a:solidFill>
                  <a:srgbClr val="FFFFFF"/>
                </a:solidFill>
                <a:latin typeface="Gothic Uralic"/>
                <a:cs typeface="Gothic Uralic"/>
              </a:rPr>
              <a:t>classification </a:t>
            </a:r>
            <a:r>
              <a:rPr sz="2000" dirty="0">
                <a:solidFill>
                  <a:srgbClr val="FFFFFF"/>
                </a:solidFill>
                <a:latin typeface="Gothic Uralic"/>
                <a:cs typeface="Gothic Uralic"/>
              </a:rPr>
              <a:t>algorithms like </a:t>
            </a:r>
            <a:r>
              <a:rPr lang="en-US" sz="2000" spc="-5" dirty="0">
                <a:solidFill>
                  <a:srgbClr val="FFFFFF"/>
                </a:solidFill>
                <a:latin typeface="Gothic Uralic"/>
                <a:cs typeface="Gothic Uralic"/>
              </a:rPr>
              <a:t>Linear Regression</a:t>
            </a:r>
            <a:r>
              <a:rPr sz="2000" spc="-5" dirty="0">
                <a:solidFill>
                  <a:srgbClr val="FFFFFF"/>
                </a:solidFill>
                <a:latin typeface="Gothic Uralic"/>
                <a:cs typeface="Gothic Uralic"/>
              </a:rPr>
              <a:t>, </a:t>
            </a:r>
            <a:r>
              <a:rPr sz="2000" dirty="0">
                <a:solidFill>
                  <a:srgbClr val="FFFFFF"/>
                </a:solidFill>
                <a:latin typeface="Gothic Uralic"/>
                <a:cs typeface="Gothic Uralic"/>
              </a:rPr>
              <a:t>Random</a:t>
            </a:r>
            <a:r>
              <a:rPr lang="en-US" sz="2000" dirty="0">
                <a:solidFill>
                  <a:srgbClr val="FFFFFF"/>
                </a:solidFill>
                <a:latin typeface="Gothic Uralic"/>
                <a:cs typeface="Gothic Uralic"/>
              </a:rPr>
              <a:t> </a:t>
            </a:r>
            <a:r>
              <a:rPr sz="2000" dirty="0">
                <a:solidFill>
                  <a:srgbClr val="FFFFFF"/>
                </a:solidFill>
                <a:latin typeface="Gothic Uralic"/>
                <a:cs typeface="Gothic Uralic"/>
              </a:rPr>
              <a:t> Forest, Decision Tree</a:t>
            </a:r>
            <a:r>
              <a:rPr sz="2000" spc="-75" dirty="0">
                <a:solidFill>
                  <a:srgbClr val="FFFFFF"/>
                </a:solidFill>
                <a:latin typeface="Gothic Uralic"/>
                <a:cs typeface="Gothic Uralic"/>
              </a:rPr>
              <a:t> </a:t>
            </a:r>
            <a:r>
              <a:rPr sz="2000" dirty="0">
                <a:solidFill>
                  <a:srgbClr val="FFFFFF"/>
                </a:solidFill>
                <a:latin typeface="Gothic Uralic"/>
                <a:cs typeface="Gothic Uralic"/>
              </a:rPr>
              <a:t>tested.</a:t>
            </a:r>
            <a:endParaRPr sz="2000">
              <a:latin typeface="Gothic Uralic"/>
              <a:cs typeface="Gothic Uralic"/>
            </a:endParaRPr>
          </a:p>
          <a:p>
            <a:pPr marL="355600" marR="5080" indent="-342900">
              <a:spcBef>
                <a:spcPts val="1010"/>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Random Forest, </a:t>
            </a:r>
            <a:r>
              <a:rPr sz="2000" spc="-5" dirty="0">
                <a:solidFill>
                  <a:srgbClr val="FFFFFF"/>
                </a:solidFill>
                <a:latin typeface="Gothic Uralic"/>
                <a:cs typeface="Gothic Uralic"/>
              </a:rPr>
              <a:t>Decision Tree and </a:t>
            </a:r>
            <a:r>
              <a:rPr lang="en-US" sz="2000" spc="-5" dirty="0">
                <a:solidFill>
                  <a:srgbClr val="FFFFFF"/>
                </a:solidFill>
                <a:latin typeface="Gothic Uralic"/>
                <a:cs typeface="Gothic Uralic"/>
              </a:rPr>
              <a:t>Linear </a:t>
            </a:r>
            <a:r>
              <a:rPr sz="2000" dirty="0">
                <a:solidFill>
                  <a:srgbClr val="FFFFFF"/>
                </a:solidFill>
                <a:latin typeface="Gothic Uralic"/>
                <a:cs typeface="Gothic Uralic"/>
              </a:rPr>
              <a:t>regression were given</a:t>
            </a:r>
            <a:r>
              <a:rPr lang="en-US" sz="2000" dirty="0">
                <a:solidFill>
                  <a:srgbClr val="FFFFFF"/>
                </a:solidFill>
                <a:latin typeface="Gothic Uralic"/>
                <a:cs typeface="Gothic Uralic"/>
              </a:rPr>
              <a:t> </a:t>
            </a:r>
            <a:r>
              <a:rPr sz="2000" dirty="0">
                <a:solidFill>
                  <a:srgbClr val="FFFFFF"/>
                </a:solidFill>
                <a:latin typeface="Gothic Uralic"/>
                <a:cs typeface="Gothic Uralic"/>
              </a:rPr>
              <a:t> </a:t>
            </a:r>
            <a:r>
              <a:rPr lang="en-US" sz="2000" dirty="0">
                <a:solidFill>
                  <a:srgbClr val="FFFFFF"/>
                </a:solidFill>
                <a:latin typeface="Gothic Uralic"/>
                <a:cs typeface="Gothic Uralic"/>
              </a:rPr>
              <a:t>less results as comparison to Extra</a:t>
            </a:r>
            <a:r>
              <a:rPr sz="2000" dirty="0">
                <a:solidFill>
                  <a:srgbClr val="FFFFFF"/>
                </a:solidFill>
                <a:latin typeface="Gothic Uralic"/>
                <a:cs typeface="Gothic Uralic"/>
              </a:rPr>
              <a:t> </a:t>
            </a:r>
            <a:r>
              <a:rPr lang="en-US" sz="2000" dirty="0">
                <a:solidFill>
                  <a:srgbClr val="FFFFFF"/>
                </a:solidFill>
                <a:latin typeface="Gothic Uralic"/>
                <a:cs typeface="Gothic Uralic"/>
              </a:rPr>
              <a:t>tree regressor that what it has been </a:t>
            </a:r>
            <a:r>
              <a:rPr sz="2000" dirty="0">
                <a:solidFill>
                  <a:srgbClr val="FFFFFF"/>
                </a:solidFill>
                <a:latin typeface="Gothic Uralic"/>
                <a:cs typeface="Gothic Uralic"/>
              </a:rPr>
              <a:t>chosen </a:t>
            </a:r>
            <a:r>
              <a:rPr sz="2000" spc="-5" dirty="0">
                <a:solidFill>
                  <a:srgbClr val="FFFFFF"/>
                </a:solidFill>
                <a:latin typeface="Gothic Uralic"/>
                <a:cs typeface="Gothic Uralic"/>
              </a:rPr>
              <a:t>for </a:t>
            </a:r>
            <a:r>
              <a:rPr sz="2000" spc="5" dirty="0">
                <a:solidFill>
                  <a:srgbClr val="FFFFFF"/>
                </a:solidFill>
                <a:latin typeface="Gothic Uralic"/>
                <a:cs typeface="Gothic Uralic"/>
              </a:rPr>
              <a:t>the </a:t>
            </a:r>
            <a:r>
              <a:rPr sz="2000" spc="-5" dirty="0">
                <a:solidFill>
                  <a:srgbClr val="FFFFFF"/>
                </a:solidFill>
                <a:latin typeface="Gothic Uralic"/>
                <a:cs typeface="Gothic Uralic"/>
              </a:rPr>
              <a:t>final </a:t>
            </a:r>
            <a:r>
              <a:rPr sz="2000" dirty="0">
                <a:solidFill>
                  <a:srgbClr val="FFFFFF"/>
                </a:solidFill>
                <a:latin typeface="Gothic Uralic"/>
                <a:cs typeface="Gothic Uralic"/>
              </a:rPr>
              <a:t>model</a:t>
            </a:r>
            <a:r>
              <a:rPr sz="2000" spc="-130" dirty="0">
                <a:solidFill>
                  <a:srgbClr val="FFFFFF"/>
                </a:solidFill>
                <a:latin typeface="Gothic Uralic"/>
                <a:cs typeface="Gothic Uralic"/>
              </a:rPr>
              <a:t> </a:t>
            </a:r>
            <a:r>
              <a:rPr sz="2000" dirty="0">
                <a:solidFill>
                  <a:srgbClr val="FFFFFF"/>
                </a:solidFill>
                <a:latin typeface="Gothic Uralic"/>
                <a:cs typeface="Gothic Uralic"/>
              </a:rPr>
              <a:t>training</a:t>
            </a:r>
            <a:r>
              <a:rPr lang="en-US" sz="2000" dirty="0">
                <a:solidFill>
                  <a:srgbClr val="FFFFFF"/>
                </a:solidFill>
                <a:latin typeface="Gothic Uralic"/>
                <a:cs typeface="Gothic Uralic"/>
              </a:rPr>
              <a:t> </a:t>
            </a:r>
            <a:r>
              <a:rPr sz="2000" dirty="0">
                <a:solidFill>
                  <a:srgbClr val="FFFFFF"/>
                </a:solidFill>
                <a:latin typeface="Gothic Uralic"/>
                <a:cs typeface="Gothic Uralic"/>
              </a:rPr>
              <a:t> </a:t>
            </a:r>
            <a:r>
              <a:rPr sz="2000" spc="-5" dirty="0">
                <a:solidFill>
                  <a:srgbClr val="FFFFFF"/>
                </a:solidFill>
                <a:latin typeface="Gothic Uralic"/>
                <a:cs typeface="Gothic Uralic"/>
              </a:rPr>
              <a:t>and </a:t>
            </a:r>
            <a:r>
              <a:rPr sz="2000" dirty="0">
                <a:solidFill>
                  <a:srgbClr val="FFFFFF"/>
                </a:solidFill>
                <a:latin typeface="Gothic Uralic"/>
                <a:cs typeface="Gothic Uralic"/>
              </a:rPr>
              <a:t>testing.</a:t>
            </a:r>
            <a:endParaRPr sz="200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spc="-5" dirty="0">
                <a:solidFill>
                  <a:srgbClr val="FFFFFF"/>
                </a:solidFill>
                <a:latin typeface="Gothic Uralic"/>
                <a:cs typeface="Gothic Uralic"/>
              </a:rPr>
              <a:t>Hyper parameter </a:t>
            </a:r>
            <a:r>
              <a:rPr sz="2000" dirty="0">
                <a:solidFill>
                  <a:srgbClr val="FFFFFF"/>
                </a:solidFill>
                <a:latin typeface="Gothic Uralic"/>
                <a:cs typeface="Gothic Uralic"/>
              </a:rPr>
              <a:t>tuning </a:t>
            </a:r>
            <a:r>
              <a:rPr sz="2000" spc="-5" dirty="0">
                <a:solidFill>
                  <a:srgbClr val="FFFFFF"/>
                </a:solidFill>
                <a:latin typeface="Gothic Uralic"/>
                <a:cs typeface="Gothic Uralic"/>
              </a:rPr>
              <a:t>was</a:t>
            </a:r>
            <a:r>
              <a:rPr sz="2000" spc="-110" dirty="0">
                <a:solidFill>
                  <a:srgbClr val="FFFFFF"/>
                </a:solidFill>
                <a:latin typeface="Gothic Uralic"/>
                <a:cs typeface="Gothic Uralic"/>
              </a:rPr>
              <a:t> </a:t>
            </a:r>
            <a:r>
              <a:rPr sz="2000" spc="-5" dirty="0">
                <a:solidFill>
                  <a:srgbClr val="FFFFFF"/>
                </a:solidFill>
                <a:latin typeface="Gothic Uralic"/>
                <a:cs typeface="Gothic Uralic"/>
              </a:rPr>
              <a:t>performed.</a:t>
            </a:r>
            <a:endParaRPr sz="2000">
              <a:latin typeface="Gothic Uralic"/>
              <a:cs typeface="Gothic Uralic"/>
            </a:endParaRPr>
          </a:p>
          <a:p>
            <a:pPr marL="355600" marR="680720" indent="-342900">
              <a:spcBef>
                <a:spcPts val="1000"/>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Model </a:t>
            </a:r>
            <a:r>
              <a:rPr sz="2000" spc="-5" dirty="0">
                <a:solidFill>
                  <a:srgbClr val="FFFFFF"/>
                </a:solidFill>
                <a:latin typeface="Gothic Uralic"/>
                <a:cs typeface="Gothic Uralic"/>
              </a:rPr>
              <a:t>performance </a:t>
            </a:r>
            <a:r>
              <a:rPr sz="2000" dirty="0">
                <a:solidFill>
                  <a:srgbClr val="FFFFFF"/>
                </a:solidFill>
                <a:latin typeface="Gothic Uralic"/>
                <a:cs typeface="Gothic Uralic"/>
              </a:rPr>
              <a:t>evaluated based on </a:t>
            </a:r>
            <a:r>
              <a:rPr lang="en-US" sz="2000" dirty="0">
                <a:solidFill>
                  <a:srgbClr val="FFFFFF"/>
                </a:solidFill>
                <a:latin typeface="Gothic Uralic"/>
                <a:cs typeface="Gothic Uralic"/>
              </a:rPr>
              <a:t>r2 Score using Cross validation technique.</a:t>
            </a:r>
            <a:endParaRPr sz="2000" dirty="0">
              <a:solidFill>
                <a:srgbClr val="FFFFFF"/>
              </a:solidFill>
              <a:latin typeface="Gothic Uralic"/>
              <a:cs typeface="Gothic Uralic"/>
            </a:endParaRPr>
          </a:p>
        </p:txBody>
      </p:sp>
      <p:sp>
        <p:nvSpPr>
          <p:cNvPr id="4" name="object 4"/>
          <p:cNvSpPr txBox="1"/>
          <p:nvPr/>
        </p:nvSpPr>
        <p:spPr>
          <a:xfrm>
            <a:off x="10562970" y="570992"/>
            <a:ext cx="4191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Gothic Uralic"/>
                <a:cs typeface="Gothic Uralic"/>
              </a:rPr>
              <a:t>10</a:t>
            </a:r>
            <a:endParaRPr sz="2800">
              <a:latin typeface="Gothic Uralic"/>
              <a:cs typeface="Gothic Ur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7642" y="964133"/>
            <a:ext cx="3749279" cy="627736"/>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Gothic Uralic"/>
                <a:cs typeface="Gothic Uralic"/>
              </a:rPr>
              <a:t>DE</a:t>
            </a:r>
            <a:r>
              <a:rPr sz="4000" b="1" spc="-20" dirty="0">
                <a:latin typeface="Gothic Uralic"/>
                <a:cs typeface="Gothic Uralic"/>
              </a:rPr>
              <a:t>P</a:t>
            </a:r>
            <a:r>
              <a:rPr sz="4000" b="1" spc="-5" dirty="0">
                <a:latin typeface="Gothic Uralic"/>
                <a:cs typeface="Gothic Uralic"/>
              </a:rPr>
              <a:t>LOYMENT</a:t>
            </a:r>
            <a:endParaRPr sz="4000" dirty="0">
              <a:latin typeface="Gothic Uralic"/>
              <a:cs typeface="Gothic Uralic"/>
            </a:endParaRPr>
          </a:p>
        </p:txBody>
      </p:sp>
      <p:sp>
        <p:nvSpPr>
          <p:cNvPr id="3" name="object 3"/>
          <p:cNvSpPr txBox="1"/>
          <p:nvPr/>
        </p:nvSpPr>
        <p:spPr>
          <a:xfrm>
            <a:off x="1182116" y="2387775"/>
            <a:ext cx="8493125" cy="887730"/>
          </a:xfrm>
          <a:prstGeom prst="rect">
            <a:avLst/>
          </a:prstGeom>
        </p:spPr>
        <p:txBody>
          <a:bodyPr vert="horz" wrap="square" lIns="0" tIns="138430" rIns="0" bIns="0" rtlCol="0" anchor="t">
            <a:spAutoFit/>
          </a:bodyPr>
          <a:lstStyle/>
          <a:p>
            <a:pPr marL="12700">
              <a:lnSpc>
                <a:spcPct val="100000"/>
              </a:lnSpc>
              <a:spcBef>
                <a:spcPts val="1090"/>
              </a:spcBef>
            </a:pPr>
            <a:r>
              <a:rPr sz="2000" b="1" dirty="0">
                <a:solidFill>
                  <a:srgbClr val="FFFFFF"/>
                </a:solidFill>
                <a:latin typeface="Gothic Uralic"/>
                <a:cs typeface="Gothic Uralic"/>
              </a:rPr>
              <a:t>Model</a:t>
            </a:r>
            <a:r>
              <a:rPr sz="2000" b="1" spc="-30" dirty="0">
                <a:solidFill>
                  <a:srgbClr val="FFFFFF"/>
                </a:solidFill>
                <a:latin typeface="Gothic Uralic"/>
                <a:cs typeface="Gothic Uralic"/>
              </a:rPr>
              <a:t> </a:t>
            </a:r>
            <a:r>
              <a:rPr sz="2000" b="1" spc="-5" dirty="0">
                <a:solidFill>
                  <a:srgbClr val="FFFFFF"/>
                </a:solidFill>
                <a:latin typeface="Gothic Uralic"/>
                <a:cs typeface="Gothic Uralic"/>
              </a:rPr>
              <a:t>Deployment</a:t>
            </a:r>
            <a:endParaRPr sz="2000">
              <a:latin typeface="Gothic Uralic"/>
              <a:cs typeface="Gothic Uralic"/>
            </a:endParaRPr>
          </a:p>
          <a:p>
            <a:pPr marL="12700">
              <a:spcBef>
                <a:spcPts val="994"/>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The </a:t>
            </a:r>
            <a:r>
              <a:rPr sz="2000" spc="-5" dirty="0">
                <a:solidFill>
                  <a:srgbClr val="FFFFFF"/>
                </a:solidFill>
                <a:latin typeface="Gothic Uralic"/>
                <a:cs typeface="Gothic Uralic"/>
              </a:rPr>
              <a:t>final </a:t>
            </a:r>
            <a:r>
              <a:rPr sz="2000" dirty="0">
                <a:solidFill>
                  <a:srgbClr val="FFFFFF"/>
                </a:solidFill>
                <a:latin typeface="Gothic Uralic"/>
                <a:cs typeface="Gothic Uralic"/>
              </a:rPr>
              <a:t>model </a:t>
            </a:r>
            <a:r>
              <a:rPr sz="2000" spc="-5" dirty="0">
                <a:solidFill>
                  <a:srgbClr val="FFFFFF"/>
                </a:solidFill>
                <a:latin typeface="Gothic Uralic"/>
                <a:cs typeface="Gothic Uralic"/>
              </a:rPr>
              <a:t>is </a:t>
            </a:r>
            <a:r>
              <a:rPr sz="2000" dirty="0">
                <a:solidFill>
                  <a:srgbClr val="FFFFFF"/>
                </a:solidFill>
                <a:latin typeface="Gothic Uralic"/>
                <a:cs typeface="Gothic Uralic"/>
              </a:rPr>
              <a:t>deployed using </a:t>
            </a:r>
            <a:r>
              <a:rPr sz="2000" spc="-5" dirty="0">
                <a:solidFill>
                  <a:srgbClr val="FFFFFF"/>
                </a:solidFill>
                <a:latin typeface="Gothic Uralic"/>
                <a:cs typeface="Gothic Uralic"/>
              </a:rPr>
              <a:t>on </a:t>
            </a:r>
            <a:r>
              <a:rPr lang="en-US" sz="2000" spc="-5" dirty="0">
                <a:solidFill>
                  <a:srgbClr val="FFFFFF"/>
                </a:solidFill>
                <a:latin typeface="Gothic Uralic"/>
                <a:cs typeface="Gothic Uralic"/>
              </a:rPr>
              <a:t>AWS </a:t>
            </a:r>
            <a:r>
              <a:rPr lang="en-US" sz="2000" dirty="0">
                <a:solidFill>
                  <a:srgbClr val="FFFFFF"/>
                </a:solidFill>
                <a:latin typeface="Gothic Uralic"/>
                <a:cs typeface="Gothic Uralic"/>
              </a:rPr>
              <a:t>using</a:t>
            </a:r>
            <a:r>
              <a:rPr sz="2000" dirty="0">
                <a:solidFill>
                  <a:srgbClr val="FFFFFF"/>
                </a:solidFill>
                <a:latin typeface="Gothic Uralic"/>
                <a:cs typeface="Gothic Uralic"/>
              </a:rPr>
              <a:t> Flask</a:t>
            </a:r>
            <a:r>
              <a:rPr sz="2000" spc="-50" dirty="0">
                <a:solidFill>
                  <a:srgbClr val="FFFFFF"/>
                </a:solidFill>
                <a:latin typeface="Gothic Uralic"/>
                <a:cs typeface="Gothic Uralic"/>
              </a:rPr>
              <a:t> </a:t>
            </a:r>
            <a:r>
              <a:rPr sz="2000" spc="-5" dirty="0">
                <a:solidFill>
                  <a:srgbClr val="FFFFFF"/>
                </a:solidFill>
                <a:latin typeface="Gothic Uralic"/>
                <a:cs typeface="Gothic Uralic"/>
              </a:rPr>
              <a:t>framework</a:t>
            </a:r>
            <a:endParaRPr sz="2000">
              <a:latin typeface="Gothic Uralic"/>
              <a:cs typeface="Gothic Uralic"/>
            </a:endParaRPr>
          </a:p>
        </p:txBody>
      </p:sp>
      <p:sp>
        <p:nvSpPr>
          <p:cNvPr id="5" name="object 5"/>
          <p:cNvSpPr txBox="1"/>
          <p:nvPr/>
        </p:nvSpPr>
        <p:spPr>
          <a:xfrm>
            <a:off x="10562970" y="570992"/>
            <a:ext cx="4191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Gothic Uralic"/>
                <a:cs typeface="Gothic Uralic"/>
              </a:rPr>
              <a:t>11</a:t>
            </a:r>
            <a:endParaRPr sz="2800">
              <a:latin typeface="Gothic Uralic"/>
              <a:cs typeface="Gothic Uralic"/>
            </a:endParaRPr>
          </a:p>
        </p:txBody>
      </p:sp>
      <p:sp>
        <p:nvSpPr>
          <p:cNvPr id="6" name="TextBox 5">
            <a:extLst>
              <a:ext uri="{FF2B5EF4-FFF2-40B4-BE49-F238E27FC236}">
                <a16:creationId xmlns:a16="http://schemas.microsoft.com/office/drawing/2014/main" id="{260ED741-4F69-42DB-A95A-369BA753049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7" name="Picture 7" descr="A picture containing text, clipart&#10;&#10;Description automatically generated">
            <a:extLst>
              <a:ext uri="{FF2B5EF4-FFF2-40B4-BE49-F238E27FC236}">
                <a16:creationId xmlns:a16="http://schemas.microsoft.com/office/drawing/2014/main" id="{54F6D788-60FC-4D64-A2C9-51C9D99F4D50}"/>
              </a:ext>
            </a:extLst>
          </p:cNvPr>
          <p:cNvPicPr>
            <a:picLocks noChangeAspect="1"/>
          </p:cNvPicPr>
          <p:nvPr/>
        </p:nvPicPr>
        <p:blipFill>
          <a:blip r:embed="rId2"/>
          <a:stretch>
            <a:fillRect/>
          </a:stretch>
        </p:blipFill>
        <p:spPr>
          <a:xfrm>
            <a:off x="4488701" y="3957188"/>
            <a:ext cx="2466975" cy="1847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2710" y="473709"/>
            <a:ext cx="1956690" cy="665480"/>
          </a:xfrm>
          <a:prstGeom prst="rect">
            <a:avLst/>
          </a:prstGeom>
        </p:spPr>
        <p:txBody>
          <a:bodyPr vert="horz" wrap="square" lIns="0" tIns="12700" rIns="0" bIns="0" rtlCol="0">
            <a:spAutoFit/>
          </a:bodyPr>
          <a:lstStyle/>
          <a:p>
            <a:pPr marL="12700">
              <a:lnSpc>
                <a:spcPct val="100000"/>
              </a:lnSpc>
              <a:spcBef>
                <a:spcPts val="100"/>
              </a:spcBef>
            </a:pPr>
            <a:r>
              <a:rPr sz="4200" spc="-5" dirty="0"/>
              <a:t>FAQs</a:t>
            </a:r>
            <a:endParaRPr sz="4200" dirty="0"/>
          </a:p>
        </p:txBody>
      </p:sp>
      <p:sp>
        <p:nvSpPr>
          <p:cNvPr id="3" name="object 3"/>
          <p:cNvSpPr txBox="1"/>
          <p:nvPr/>
        </p:nvSpPr>
        <p:spPr>
          <a:xfrm>
            <a:off x="1182116" y="1478254"/>
            <a:ext cx="8256905" cy="4775835"/>
          </a:xfrm>
          <a:prstGeom prst="rect">
            <a:avLst/>
          </a:prstGeom>
        </p:spPr>
        <p:txBody>
          <a:bodyPr vert="horz" wrap="square" lIns="0" tIns="139065" rIns="0" bIns="0" rtlCol="0">
            <a:spAutoFit/>
          </a:bodyPr>
          <a:lstStyle/>
          <a:p>
            <a:pPr marL="12700">
              <a:lnSpc>
                <a:spcPct val="100000"/>
              </a:lnSpc>
              <a:spcBef>
                <a:spcPts val="1095"/>
              </a:spcBef>
              <a:tabLst>
                <a:tab pos="584200" algn="l"/>
              </a:tabLst>
            </a:pPr>
            <a:r>
              <a:rPr sz="2000" spc="-5" dirty="0">
                <a:solidFill>
                  <a:srgbClr val="FFFFFF"/>
                </a:solidFill>
                <a:latin typeface="Gothic Uralic"/>
                <a:cs typeface="Gothic Uralic"/>
              </a:rPr>
              <a:t>Q1.	</a:t>
            </a:r>
            <a:r>
              <a:rPr sz="2000" spc="-15" dirty="0">
                <a:solidFill>
                  <a:srgbClr val="FFFFFF"/>
                </a:solidFill>
                <a:latin typeface="Gothic Uralic"/>
                <a:cs typeface="Gothic Uralic"/>
              </a:rPr>
              <a:t>What </a:t>
            </a:r>
            <a:r>
              <a:rPr sz="2000" spc="-5" dirty="0">
                <a:solidFill>
                  <a:srgbClr val="FFFFFF"/>
                </a:solidFill>
                <a:latin typeface="Gothic Uralic"/>
                <a:cs typeface="Gothic Uralic"/>
              </a:rPr>
              <a:t>was </a:t>
            </a:r>
            <a:r>
              <a:rPr sz="2000" dirty="0">
                <a:solidFill>
                  <a:srgbClr val="FFFFFF"/>
                </a:solidFill>
                <a:latin typeface="Gothic Uralic"/>
                <a:cs typeface="Gothic Uralic"/>
              </a:rPr>
              <a:t>type of </a:t>
            </a:r>
            <a:r>
              <a:rPr sz="2000" spc="-5" dirty="0">
                <a:solidFill>
                  <a:srgbClr val="FFFFFF"/>
                </a:solidFill>
                <a:latin typeface="Gothic Uralic"/>
                <a:cs typeface="Gothic Uralic"/>
              </a:rPr>
              <a:t>data?</a:t>
            </a:r>
            <a:endParaRPr sz="2000">
              <a:latin typeface="Gothic Uralic"/>
              <a:cs typeface="Gothic Uralic"/>
            </a:endParaRPr>
          </a:p>
          <a:p>
            <a:pPr marL="12700">
              <a:lnSpc>
                <a:spcPct val="100000"/>
              </a:lnSpc>
              <a:spcBef>
                <a:spcPts val="1000"/>
              </a:spcBef>
              <a:tabLst>
                <a:tab pos="354965" algn="l"/>
              </a:tabLst>
            </a:pPr>
            <a:r>
              <a:rPr sz="1600" spc="270" dirty="0">
                <a:solidFill>
                  <a:srgbClr val="89D0D5"/>
                </a:solidFill>
                <a:latin typeface="Arial"/>
                <a:cs typeface="Arial"/>
              </a:rPr>
              <a:t>	</a:t>
            </a:r>
            <a:r>
              <a:rPr sz="2000" spc="5" dirty="0">
                <a:solidFill>
                  <a:srgbClr val="FFFFFF"/>
                </a:solidFill>
                <a:latin typeface="Gothic Uralic"/>
                <a:cs typeface="Gothic Uralic"/>
              </a:rPr>
              <a:t>It </a:t>
            </a:r>
            <a:r>
              <a:rPr sz="2000" dirty="0">
                <a:solidFill>
                  <a:srgbClr val="FFFFFF"/>
                </a:solidFill>
                <a:latin typeface="Gothic Uralic"/>
                <a:cs typeface="Gothic Uralic"/>
              </a:rPr>
              <a:t>was a combination of numerical </a:t>
            </a:r>
            <a:r>
              <a:rPr sz="2000" spc="-5" dirty="0">
                <a:solidFill>
                  <a:srgbClr val="FFFFFF"/>
                </a:solidFill>
                <a:latin typeface="Gothic Uralic"/>
                <a:cs typeface="Gothic Uralic"/>
              </a:rPr>
              <a:t>and </a:t>
            </a:r>
            <a:r>
              <a:rPr sz="2000" dirty="0">
                <a:solidFill>
                  <a:srgbClr val="FFFFFF"/>
                </a:solidFill>
                <a:latin typeface="Gothic Uralic"/>
                <a:cs typeface="Gothic Uralic"/>
              </a:rPr>
              <a:t>categorical</a:t>
            </a:r>
            <a:r>
              <a:rPr sz="2000" spc="-165" dirty="0">
                <a:solidFill>
                  <a:srgbClr val="FFFFFF"/>
                </a:solidFill>
                <a:latin typeface="Gothic Uralic"/>
                <a:cs typeface="Gothic Uralic"/>
              </a:rPr>
              <a:t> </a:t>
            </a:r>
            <a:r>
              <a:rPr sz="2000" dirty="0">
                <a:solidFill>
                  <a:srgbClr val="FFFFFF"/>
                </a:solidFill>
                <a:latin typeface="Gothic Uralic"/>
                <a:cs typeface="Gothic Uralic"/>
              </a:rPr>
              <a:t>data.</a:t>
            </a:r>
            <a:endParaRPr sz="2000">
              <a:latin typeface="Gothic Uralic"/>
              <a:cs typeface="Gothic Uralic"/>
            </a:endParaRPr>
          </a:p>
          <a:p>
            <a:pPr>
              <a:lnSpc>
                <a:spcPct val="100000"/>
              </a:lnSpc>
            </a:pPr>
            <a:endParaRPr sz="2400">
              <a:latin typeface="Gothic Uralic"/>
              <a:cs typeface="Gothic Uralic"/>
            </a:endParaRPr>
          </a:p>
          <a:p>
            <a:pPr marL="12700">
              <a:lnSpc>
                <a:spcPct val="100000"/>
              </a:lnSpc>
              <a:spcBef>
                <a:spcPts val="1575"/>
              </a:spcBef>
            </a:pPr>
            <a:r>
              <a:rPr sz="2000" spc="-5" dirty="0">
                <a:solidFill>
                  <a:srgbClr val="FFFFFF"/>
                </a:solidFill>
                <a:latin typeface="Gothic Uralic"/>
                <a:cs typeface="Gothic Uralic"/>
              </a:rPr>
              <a:t>Q2. How did you </a:t>
            </a:r>
            <a:r>
              <a:rPr sz="2000" dirty="0">
                <a:solidFill>
                  <a:srgbClr val="FFFFFF"/>
                </a:solidFill>
                <a:latin typeface="Gothic Uralic"/>
                <a:cs typeface="Gothic Uralic"/>
              </a:rPr>
              <a:t>manage </a:t>
            </a:r>
            <a:r>
              <a:rPr sz="2000" spc="5" dirty="0">
                <a:solidFill>
                  <a:srgbClr val="FFFFFF"/>
                </a:solidFill>
                <a:latin typeface="Gothic Uralic"/>
                <a:cs typeface="Gothic Uralic"/>
              </a:rPr>
              <a:t>the </a:t>
            </a:r>
            <a:r>
              <a:rPr sz="2000" dirty="0">
                <a:solidFill>
                  <a:srgbClr val="FFFFFF"/>
                </a:solidFill>
                <a:latin typeface="Gothic Uralic"/>
                <a:cs typeface="Gothic Uralic"/>
              </a:rPr>
              <a:t>null values </a:t>
            </a:r>
            <a:r>
              <a:rPr sz="2000" spc="-5" dirty="0">
                <a:solidFill>
                  <a:srgbClr val="FFFFFF"/>
                </a:solidFill>
                <a:latin typeface="Gothic Uralic"/>
                <a:cs typeface="Gothic Uralic"/>
              </a:rPr>
              <a:t>in </a:t>
            </a:r>
            <a:r>
              <a:rPr sz="2000" spc="5" dirty="0">
                <a:solidFill>
                  <a:srgbClr val="FFFFFF"/>
                </a:solidFill>
                <a:latin typeface="Gothic Uralic"/>
                <a:cs typeface="Gothic Uralic"/>
              </a:rPr>
              <a:t>the</a:t>
            </a:r>
            <a:r>
              <a:rPr sz="2000" spc="-160" dirty="0">
                <a:solidFill>
                  <a:srgbClr val="FFFFFF"/>
                </a:solidFill>
                <a:latin typeface="Gothic Uralic"/>
                <a:cs typeface="Gothic Uralic"/>
              </a:rPr>
              <a:t> </a:t>
            </a:r>
            <a:r>
              <a:rPr sz="2000" spc="-5" dirty="0">
                <a:solidFill>
                  <a:srgbClr val="FFFFFF"/>
                </a:solidFill>
                <a:latin typeface="Gothic Uralic"/>
                <a:cs typeface="Gothic Uralic"/>
              </a:rPr>
              <a:t>dataset?</a:t>
            </a:r>
            <a:endParaRPr sz="200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spc="-5" dirty="0">
                <a:solidFill>
                  <a:srgbClr val="FFFFFF"/>
                </a:solidFill>
                <a:latin typeface="Gothic Uralic"/>
                <a:cs typeface="Gothic Uralic"/>
              </a:rPr>
              <a:t>Used </a:t>
            </a:r>
            <a:r>
              <a:rPr sz="2000" spc="-10" dirty="0">
                <a:solidFill>
                  <a:srgbClr val="FFFFFF"/>
                </a:solidFill>
                <a:latin typeface="Gothic Uralic"/>
                <a:cs typeface="Gothic Uralic"/>
              </a:rPr>
              <a:t>dropna() </a:t>
            </a:r>
            <a:r>
              <a:rPr sz="2000" spc="-5" dirty="0">
                <a:solidFill>
                  <a:srgbClr val="FFFFFF"/>
                </a:solidFill>
                <a:latin typeface="Gothic Uralic"/>
                <a:cs typeface="Gothic Uralic"/>
              </a:rPr>
              <a:t>attribute. </a:t>
            </a:r>
            <a:r>
              <a:rPr sz="2000" dirty="0">
                <a:solidFill>
                  <a:srgbClr val="FFFFFF"/>
                </a:solidFill>
                <a:latin typeface="Gothic Uralic"/>
                <a:cs typeface="Gothic Uralic"/>
              </a:rPr>
              <a:t>Refer </a:t>
            </a:r>
            <a:r>
              <a:rPr sz="2000" spc="5" dirty="0">
                <a:solidFill>
                  <a:srgbClr val="FFFFFF"/>
                </a:solidFill>
                <a:latin typeface="Gothic Uralic"/>
                <a:cs typeface="Gothic Uralic"/>
              </a:rPr>
              <a:t>to </a:t>
            </a:r>
            <a:r>
              <a:rPr sz="2000" dirty="0">
                <a:solidFill>
                  <a:srgbClr val="FFFFFF"/>
                </a:solidFill>
                <a:latin typeface="Gothic Uralic"/>
                <a:cs typeface="Gothic Uralic"/>
              </a:rPr>
              <a:t>code </a:t>
            </a:r>
            <a:r>
              <a:rPr sz="2000" spc="-5" dirty="0">
                <a:solidFill>
                  <a:srgbClr val="FFFFFF"/>
                </a:solidFill>
                <a:latin typeface="Gothic Uralic"/>
                <a:cs typeface="Gothic Uralic"/>
              </a:rPr>
              <a:t>for </a:t>
            </a:r>
            <a:r>
              <a:rPr sz="2000" dirty="0">
                <a:solidFill>
                  <a:srgbClr val="FFFFFF"/>
                </a:solidFill>
                <a:latin typeface="Gothic Uralic"/>
                <a:cs typeface="Gothic Uralic"/>
              </a:rPr>
              <a:t>better</a:t>
            </a:r>
            <a:r>
              <a:rPr sz="2000" spc="-5" dirty="0">
                <a:solidFill>
                  <a:srgbClr val="FFFFFF"/>
                </a:solidFill>
                <a:latin typeface="Gothic Uralic"/>
                <a:cs typeface="Gothic Uralic"/>
              </a:rPr>
              <a:t> understanding.</a:t>
            </a:r>
            <a:endParaRPr sz="2000">
              <a:latin typeface="Gothic Uralic"/>
              <a:cs typeface="Gothic Uralic"/>
            </a:endParaRPr>
          </a:p>
          <a:p>
            <a:pPr>
              <a:lnSpc>
                <a:spcPct val="100000"/>
              </a:lnSpc>
            </a:pPr>
            <a:endParaRPr sz="2400">
              <a:latin typeface="Gothic Uralic"/>
              <a:cs typeface="Gothic Uralic"/>
            </a:endParaRPr>
          </a:p>
          <a:p>
            <a:pPr marL="12700">
              <a:lnSpc>
                <a:spcPct val="100000"/>
              </a:lnSpc>
              <a:spcBef>
                <a:spcPts val="1575"/>
              </a:spcBef>
            </a:pPr>
            <a:r>
              <a:rPr sz="2000" spc="-5" dirty="0">
                <a:solidFill>
                  <a:srgbClr val="FFFFFF"/>
                </a:solidFill>
                <a:latin typeface="Gothic Uralic"/>
                <a:cs typeface="Gothic Uralic"/>
              </a:rPr>
              <a:t>Q3. </a:t>
            </a:r>
            <a:r>
              <a:rPr sz="2000" spc="-15" dirty="0">
                <a:solidFill>
                  <a:srgbClr val="FFFFFF"/>
                </a:solidFill>
                <a:latin typeface="Gothic Uralic"/>
                <a:cs typeface="Gothic Uralic"/>
              </a:rPr>
              <a:t>What </a:t>
            </a:r>
            <a:r>
              <a:rPr sz="2000" spc="-5" dirty="0">
                <a:solidFill>
                  <a:srgbClr val="FFFFFF"/>
                </a:solidFill>
                <a:latin typeface="Gothic Uralic"/>
                <a:cs typeface="Gothic Uralic"/>
              </a:rPr>
              <a:t>was </a:t>
            </a:r>
            <a:r>
              <a:rPr sz="2000" spc="5" dirty="0">
                <a:solidFill>
                  <a:srgbClr val="FFFFFF"/>
                </a:solidFill>
                <a:latin typeface="Gothic Uralic"/>
                <a:cs typeface="Gothic Uralic"/>
              </a:rPr>
              <a:t>the complete </a:t>
            </a:r>
            <a:r>
              <a:rPr sz="2000" dirty="0">
                <a:solidFill>
                  <a:srgbClr val="FFFFFF"/>
                </a:solidFill>
                <a:latin typeface="Gothic Uralic"/>
                <a:cs typeface="Gothic Uralic"/>
              </a:rPr>
              <a:t>flow </a:t>
            </a:r>
            <a:r>
              <a:rPr sz="2000" spc="-5" dirty="0">
                <a:solidFill>
                  <a:srgbClr val="FFFFFF"/>
                </a:solidFill>
                <a:latin typeface="Gothic Uralic"/>
                <a:cs typeface="Gothic Uralic"/>
              </a:rPr>
              <a:t>you </a:t>
            </a:r>
            <a:r>
              <a:rPr sz="2000" dirty="0">
                <a:solidFill>
                  <a:srgbClr val="FFFFFF"/>
                </a:solidFill>
                <a:latin typeface="Gothic Uralic"/>
                <a:cs typeface="Gothic Uralic"/>
              </a:rPr>
              <a:t>followed </a:t>
            </a:r>
            <a:r>
              <a:rPr sz="2000" spc="-5" dirty="0">
                <a:solidFill>
                  <a:srgbClr val="FFFFFF"/>
                </a:solidFill>
                <a:latin typeface="Gothic Uralic"/>
                <a:cs typeface="Gothic Uralic"/>
              </a:rPr>
              <a:t>in </a:t>
            </a:r>
            <a:r>
              <a:rPr sz="2000" dirty="0">
                <a:solidFill>
                  <a:srgbClr val="FFFFFF"/>
                </a:solidFill>
                <a:latin typeface="Gothic Uralic"/>
                <a:cs typeface="Gothic Uralic"/>
              </a:rPr>
              <a:t>this</a:t>
            </a:r>
            <a:r>
              <a:rPr sz="2000" spc="-114" dirty="0">
                <a:solidFill>
                  <a:srgbClr val="FFFFFF"/>
                </a:solidFill>
                <a:latin typeface="Gothic Uralic"/>
                <a:cs typeface="Gothic Uralic"/>
              </a:rPr>
              <a:t> </a:t>
            </a:r>
            <a:r>
              <a:rPr sz="2000" dirty="0">
                <a:solidFill>
                  <a:srgbClr val="FFFFFF"/>
                </a:solidFill>
                <a:latin typeface="Gothic Uralic"/>
                <a:cs typeface="Gothic Uralic"/>
              </a:rPr>
              <a:t>project?</a:t>
            </a:r>
            <a:endParaRPr sz="200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Please refer </a:t>
            </a:r>
            <a:r>
              <a:rPr sz="2000" spc="5" dirty="0">
                <a:solidFill>
                  <a:srgbClr val="FFFFFF"/>
                </a:solidFill>
                <a:latin typeface="Gothic Uralic"/>
                <a:cs typeface="Gothic Uralic"/>
              </a:rPr>
              <a:t>to </a:t>
            </a:r>
            <a:r>
              <a:rPr sz="2000" spc="-5" dirty="0">
                <a:solidFill>
                  <a:srgbClr val="FFFFFF"/>
                </a:solidFill>
                <a:latin typeface="Gothic Uralic"/>
                <a:cs typeface="Gothic Uralic"/>
              </a:rPr>
              <a:t>slide </a:t>
            </a:r>
            <a:r>
              <a:rPr sz="2000" dirty="0">
                <a:solidFill>
                  <a:srgbClr val="FFFFFF"/>
                </a:solidFill>
                <a:latin typeface="Gothic Uralic"/>
                <a:cs typeface="Gothic Uralic"/>
              </a:rPr>
              <a:t>4 for better</a:t>
            </a:r>
            <a:r>
              <a:rPr sz="2000" spc="-160" dirty="0">
                <a:solidFill>
                  <a:srgbClr val="FFFFFF"/>
                </a:solidFill>
                <a:latin typeface="Gothic Uralic"/>
                <a:cs typeface="Gothic Uralic"/>
              </a:rPr>
              <a:t> </a:t>
            </a:r>
            <a:r>
              <a:rPr sz="2000" dirty="0">
                <a:solidFill>
                  <a:srgbClr val="FFFFFF"/>
                </a:solidFill>
                <a:latin typeface="Gothic Uralic"/>
                <a:cs typeface="Gothic Uralic"/>
              </a:rPr>
              <a:t>understanding.</a:t>
            </a:r>
            <a:endParaRPr sz="2000">
              <a:latin typeface="Gothic Uralic"/>
              <a:cs typeface="Gothic Uralic"/>
            </a:endParaRPr>
          </a:p>
          <a:p>
            <a:pPr>
              <a:lnSpc>
                <a:spcPct val="100000"/>
              </a:lnSpc>
            </a:pPr>
            <a:endParaRPr sz="2400">
              <a:latin typeface="Gothic Uralic"/>
              <a:cs typeface="Gothic Uralic"/>
            </a:endParaRPr>
          </a:p>
          <a:p>
            <a:pPr marL="12700">
              <a:lnSpc>
                <a:spcPct val="100000"/>
              </a:lnSpc>
              <a:spcBef>
                <a:spcPts val="1575"/>
              </a:spcBef>
            </a:pPr>
            <a:r>
              <a:rPr sz="2000" spc="-5" dirty="0">
                <a:solidFill>
                  <a:srgbClr val="FFFFFF"/>
                </a:solidFill>
                <a:latin typeface="Gothic Uralic"/>
                <a:cs typeface="Gothic Uralic"/>
              </a:rPr>
              <a:t>Q4. </a:t>
            </a:r>
            <a:r>
              <a:rPr sz="2000" spc="-15" dirty="0">
                <a:solidFill>
                  <a:srgbClr val="FFFFFF"/>
                </a:solidFill>
                <a:latin typeface="Gothic Uralic"/>
                <a:cs typeface="Gothic Uralic"/>
              </a:rPr>
              <a:t>What </a:t>
            </a:r>
            <a:r>
              <a:rPr sz="2000" dirty="0">
                <a:solidFill>
                  <a:srgbClr val="FFFFFF"/>
                </a:solidFill>
                <a:latin typeface="Gothic Uralic"/>
                <a:cs typeface="Gothic Uralic"/>
              </a:rPr>
              <a:t>were </a:t>
            </a:r>
            <a:r>
              <a:rPr sz="2000" spc="5" dirty="0">
                <a:solidFill>
                  <a:srgbClr val="FFFFFF"/>
                </a:solidFill>
                <a:latin typeface="Gothic Uralic"/>
                <a:cs typeface="Gothic Uralic"/>
              </a:rPr>
              <a:t>the </a:t>
            </a:r>
            <a:r>
              <a:rPr sz="2000" dirty="0">
                <a:solidFill>
                  <a:srgbClr val="FFFFFF"/>
                </a:solidFill>
                <a:latin typeface="Gothic Uralic"/>
                <a:cs typeface="Gothic Uralic"/>
              </a:rPr>
              <a:t>techniques used </a:t>
            </a:r>
            <a:r>
              <a:rPr sz="2000" spc="-5" dirty="0">
                <a:solidFill>
                  <a:srgbClr val="FFFFFF"/>
                </a:solidFill>
                <a:latin typeface="Gothic Uralic"/>
                <a:cs typeface="Gothic Uralic"/>
              </a:rPr>
              <a:t>for </a:t>
            </a:r>
            <a:r>
              <a:rPr sz="2000" dirty="0">
                <a:solidFill>
                  <a:srgbClr val="FFFFFF"/>
                </a:solidFill>
                <a:latin typeface="Gothic Uralic"/>
                <a:cs typeface="Gothic Uralic"/>
              </a:rPr>
              <a:t>data</a:t>
            </a:r>
            <a:r>
              <a:rPr sz="2000" spc="-85" dirty="0">
                <a:solidFill>
                  <a:srgbClr val="FFFFFF"/>
                </a:solidFill>
                <a:latin typeface="Gothic Uralic"/>
                <a:cs typeface="Gothic Uralic"/>
              </a:rPr>
              <a:t> </a:t>
            </a:r>
            <a:r>
              <a:rPr sz="2000" spc="-5" dirty="0">
                <a:solidFill>
                  <a:srgbClr val="FFFFFF"/>
                </a:solidFill>
                <a:latin typeface="Gothic Uralic"/>
                <a:cs typeface="Gothic Uralic"/>
              </a:rPr>
              <a:t>pre-processing?</a:t>
            </a:r>
            <a:endParaRPr sz="200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Removing unwanted</a:t>
            </a:r>
            <a:r>
              <a:rPr sz="2000" spc="-70" dirty="0">
                <a:solidFill>
                  <a:srgbClr val="FFFFFF"/>
                </a:solidFill>
                <a:latin typeface="Gothic Uralic"/>
                <a:cs typeface="Gothic Uralic"/>
              </a:rPr>
              <a:t> </a:t>
            </a:r>
            <a:r>
              <a:rPr sz="2000" dirty="0">
                <a:solidFill>
                  <a:srgbClr val="FFFFFF"/>
                </a:solidFill>
                <a:latin typeface="Gothic Uralic"/>
                <a:cs typeface="Gothic Uralic"/>
              </a:rPr>
              <a:t>attributes.</a:t>
            </a:r>
            <a:endParaRPr sz="2000">
              <a:latin typeface="Gothic Uralic"/>
              <a:cs typeface="Gothic Uralic"/>
            </a:endParaRPr>
          </a:p>
        </p:txBody>
      </p:sp>
      <p:sp>
        <p:nvSpPr>
          <p:cNvPr id="4" name="object 4"/>
          <p:cNvSpPr txBox="1"/>
          <p:nvPr/>
        </p:nvSpPr>
        <p:spPr>
          <a:xfrm>
            <a:off x="10562970" y="570992"/>
            <a:ext cx="4191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Gothic Uralic"/>
                <a:cs typeface="Gothic Uralic"/>
              </a:rPr>
              <a:t>12</a:t>
            </a:r>
            <a:endParaRPr sz="2800">
              <a:latin typeface="Gothic Uralic"/>
              <a:cs typeface="Gothic Ural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203" y="4909601"/>
            <a:ext cx="8534400" cy="321242"/>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270" dirty="0">
                <a:solidFill>
                  <a:srgbClr val="89D0D5"/>
                </a:solidFill>
                <a:latin typeface="Arial"/>
                <a:cs typeface="Arial"/>
              </a:rPr>
              <a:t>	</a:t>
            </a:r>
            <a:r>
              <a:rPr sz="2000" spc="-5" dirty="0"/>
              <a:t>Dropping </a:t>
            </a:r>
            <a:r>
              <a:rPr sz="2000" dirty="0"/>
              <a:t>null</a:t>
            </a:r>
            <a:r>
              <a:rPr sz="2000" spc="-60" dirty="0"/>
              <a:t> </a:t>
            </a:r>
            <a:r>
              <a:rPr sz="2000" dirty="0"/>
              <a:t>values.</a:t>
            </a:r>
            <a:endParaRPr sz="2000" dirty="0">
              <a:latin typeface="Arial"/>
              <a:cs typeface="Arial"/>
            </a:endParaRPr>
          </a:p>
        </p:txBody>
      </p:sp>
      <p:sp>
        <p:nvSpPr>
          <p:cNvPr id="3" name="object 3"/>
          <p:cNvSpPr txBox="1"/>
          <p:nvPr/>
        </p:nvSpPr>
        <p:spPr>
          <a:xfrm>
            <a:off x="798068" y="1010767"/>
            <a:ext cx="11241532" cy="3819635"/>
          </a:xfrm>
          <a:prstGeom prst="rect">
            <a:avLst/>
          </a:prstGeom>
        </p:spPr>
        <p:txBody>
          <a:bodyPr vert="horz" wrap="square" lIns="0" tIns="140335" rIns="0" bIns="0" rtlCol="0" anchor="t">
            <a:spAutoFit/>
          </a:bodyPr>
          <a:lstStyle/>
          <a:p>
            <a:pPr marL="12700">
              <a:lnSpc>
                <a:spcPct val="100000"/>
              </a:lnSpc>
              <a:spcBef>
                <a:spcPts val="1105"/>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Removing</a:t>
            </a:r>
            <a:r>
              <a:rPr sz="2000" spc="-45" dirty="0">
                <a:solidFill>
                  <a:srgbClr val="FFFFFF"/>
                </a:solidFill>
                <a:latin typeface="Gothic Uralic"/>
                <a:cs typeface="Gothic Uralic"/>
              </a:rPr>
              <a:t> </a:t>
            </a:r>
            <a:r>
              <a:rPr sz="2000" dirty="0">
                <a:solidFill>
                  <a:srgbClr val="FFFFFF"/>
                </a:solidFill>
                <a:latin typeface="Gothic Uralic"/>
                <a:cs typeface="Gothic Uralic"/>
              </a:rPr>
              <a:t>outliers.</a:t>
            </a:r>
            <a:endParaRPr sz="2000" dirty="0">
              <a:latin typeface="Gothic Uralic"/>
              <a:cs typeface="Gothic Uralic"/>
            </a:endParaRPr>
          </a:p>
          <a:p>
            <a:pPr marL="355600" marR="870585" indent="-342900">
              <a:lnSpc>
                <a:spcPct val="100000"/>
              </a:lnSpc>
              <a:spcBef>
                <a:spcPts val="1010"/>
              </a:spcBef>
              <a:tabLst>
                <a:tab pos="354965" algn="l"/>
              </a:tabLst>
            </a:pPr>
            <a:r>
              <a:rPr sz="1600" spc="270" dirty="0">
                <a:solidFill>
                  <a:srgbClr val="89D0D5"/>
                </a:solidFill>
                <a:latin typeface="Arial"/>
                <a:cs typeface="Arial"/>
              </a:rPr>
              <a:t>	</a:t>
            </a:r>
            <a:r>
              <a:rPr sz="2000" spc="-10" dirty="0">
                <a:solidFill>
                  <a:srgbClr val="FFFFFF"/>
                </a:solidFill>
                <a:latin typeface="Gothic Uralic"/>
                <a:cs typeface="Gothic Uralic"/>
              </a:rPr>
              <a:t>Visualizing </a:t>
            </a:r>
            <a:r>
              <a:rPr sz="2000" dirty="0">
                <a:solidFill>
                  <a:srgbClr val="FFFFFF"/>
                </a:solidFill>
                <a:latin typeface="Gothic Uralic"/>
                <a:cs typeface="Gothic Uralic"/>
              </a:rPr>
              <a:t>relation between </a:t>
            </a:r>
            <a:r>
              <a:rPr sz="2000" spc="-5" dirty="0">
                <a:solidFill>
                  <a:srgbClr val="FFFFFF"/>
                </a:solidFill>
                <a:latin typeface="Gothic Uralic"/>
                <a:cs typeface="Gothic Uralic"/>
              </a:rPr>
              <a:t>independent variables and </a:t>
            </a:r>
            <a:r>
              <a:rPr sz="2000" dirty="0">
                <a:solidFill>
                  <a:srgbClr val="FFFFFF"/>
                </a:solidFill>
                <a:latin typeface="Gothic Uralic"/>
                <a:cs typeface="Gothic Uralic"/>
              </a:rPr>
              <a:t>dependent  </a:t>
            </a:r>
            <a:r>
              <a:rPr sz="2000" spc="-5" dirty="0">
                <a:solidFill>
                  <a:srgbClr val="FFFFFF"/>
                </a:solidFill>
                <a:latin typeface="Gothic Uralic"/>
                <a:cs typeface="Gothic Uralic"/>
              </a:rPr>
              <a:t>variables.</a:t>
            </a:r>
            <a:endParaRPr sz="2000" dirty="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Converting categorical data into numeric</a:t>
            </a:r>
            <a:r>
              <a:rPr sz="2000" spc="-160" dirty="0">
                <a:solidFill>
                  <a:srgbClr val="FFFFFF"/>
                </a:solidFill>
                <a:latin typeface="Gothic Uralic"/>
                <a:cs typeface="Gothic Uralic"/>
              </a:rPr>
              <a:t> </a:t>
            </a:r>
            <a:r>
              <a:rPr sz="2000" dirty="0">
                <a:solidFill>
                  <a:srgbClr val="FFFFFF"/>
                </a:solidFill>
                <a:latin typeface="Gothic Uralic"/>
                <a:cs typeface="Gothic Uralic"/>
              </a:rPr>
              <a:t>values.</a:t>
            </a:r>
            <a:r>
              <a:rPr sz="1600" spc="270" dirty="0">
                <a:solidFill>
                  <a:srgbClr val="89D0D5"/>
                </a:solidFill>
                <a:latin typeface="Arial"/>
                <a:cs typeface="Arial"/>
              </a:rPr>
              <a:t></a:t>
            </a:r>
          </a:p>
          <a:p>
            <a:pPr>
              <a:lnSpc>
                <a:spcPct val="100000"/>
              </a:lnSpc>
            </a:pPr>
            <a:endParaRPr sz="2400" dirty="0">
              <a:latin typeface="Gothic Uralic"/>
              <a:cs typeface="Gothic Uralic"/>
            </a:endParaRPr>
          </a:p>
          <a:p>
            <a:pPr marL="12700">
              <a:lnSpc>
                <a:spcPct val="100000"/>
              </a:lnSpc>
              <a:spcBef>
                <a:spcPts val="1570"/>
              </a:spcBef>
            </a:pPr>
            <a:r>
              <a:rPr sz="2000" spc="-5" dirty="0">
                <a:solidFill>
                  <a:srgbClr val="FFFFFF"/>
                </a:solidFill>
                <a:latin typeface="Gothic Uralic"/>
                <a:cs typeface="Gothic Uralic"/>
              </a:rPr>
              <a:t>Q5. How did you </a:t>
            </a:r>
            <a:r>
              <a:rPr sz="2000" dirty="0">
                <a:solidFill>
                  <a:srgbClr val="FFFFFF"/>
                </a:solidFill>
                <a:latin typeface="Gothic Uralic"/>
                <a:cs typeface="Gothic Uralic"/>
              </a:rPr>
              <a:t>train </a:t>
            </a:r>
            <a:r>
              <a:rPr sz="2000" spc="-5" dirty="0">
                <a:solidFill>
                  <a:srgbClr val="FFFFFF"/>
                </a:solidFill>
                <a:latin typeface="Gothic Uralic"/>
                <a:cs typeface="Gothic Uralic"/>
              </a:rPr>
              <a:t>your</a:t>
            </a:r>
            <a:r>
              <a:rPr sz="2000" spc="-30" dirty="0">
                <a:solidFill>
                  <a:srgbClr val="FFFFFF"/>
                </a:solidFill>
                <a:latin typeface="Gothic Uralic"/>
                <a:cs typeface="Gothic Uralic"/>
              </a:rPr>
              <a:t> </a:t>
            </a:r>
            <a:r>
              <a:rPr sz="2000" dirty="0">
                <a:solidFill>
                  <a:srgbClr val="FFFFFF"/>
                </a:solidFill>
                <a:latin typeface="Gothic Uralic"/>
                <a:cs typeface="Gothic Uralic"/>
              </a:rPr>
              <a:t>model?</a:t>
            </a:r>
            <a:endParaRPr sz="2000" dirty="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Firstly, </a:t>
            </a:r>
            <a:r>
              <a:rPr sz="2000" spc="-5" dirty="0">
                <a:solidFill>
                  <a:srgbClr val="FFFFFF"/>
                </a:solidFill>
                <a:latin typeface="Gothic Uralic"/>
                <a:cs typeface="Gothic Uralic"/>
              </a:rPr>
              <a:t>correlation was </a:t>
            </a:r>
            <a:r>
              <a:rPr sz="2000" dirty="0">
                <a:solidFill>
                  <a:srgbClr val="FFFFFF"/>
                </a:solidFill>
                <a:latin typeface="Gothic Uralic"/>
                <a:cs typeface="Gothic Uralic"/>
              </a:rPr>
              <a:t>found </a:t>
            </a:r>
            <a:r>
              <a:rPr sz="2000" spc="-5" dirty="0">
                <a:solidFill>
                  <a:srgbClr val="FFFFFF"/>
                </a:solidFill>
                <a:latin typeface="Gothic Uralic"/>
                <a:cs typeface="Gothic Uralic"/>
              </a:rPr>
              <a:t>among different</a:t>
            </a:r>
            <a:r>
              <a:rPr sz="2000" spc="-95" dirty="0">
                <a:solidFill>
                  <a:srgbClr val="FFFFFF"/>
                </a:solidFill>
                <a:latin typeface="Gothic Uralic"/>
                <a:cs typeface="Gothic Uralic"/>
              </a:rPr>
              <a:t> </a:t>
            </a:r>
            <a:r>
              <a:rPr sz="2000" spc="-5" dirty="0">
                <a:solidFill>
                  <a:srgbClr val="FFFFFF"/>
                </a:solidFill>
                <a:latin typeface="Gothic Uralic"/>
                <a:cs typeface="Gothic Uralic"/>
              </a:rPr>
              <a:t>variables.</a:t>
            </a:r>
            <a:endParaRPr sz="2000" dirty="0">
              <a:latin typeface="Gothic Uralic"/>
              <a:cs typeface="Gothic Uralic"/>
            </a:endParaRPr>
          </a:p>
          <a:p>
            <a:pPr marL="355600" marR="5080" indent="-342900">
              <a:lnSpc>
                <a:spcPct val="100000"/>
              </a:lnSpc>
              <a:spcBef>
                <a:spcPts val="1010"/>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Then </a:t>
            </a:r>
            <a:r>
              <a:rPr sz="2000" spc="-5" dirty="0">
                <a:solidFill>
                  <a:srgbClr val="FFFFFF"/>
                </a:solidFill>
                <a:latin typeface="Gothic Uralic"/>
                <a:cs typeface="Gothic Uralic"/>
              </a:rPr>
              <a:t>dataset was split </a:t>
            </a:r>
            <a:r>
              <a:rPr sz="2000" dirty="0">
                <a:solidFill>
                  <a:srgbClr val="FFFFFF"/>
                </a:solidFill>
                <a:latin typeface="Gothic Uralic"/>
                <a:cs typeface="Gothic Uralic"/>
              </a:rPr>
              <a:t>into training </a:t>
            </a:r>
            <a:r>
              <a:rPr sz="2000" spc="-5" dirty="0">
                <a:solidFill>
                  <a:srgbClr val="FFFFFF"/>
                </a:solidFill>
                <a:latin typeface="Gothic Uralic"/>
                <a:cs typeface="Gothic Uralic"/>
              </a:rPr>
              <a:t>and </a:t>
            </a:r>
            <a:r>
              <a:rPr sz="2000" spc="5" dirty="0">
                <a:solidFill>
                  <a:srgbClr val="FFFFFF"/>
                </a:solidFill>
                <a:latin typeface="Gothic Uralic"/>
                <a:cs typeface="Gothic Uralic"/>
              </a:rPr>
              <a:t>test </a:t>
            </a:r>
            <a:r>
              <a:rPr sz="2000" spc="-5" dirty="0">
                <a:solidFill>
                  <a:srgbClr val="FFFFFF"/>
                </a:solidFill>
                <a:latin typeface="Gothic Uralic"/>
                <a:cs typeface="Gothic Uralic"/>
              </a:rPr>
              <a:t>size and different </a:t>
            </a:r>
            <a:r>
              <a:rPr sz="2000" dirty="0">
                <a:solidFill>
                  <a:srgbClr val="FFFFFF"/>
                </a:solidFill>
                <a:latin typeface="Gothic Uralic"/>
                <a:cs typeface="Gothic Uralic"/>
              </a:rPr>
              <a:t>ML algorithms  were</a:t>
            </a:r>
            <a:r>
              <a:rPr sz="2000" spc="-30" dirty="0">
                <a:solidFill>
                  <a:srgbClr val="FFFFFF"/>
                </a:solidFill>
                <a:latin typeface="Gothic Uralic"/>
                <a:cs typeface="Gothic Uralic"/>
              </a:rPr>
              <a:t> </a:t>
            </a:r>
            <a:r>
              <a:rPr sz="2000" dirty="0">
                <a:solidFill>
                  <a:srgbClr val="FFFFFF"/>
                </a:solidFill>
                <a:latin typeface="Gothic Uralic"/>
                <a:cs typeface="Gothic Uralic"/>
              </a:rPr>
              <a:t>used.</a:t>
            </a:r>
            <a:endParaRPr sz="2000" dirty="0">
              <a:latin typeface="Gothic Uralic"/>
              <a:cs typeface="Gothic Uralic"/>
            </a:endParaRPr>
          </a:p>
          <a:p>
            <a:pPr marL="355600" marR="222885" indent="-342900">
              <a:spcBef>
                <a:spcPts val="1000"/>
              </a:spcBef>
              <a:tabLst>
                <a:tab pos="354965" algn="l"/>
              </a:tabLst>
            </a:pPr>
            <a:r>
              <a:rPr sz="1600" spc="270" dirty="0">
                <a:solidFill>
                  <a:srgbClr val="89D0D5"/>
                </a:solidFill>
                <a:latin typeface="Arial"/>
                <a:cs typeface="Arial"/>
              </a:rPr>
              <a:t>	</a:t>
            </a:r>
            <a:r>
              <a:rPr sz="2000" spc="-5" dirty="0">
                <a:solidFill>
                  <a:srgbClr val="FFFFFF"/>
                </a:solidFill>
                <a:latin typeface="Gothic Uralic"/>
                <a:cs typeface="Gothic Uralic"/>
              </a:rPr>
              <a:t>Linear Regression, Decision </a:t>
            </a:r>
            <a:r>
              <a:rPr sz="2000" dirty="0">
                <a:solidFill>
                  <a:srgbClr val="FFFFFF"/>
                </a:solidFill>
                <a:latin typeface="Gothic Uralic"/>
                <a:cs typeface="Gothic Uralic"/>
              </a:rPr>
              <a:t>Tree, </a:t>
            </a:r>
            <a:r>
              <a:rPr sz="2000" spc="-5" dirty="0">
                <a:solidFill>
                  <a:srgbClr val="FFFFFF"/>
                </a:solidFill>
                <a:latin typeface="Gothic Uralic"/>
                <a:cs typeface="Gothic Uralic"/>
              </a:rPr>
              <a:t>Random </a:t>
            </a:r>
            <a:r>
              <a:rPr sz="2000" dirty="0">
                <a:solidFill>
                  <a:srgbClr val="FFFFFF"/>
                </a:solidFill>
                <a:latin typeface="Gothic Uralic"/>
                <a:cs typeface="Gothic Uralic"/>
              </a:rPr>
              <a:t>Forest </a:t>
            </a:r>
            <a:r>
              <a:rPr lang="en-US" sz="2000" dirty="0">
                <a:solidFill>
                  <a:srgbClr val="FFFFFF"/>
                </a:solidFill>
                <a:latin typeface="Gothic Uralic"/>
                <a:cs typeface="Gothic Uralic"/>
              </a:rPr>
              <a:t>, Extra tree regressor </a:t>
            </a:r>
            <a:r>
              <a:rPr sz="2000" dirty="0">
                <a:solidFill>
                  <a:srgbClr val="FFFFFF"/>
                </a:solidFill>
                <a:latin typeface="Gothic Uralic"/>
                <a:cs typeface="Gothic Uralic"/>
              </a:rPr>
              <a:t>were used </a:t>
            </a:r>
            <a:r>
              <a:rPr sz="2000" spc="-5" dirty="0">
                <a:solidFill>
                  <a:srgbClr val="FFFFFF"/>
                </a:solidFill>
                <a:latin typeface="Gothic Uralic"/>
                <a:cs typeface="Gothic Uralic"/>
              </a:rPr>
              <a:t>among which</a:t>
            </a:r>
            <a:r>
              <a:rPr lang="en-US" sz="2000" spc="-5" dirty="0">
                <a:solidFill>
                  <a:srgbClr val="FFFFFF"/>
                </a:solidFill>
                <a:latin typeface="Gothic Uralic"/>
                <a:cs typeface="Gothic Uralic"/>
              </a:rPr>
              <a:t>  </a:t>
            </a:r>
            <a:r>
              <a:rPr lang="en-US" sz="2000" spc="-5" dirty="0">
                <a:solidFill>
                  <a:srgbClr val="FFFFFF"/>
                </a:solidFill>
                <a:ea typeface="+mn-lt"/>
                <a:cs typeface="+mn-lt"/>
              </a:rPr>
              <a:t>Extra tree regressor</a:t>
            </a:r>
            <a:r>
              <a:rPr lang="en-US" sz="2000" dirty="0">
                <a:solidFill>
                  <a:srgbClr val="FFFFFF"/>
                </a:solidFill>
                <a:latin typeface="Gothic Uralic"/>
                <a:cs typeface="Gothic Uralic"/>
              </a:rPr>
              <a:t> </a:t>
            </a:r>
            <a:r>
              <a:rPr sz="2000" spc="5" dirty="0">
                <a:solidFill>
                  <a:srgbClr val="FFFFFF"/>
                </a:solidFill>
                <a:latin typeface="Gothic Uralic"/>
                <a:cs typeface="Gothic Uralic"/>
              </a:rPr>
              <a:t>gave the </a:t>
            </a:r>
            <a:r>
              <a:rPr sz="2000" spc="-5" dirty="0">
                <a:solidFill>
                  <a:srgbClr val="FFFFFF"/>
                </a:solidFill>
                <a:latin typeface="Gothic Uralic"/>
                <a:cs typeface="Gothic Uralic"/>
              </a:rPr>
              <a:t>highest</a:t>
            </a:r>
            <a:r>
              <a:rPr sz="2000" spc="-95" dirty="0">
                <a:solidFill>
                  <a:srgbClr val="FFFFFF"/>
                </a:solidFill>
                <a:latin typeface="Gothic Uralic"/>
                <a:cs typeface="Gothic Uralic"/>
              </a:rPr>
              <a:t> </a:t>
            </a:r>
            <a:r>
              <a:rPr sz="2000" spc="-5" dirty="0">
                <a:solidFill>
                  <a:srgbClr val="FFFFFF"/>
                </a:solidFill>
                <a:latin typeface="Gothic Uralic"/>
                <a:cs typeface="Gothic Uralic"/>
              </a:rPr>
              <a:t>accuracy.</a:t>
            </a:r>
            <a:endParaRPr sz="2000" dirty="0">
              <a:latin typeface="Gothic Uralic"/>
              <a:cs typeface="Gothic Uralic"/>
            </a:endParaRPr>
          </a:p>
        </p:txBody>
      </p:sp>
      <p:sp>
        <p:nvSpPr>
          <p:cNvPr id="4" name="object 4"/>
          <p:cNvSpPr txBox="1"/>
          <p:nvPr/>
        </p:nvSpPr>
        <p:spPr>
          <a:xfrm>
            <a:off x="10562970" y="570992"/>
            <a:ext cx="4191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Gothic Uralic"/>
                <a:cs typeface="Gothic Uralic"/>
              </a:rPr>
              <a:t>13</a:t>
            </a:r>
            <a:endParaRPr sz="2800">
              <a:latin typeface="Gothic Uralic"/>
              <a:cs typeface="Gothic Ural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10916920" cy="1121461"/>
          </a:xfrm>
          <a:prstGeom prst="rect">
            <a:avLst/>
          </a:prstGeom>
        </p:spPr>
        <p:txBody>
          <a:bodyPr vert="horz" wrap="square" lIns="0" tIns="13335" rIns="0" bIns="0" rtlCol="0">
            <a:spAutoFit/>
          </a:bodyPr>
          <a:lstStyle/>
          <a:p>
            <a:pPr marL="12700">
              <a:lnSpc>
                <a:spcPct val="100000"/>
              </a:lnSpc>
              <a:spcBef>
                <a:spcPts val="105"/>
              </a:spcBef>
              <a:tabLst>
                <a:tab pos="584200" algn="l"/>
              </a:tabLst>
            </a:pPr>
            <a:r>
              <a:rPr spc="-5" dirty="0"/>
              <a:t>Q6.	</a:t>
            </a:r>
            <a:r>
              <a:rPr spc="-15" dirty="0"/>
              <a:t>What </a:t>
            </a:r>
            <a:r>
              <a:rPr dirty="0"/>
              <a:t>was </a:t>
            </a:r>
            <a:r>
              <a:rPr spc="5" dirty="0"/>
              <a:t>the </a:t>
            </a:r>
            <a:r>
              <a:rPr dirty="0"/>
              <a:t>accuracy of </a:t>
            </a:r>
            <a:r>
              <a:rPr spc="5" dirty="0"/>
              <a:t>the </a:t>
            </a:r>
            <a:r>
              <a:rPr dirty="0"/>
              <a:t>best model</a:t>
            </a:r>
            <a:r>
              <a:rPr spc="-100" dirty="0"/>
              <a:t> </a:t>
            </a:r>
            <a:r>
              <a:rPr dirty="0"/>
              <a:t>observed?</a:t>
            </a:r>
          </a:p>
        </p:txBody>
      </p:sp>
      <p:sp>
        <p:nvSpPr>
          <p:cNvPr id="3" name="object 3"/>
          <p:cNvSpPr txBox="1"/>
          <p:nvPr/>
        </p:nvSpPr>
        <p:spPr>
          <a:xfrm>
            <a:off x="1134881" y="2514600"/>
            <a:ext cx="9812020" cy="2819362"/>
          </a:xfrm>
          <a:prstGeom prst="rect">
            <a:avLst/>
          </a:prstGeom>
        </p:spPr>
        <p:txBody>
          <a:bodyPr vert="horz" wrap="square" lIns="0" tIns="13335" rIns="0" bIns="0" rtlCol="0" anchor="t">
            <a:spAutoFit/>
          </a:bodyPr>
          <a:lstStyle/>
          <a:p>
            <a:pPr marL="12700">
              <a:spcBef>
                <a:spcPts val="105"/>
              </a:spcBef>
              <a:tabLst>
                <a:tab pos="355600" algn="l"/>
                <a:tab pos="4812030" algn="l"/>
              </a:tabLst>
            </a:pPr>
            <a:r>
              <a:rPr sz="1600" spc="270" dirty="0">
                <a:solidFill>
                  <a:srgbClr val="89D0D5"/>
                </a:solidFill>
                <a:latin typeface="Arial"/>
                <a:cs typeface="Arial"/>
              </a:rPr>
              <a:t></a:t>
            </a:r>
            <a:r>
              <a:rPr sz="2000" dirty="0">
                <a:solidFill>
                  <a:srgbClr val="FFFFFF"/>
                </a:solidFill>
                <a:latin typeface="Gothic Uralic"/>
              </a:rPr>
              <a:t>	</a:t>
            </a:r>
            <a:r>
              <a:rPr lang="en-US" sz="2000" dirty="0">
                <a:solidFill>
                  <a:srgbClr val="FFFFFF"/>
                </a:solidFill>
                <a:latin typeface="Gothic Uralic"/>
              </a:rPr>
              <a:t>Random Forest Regressor</a:t>
            </a:r>
            <a:r>
              <a:rPr lang="en-US" sz="2000" dirty="0">
                <a:solidFill>
                  <a:srgbClr val="FFFFFF"/>
                </a:solidFill>
                <a:latin typeface="Gothic Uralic"/>
                <a:cs typeface="Arial"/>
              </a:rPr>
              <a:t> </a:t>
            </a:r>
            <a:r>
              <a:rPr sz="2000" dirty="0">
                <a:solidFill>
                  <a:srgbClr val="FFFFFF"/>
                </a:solidFill>
                <a:latin typeface="Gothic Uralic"/>
                <a:cs typeface="Gothic Uralic"/>
              </a:rPr>
              <a:t>showed</a:t>
            </a:r>
            <a:r>
              <a:rPr sz="2000" spc="-15" dirty="0">
                <a:solidFill>
                  <a:srgbClr val="FFFFFF"/>
                </a:solidFill>
                <a:latin typeface="Gothic Uralic"/>
                <a:cs typeface="Gothic Uralic"/>
              </a:rPr>
              <a:t> </a:t>
            </a:r>
            <a:r>
              <a:rPr sz="2000" spc="5" dirty="0">
                <a:solidFill>
                  <a:srgbClr val="FFFFFF"/>
                </a:solidFill>
                <a:latin typeface="Gothic Uralic"/>
                <a:cs typeface="Gothic Uralic"/>
              </a:rPr>
              <a:t>the</a:t>
            </a:r>
            <a:r>
              <a:rPr sz="2000" spc="-25" dirty="0">
                <a:solidFill>
                  <a:srgbClr val="FFFFFF"/>
                </a:solidFill>
                <a:latin typeface="Gothic Uralic"/>
                <a:cs typeface="Gothic Uralic"/>
              </a:rPr>
              <a:t> </a:t>
            </a:r>
            <a:r>
              <a:rPr sz="2000" spc="-5" dirty="0">
                <a:solidFill>
                  <a:srgbClr val="FFFFFF"/>
                </a:solidFill>
                <a:latin typeface="Gothic Uralic"/>
                <a:cs typeface="Gothic Uralic"/>
              </a:rPr>
              <a:t>highes</a:t>
            </a:r>
            <a:r>
              <a:rPr lang="en-US" sz="2000" spc="-5" dirty="0">
                <a:solidFill>
                  <a:srgbClr val="FFFFFF"/>
                </a:solidFill>
                <a:latin typeface="Gothic Uralic"/>
                <a:cs typeface="Gothic Uralic"/>
              </a:rPr>
              <a:t>t </a:t>
            </a:r>
            <a:r>
              <a:rPr sz="2000" spc="-5" dirty="0">
                <a:solidFill>
                  <a:srgbClr val="FFFFFF"/>
                </a:solidFill>
                <a:latin typeface="Gothic Uralic"/>
                <a:cs typeface="Gothic Uralic"/>
              </a:rPr>
              <a:t>accuracy of </a:t>
            </a:r>
            <a:r>
              <a:rPr lang="en-US" sz="2000" spc="-5" dirty="0">
                <a:solidFill>
                  <a:srgbClr val="FFFFFF"/>
                </a:solidFill>
                <a:latin typeface="Gothic Uralic"/>
                <a:cs typeface="Gothic Uralic"/>
              </a:rPr>
              <a:t>90</a:t>
            </a:r>
            <a:r>
              <a:rPr sz="2000" dirty="0">
                <a:solidFill>
                  <a:srgbClr val="FFFFFF"/>
                </a:solidFill>
                <a:latin typeface="Gothic Uralic"/>
                <a:cs typeface="Gothic Uralic"/>
              </a:rPr>
              <a:t>%</a:t>
            </a:r>
            <a:r>
              <a:rPr sz="2000" spc="-15" dirty="0">
                <a:solidFill>
                  <a:srgbClr val="FFFFFF"/>
                </a:solidFill>
                <a:latin typeface="Gothic Uralic"/>
                <a:cs typeface="Gothic Uralic"/>
              </a:rPr>
              <a:t> </a:t>
            </a:r>
            <a:r>
              <a:rPr sz="2000" spc="-5" dirty="0">
                <a:solidFill>
                  <a:srgbClr val="FFFFFF"/>
                </a:solidFill>
                <a:latin typeface="Gothic Uralic"/>
                <a:cs typeface="Gothic Uralic"/>
              </a:rPr>
              <a:t>approx.</a:t>
            </a:r>
            <a:endParaRPr sz="2000" dirty="0">
              <a:latin typeface="Gothic Uralic"/>
              <a:cs typeface="Gothic Uralic"/>
            </a:endParaRPr>
          </a:p>
          <a:p>
            <a:pPr>
              <a:lnSpc>
                <a:spcPct val="100000"/>
              </a:lnSpc>
            </a:pPr>
            <a:endParaRPr sz="2400" dirty="0">
              <a:latin typeface="Gothic Uralic"/>
              <a:cs typeface="Gothic Uralic"/>
            </a:endParaRPr>
          </a:p>
          <a:p>
            <a:pPr marL="12700">
              <a:lnSpc>
                <a:spcPct val="100000"/>
              </a:lnSpc>
              <a:spcBef>
                <a:spcPts val="1570"/>
              </a:spcBef>
              <a:tabLst>
                <a:tab pos="584200" algn="l"/>
              </a:tabLst>
            </a:pPr>
            <a:r>
              <a:rPr sz="2000" spc="-5" dirty="0">
                <a:solidFill>
                  <a:srgbClr val="FFFFFF"/>
                </a:solidFill>
                <a:latin typeface="Gothic Uralic"/>
                <a:cs typeface="Gothic Uralic"/>
              </a:rPr>
              <a:t>Q7.	</a:t>
            </a:r>
            <a:r>
              <a:rPr sz="2000" spc="-15" dirty="0">
                <a:solidFill>
                  <a:srgbClr val="FFFFFF"/>
                </a:solidFill>
                <a:latin typeface="Gothic Uralic"/>
                <a:cs typeface="Gothic Uralic"/>
              </a:rPr>
              <a:t>What </a:t>
            </a:r>
            <a:r>
              <a:rPr sz="2000" dirty="0">
                <a:solidFill>
                  <a:srgbClr val="FFFFFF"/>
                </a:solidFill>
                <a:latin typeface="Gothic Uralic"/>
                <a:cs typeface="Gothic Uralic"/>
              </a:rPr>
              <a:t>challenges came </a:t>
            </a:r>
            <a:r>
              <a:rPr sz="2000" spc="5" dirty="0">
                <a:solidFill>
                  <a:srgbClr val="FFFFFF"/>
                </a:solidFill>
                <a:latin typeface="Gothic Uralic"/>
                <a:cs typeface="Gothic Uralic"/>
              </a:rPr>
              <a:t>up </a:t>
            </a:r>
            <a:r>
              <a:rPr sz="2000" spc="-5" dirty="0">
                <a:solidFill>
                  <a:srgbClr val="FFFFFF"/>
                </a:solidFill>
                <a:latin typeface="Gothic Uralic"/>
                <a:cs typeface="Gothic Uralic"/>
              </a:rPr>
              <a:t>during </a:t>
            </a:r>
            <a:r>
              <a:rPr sz="2000" spc="5" dirty="0">
                <a:solidFill>
                  <a:srgbClr val="FFFFFF"/>
                </a:solidFill>
                <a:latin typeface="Gothic Uralic"/>
                <a:cs typeface="Gothic Uralic"/>
              </a:rPr>
              <a:t>the </a:t>
            </a:r>
            <a:r>
              <a:rPr sz="2000" dirty="0">
                <a:solidFill>
                  <a:srgbClr val="FFFFFF"/>
                </a:solidFill>
                <a:latin typeface="Gothic Uralic"/>
                <a:cs typeface="Gothic Uralic"/>
              </a:rPr>
              <a:t>deployment of </a:t>
            </a:r>
            <a:r>
              <a:rPr sz="2000" spc="5" dirty="0">
                <a:solidFill>
                  <a:srgbClr val="FFFFFF"/>
                </a:solidFill>
                <a:latin typeface="Gothic Uralic"/>
                <a:cs typeface="Gothic Uralic"/>
              </a:rPr>
              <a:t>the</a:t>
            </a:r>
            <a:r>
              <a:rPr sz="2000" spc="-100" dirty="0">
                <a:solidFill>
                  <a:srgbClr val="FFFFFF"/>
                </a:solidFill>
                <a:latin typeface="Gothic Uralic"/>
                <a:cs typeface="Gothic Uralic"/>
              </a:rPr>
              <a:t> </a:t>
            </a:r>
            <a:r>
              <a:rPr sz="2000" dirty="0">
                <a:solidFill>
                  <a:srgbClr val="FFFFFF"/>
                </a:solidFill>
                <a:latin typeface="Gothic Uralic"/>
                <a:cs typeface="Gothic Uralic"/>
              </a:rPr>
              <a:t>model?</a:t>
            </a:r>
            <a:endParaRPr sz="2000" dirty="0">
              <a:latin typeface="Gothic Uralic"/>
              <a:cs typeface="Gothic Uralic"/>
            </a:endParaRPr>
          </a:p>
          <a:p>
            <a:pPr marL="12700">
              <a:lnSpc>
                <a:spcPct val="100000"/>
              </a:lnSpc>
              <a:spcBef>
                <a:spcPts val="994"/>
              </a:spcBef>
              <a:tabLst>
                <a:tab pos="355600" algn="l"/>
              </a:tabLst>
            </a:pPr>
            <a:r>
              <a:rPr sz="1600" spc="270" dirty="0">
                <a:solidFill>
                  <a:srgbClr val="89D0D5"/>
                </a:solidFill>
                <a:latin typeface="Arial"/>
                <a:cs typeface="Arial"/>
              </a:rPr>
              <a:t>	</a:t>
            </a:r>
            <a:r>
              <a:rPr sz="2000" spc="-5" dirty="0">
                <a:solidFill>
                  <a:srgbClr val="FFFFFF"/>
                </a:solidFill>
                <a:latin typeface="Gothic Uralic"/>
                <a:cs typeface="Gothic Uralic"/>
              </a:rPr>
              <a:t>An error in requirements.txt </a:t>
            </a:r>
            <a:r>
              <a:rPr sz="2000" dirty="0">
                <a:solidFill>
                  <a:srgbClr val="FFFFFF"/>
                </a:solidFill>
                <a:latin typeface="Gothic Uralic"/>
                <a:cs typeface="Gothic Uralic"/>
              </a:rPr>
              <a:t>file can cause deployment</a:t>
            </a:r>
            <a:r>
              <a:rPr sz="2000" spc="-100" dirty="0">
                <a:solidFill>
                  <a:srgbClr val="FFFFFF"/>
                </a:solidFill>
                <a:latin typeface="Gothic Uralic"/>
                <a:cs typeface="Gothic Uralic"/>
              </a:rPr>
              <a:t> </a:t>
            </a:r>
            <a:r>
              <a:rPr sz="2000" dirty="0">
                <a:solidFill>
                  <a:srgbClr val="FFFFFF"/>
                </a:solidFill>
                <a:latin typeface="Gothic Uralic"/>
                <a:cs typeface="Gothic Uralic"/>
              </a:rPr>
              <a:t>failure.</a:t>
            </a:r>
            <a:endParaRPr sz="2000" dirty="0">
              <a:latin typeface="Gothic Uralic"/>
              <a:cs typeface="Gothic Uralic"/>
            </a:endParaRPr>
          </a:p>
          <a:p>
            <a:pPr marL="355600" marR="289560" indent="-343535">
              <a:lnSpc>
                <a:spcPct val="100000"/>
              </a:lnSpc>
              <a:spcBef>
                <a:spcPts val="1010"/>
              </a:spcBef>
              <a:tabLst>
                <a:tab pos="355600" algn="l"/>
              </a:tabLst>
            </a:pPr>
            <a:r>
              <a:rPr sz="1600" spc="270" dirty="0">
                <a:solidFill>
                  <a:srgbClr val="89D0D5"/>
                </a:solidFill>
                <a:latin typeface="Arial"/>
                <a:cs typeface="Arial"/>
              </a:rPr>
              <a:t>	</a:t>
            </a:r>
            <a:r>
              <a:rPr sz="2000" dirty="0">
                <a:solidFill>
                  <a:srgbClr val="FFFFFF"/>
                </a:solidFill>
                <a:latin typeface="Gothic Uralic"/>
                <a:cs typeface="Gothic Uralic"/>
              </a:rPr>
              <a:t>Requirement of correct </a:t>
            </a:r>
            <a:r>
              <a:rPr sz="2000" spc="-5" dirty="0">
                <a:solidFill>
                  <a:srgbClr val="FFFFFF"/>
                </a:solidFill>
                <a:latin typeface="Gothic Uralic"/>
                <a:cs typeface="Gothic Uralic"/>
              </a:rPr>
              <a:t>and </a:t>
            </a:r>
            <a:r>
              <a:rPr sz="2000" dirty="0">
                <a:solidFill>
                  <a:srgbClr val="FFFFFF"/>
                </a:solidFill>
                <a:latin typeface="Gothic Uralic"/>
                <a:cs typeface="Gothic Uralic"/>
              </a:rPr>
              <a:t>compatible versions of certain python</a:t>
            </a:r>
            <a:r>
              <a:rPr sz="2000" spc="-204" dirty="0">
                <a:solidFill>
                  <a:srgbClr val="FFFFFF"/>
                </a:solidFill>
                <a:latin typeface="Gothic Uralic"/>
                <a:cs typeface="Gothic Uralic"/>
              </a:rPr>
              <a:t> </a:t>
            </a:r>
            <a:r>
              <a:rPr sz="2000" spc="-5" dirty="0">
                <a:solidFill>
                  <a:srgbClr val="FFFFFF"/>
                </a:solidFill>
                <a:latin typeface="Gothic Uralic"/>
                <a:cs typeface="Gothic Uralic"/>
              </a:rPr>
              <a:t>libraries  should </a:t>
            </a:r>
            <a:r>
              <a:rPr sz="2000" dirty="0">
                <a:solidFill>
                  <a:srgbClr val="FFFFFF"/>
                </a:solidFill>
                <a:latin typeface="Gothic Uralic"/>
                <a:cs typeface="Gothic Uralic"/>
              </a:rPr>
              <a:t>be</a:t>
            </a:r>
            <a:r>
              <a:rPr sz="2000" spc="-35" dirty="0">
                <a:solidFill>
                  <a:srgbClr val="FFFFFF"/>
                </a:solidFill>
                <a:latin typeface="Gothic Uralic"/>
                <a:cs typeface="Gothic Uralic"/>
              </a:rPr>
              <a:t> </a:t>
            </a:r>
            <a:r>
              <a:rPr sz="2000" dirty="0">
                <a:solidFill>
                  <a:srgbClr val="FFFFFF"/>
                </a:solidFill>
                <a:latin typeface="Gothic Uralic"/>
                <a:cs typeface="Gothic Uralic"/>
              </a:rPr>
              <a:t>met.</a:t>
            </a:r>
            <a:endParaRPr sz="2000" dirty="0">
              <a:latin typeface="Gothic Uralic"/>
              <a:cs typeface="Gothic Uralic"/>
            </a:endParaRPr>
          </a:p>
          <a:p>
            <a:pPr marL="355600" marR="5080" indent="-343535">
              <a:lnSpc>
                <a:spcPct val="100000"/>
              </a:lnSpc>
              <a:spcBef>
                <a:spcPts val="994"/>
              </a:spcBef>
              <a:tabLst>
                <a:tab pos="355600" algn="l"/>
              </a:tabLst>
            </a:pPr>
            <a:r>
              <a:rPr sz="1600" spc="270" dirty="0">
                <a:solidFill>
                  <a:srgbClr val="89D0D5"/>
                </a:solidFill>
                <a:latin typeface="Arial"/>
                <a:cs typeface="Arial"/>
              </a:rPr>
              <a:t>	</a:t>
            </a:r>
            <a:r>
              <a:rPr sz="2000" dirty="0">
                <a:solidFill>
                  <a:srgbClr val="FFFFFF"/>
                </a:solidFill>
                <a:latin typeface="Gothic Uralic"/>
                <a:cs typeface="Gothic Uralic"/>
              </a:rPr>
              <a:t>Cloning of </a:t>
            </a:r>
            <a:r>
              <a:rPr sz="2000" spc="-5" dirty="0">
                <a:solidFill>
                  <a:srgbClr val="FFFFFF"/>
                </a:solidFill>
                <a:latin typeface="Gothic Uralic"/>
                <a:cs typeface="Gothic Uralic"/>
              </a:rPr>
              <a:t>Git </a:t>
            </a:r>
            <a:r>
              <a:rPr sz="2000" dirty="0">
                <a:solidFill>
                  <a:srgbClr val="FFFFFF"/>
                </a:solidFill>
                <a:latin typeface="Gothic Uralic"/>
                <a:cs typeface="Gothic Uralic"/>
              </a:rPr>
              <a:t>repository </a:t>
            </a:r>
            <a:r>
              <a:rPr sz="2000" spc="-5" dirty="0">
                <a:solidFill>
                  <a:srgbClr val="FFFFFF"/>
                </a:solidFill>
                <a:latin typeface="Gothic Uralic"/>
                <a:cs typeface="Gothic Uralic"/>
              </a:rPr>
              <a:t>should </a:t>
            </a:r>
            <a:r>
              <a:rPr sz="2000" dirty="0">
                <a:solidFill>
                  <a:srgbClr val="FFFFFF"/>
                </a:solidFill>
                <a:latin typeface="Gothic Uralic"/>
                <a:cs typeface="Gothic Uralic"/>
              </a:rPr>
              <a:t>be </a:t>
            </a:r>
            <a:r>
              <a:rPr sz="2000" spc="-5" dirty="0">
                <a:solidFill>
                  <a:srgbClr val="FFFFFF"/>
                </a:solidFill>
                <a:latin typeface="Gothic Uralic"/>
                <a:cs typeface="Gothic Uralic"/>
              </a:rPr>
              <a:t>done </a:t>
            </a:r>
            <a:r>
              <a:rPr sz="2000" dirty="0">
                <a:solidFill>
                  <a:srgbClr val="FFFFFF"/>
                </a:solidFill>
                <a:latin typeface="Gothic Uralic"/>
                <a:cs typeface="Gothic Uralic"/>
              </a:rPr>
              <a:t>carefully. </a:t>
            </a:r>
            <a:r>
              <a:rPr sz="2000" spc="-10" dirty="0">
                <a:solidFill>
                  <a:srgbClr val="FFFFFF"/>
                </a:solidFill>
                <a:latin typeface="Gothic Uralic"/>
                <a:cs typeface="Gothic Uralic"/>
              </a:rPr>
              <a:t>Use </a:t>
            </a:r>
            <a:r>
              <a:rPr sz="2000" dirty="0">
                <a:solidFill>
                  <a:srgbClr val="FFFFFF"/>
                </a:solidFill>
                <a:latin typeface="Gothic Uralic"/>
                <a:cs typeface="Gothic Uralic"/>
              </a:rPr>
              <a:t>Git-LFS </a:t>
            </a:r>
            <a:r>
              <a:rPr sz="2000" spc="-5" dirty="0">
                <a:solidFill>
                  <a:srgbClr val="FFFFFF"/>
                </a:solidFill>
                <a:latin typeface="Gothic Uralic"/>
                <a:cs typeface="Gothic Uralic"/>
              </a:rPr>
              <a:t>for </a:t>
            </a:r>
            <a:r>
              <a:rPr sz="2000" dirty="0">
                <a:solidFill>
                  <a:srgbClr val="FFFFFF"/>
                </a:solidFill>
                <a:latin typeface="Gothic Uralic"/>
                <a:cs typeface="Gothic Uralic"/>
              </a:rPr>
              <a:t>files greater  than</a:t>
            </a:r>
            <a:r>
              <a:rPr sz="2000" spc="-30" dirty="0">
                <a:solidFill>
                  <a:srgbClr val="FFFFFF"/>
                </a:solidFill>
                <a:latin typeface="Gothic Uralic"/>
                <a:cs typeface="Gothic Uralic"/>
              </a:rPr>
              <a:t> </a:t>
            </a:r>
            <a:r>
              <a:rPr sz="2000" dirty="0">
                <a:solidFill>
                  <a:srgbClr val="FFFFFF"/>
                </a:solidFill>
                <a:latin typeface="Gothic Uralic"/>
                <a:cs typeface="Gothic Uralic"/>
              </a:rPr>
              <a:t>100mb.</a:t>
            </a:r>
            <a:endParaRPr sz="2000" dirty="0">
              <a:latin typeface="Gothic Uralic"/>
              <a:cs typeface="Gothic Uralic"/>
            </a:endParaRPr>
          </a:p>
        </p:txBody>
      </p:sp>
      <p:sp>
        <p:nvSpPr>
          <p:cNvPr id="4" name="object 4"/>
          <p:cNvSpPr txBox="1"/>
          <p:nvPr/>
        </p:nvSpPr>
        <p:spPr>
          <a:xfrm>
            <a:off x="10562970" y="570992"/>
            <a:ext cx="4191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Gothic Uralic"/>
                <a:cs typeface="Gothic Uralic"/>
              </a:rPr>
              <a:t>14</a:t>
            </a:r>
            <a:endParaRPr sz="2800">
              <a:latin typeface="Gothic Uralic"/>
              <a:cs typeface="Gothic Ural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9360" y="2132076"/>
            <a:ext cx="5743955" cy="1994916"/>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3049270" y="2389454"/>
            <a:ext cx="5950776" cy="1120820"/>
          </a:xfrm>
          <a:prstGeom prst="rect">
            <a:avLst/>
          </a:prstGeom>
        </p:spPr>
        <p:txBody>
          <a:bodyPr vert="horz" wrap="square" lIns="0" tIns="12700" rIns="0" bIns="0" rtlCol="0">
            <a:spAutoFit/>
          </a:bodyPr>
          <a:lstStyle/>
          <a:p>
            <a:pPr marL="12700">
              <a:lnSpc>
                <a:spcPct val="100000"/>
              </a:lnSpc>
              <a:spcBef>
                <a:spcPts val="100"/>
              </a:spcBef>
            </a:pPr>
            <a:r>
              <a:rPr sz="7200" b="1" dirty="0">
                <a:latin typeface="Gothic Uralic"/>
                <a:cs typeface="Gothic Uralic"/>
              </a:rPr>
              <a:t>Thank</a:t>
            </a:r>
            <a:r>
              <a:rPr sz="7200" b="1" spc="-85" dirty="0">
                <a:latin typeface="Gothic Uralic"/>
                <a:cs typeface="Gothic Uralic"/>
              </a:rPr>
              <a:t> </a:t>
            </a:r>
            <a:r>
              <a:rPr sz="7200" b="1" spc="-5" dirty="0">
                <a:latin typeface="Gothic Uralic"/>
                <a:cs typeface="Gothic Uralic"/>
              </a:rPr>
              <a:t>You</a:t>
            </a:r>
            <a:endParaRPr sz="7200" dirty="0">
              <a:latin typeface="Gothic Uralic"/>
              <a:cs typeface="Gothic Uralic"/>
            </a:endParaRPr>
          </a:p>
        </p:txBody>
      </p:sp>
      <p:sp>
        <p:nvSpPr>
          <p:cNvPr id="4" name="object 4"/>
          <p:cNvSpPr txBox="1"/>
          <p:nvPr/>
        </p:nvSpPr>
        <p:spPr>
          <a:xfrm>
            <a:off x="10562970" y="570992"/>
            <a:ext cx="4191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Gothic Uralic"/>
                <a:cs typeface="Gothic Uralic"/>
              </a:rPr>
              <a:t>15</a:t>
            </a:r>
            <a:endParaRPr sz="2800">
              <a:latin typeface="Gothic Uralic"/>
              <a:cs typeface="Gothic Ur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5446" y="473709"/>
            <a:ext cx="4305554" cy="696595"/>
          </a:xfrm>
          <a:prstGeom prst="rect">
            <a:avLst/>
          </a:prstGeom>
        </p:spPr>
        <p:txBody>
          <a:bodyPr vert="horz" wrap="square" lIns="0" tIns="13335" rIns="0" bIns="0" rtlCol="0">
            <a:spAutoFit/>
          </a:bodyPr>
          <a:lstStyle/>
          <a:p>
            <a:pPr marL="12700">
              <a:lnSpc>
                <a:spcPct val="100000"/>
              </a:lnSpc>
              <a:spcBef>
                <a:spcPts val="105"/>
              </a:spcBef>
            </a:pPr>
            <a:r>
              <a:rPr sz="4400" spc="-5" dirty="0"/>
              <a:t>Introduction</a:t>
            </a:r>
            <a:endParaRPr sz="4400" dirty="0"/>
          </a:p>
        </p:txBody>
      </p:sp>
      <p:sp>
        <p:nvSpPr>
          <p:cNvPr id="3" name="object 3"/>
          <p:cNvSpPr txBox="1"/>
          <p:nvPr/>
        </p:nvSpPr>
        <p:spPr>
          <a:xfrm>
            <a:off x="800100" y="1752600"/>
            <a:ext cx="10591800" cy="4014561"/>
          </a:xfrm>
          <a:prstGeom prst="rect">
            <a:avLst/>
          </a:prstGeom>
        </p:spPr>
        <p:txBody>
          <a:bodyPr vert="horz" wrap="square" lIns="0" tIns="13335" rIns="0" bIns="0" rtlCol="0" anchor="t">
            <a:spAutoFit/>
          </a:bodyPr>
          <a:lstStyle/>
          <a:p>
            <a:pPr marL="12700" marR="5080">
              <a:spcBef>
                <a:spcPts val="105"/>
              </a:spcBef>
            </a:pPr>
            <a:r>
              <a:rPr sz="2000" dirty="0">
                <a:latin typeface="Gothic Uralic"/>
                <a:cs typeface="+mn-lt"/>
              </a:rPr>
              <a:t>Bengaluru </a:t>
            </a:r>
            <a:r>
              <a:rPr lang="en-US" sz="2000" dirty="0">
                <a:ea typeface="+mn-lt"/>
                <a:cs typeface="+mn-lt"/>
              </a:rPr>
              <a:t>W</a:t>
            </a:r>
            <a:r>
              <a:rPr lang="en-US" sz="2000" dirty="0">
                <a:latin typeface="Gothic Uralic"/>
                <a:cs typeface="+mn-lt"/>
              </a:rPr>
              <a:t>henever we go for a food application to order some the 1st thing that comes to our mind is that we order food where we get quality food. To accomplish that, whether the restaurant can provide quality food or not, is we first look for the restaurant rating and what other customers have mentioned about the restaurant food. Bengaluru is the IT capital of India. Most of the people here are dependent mainly on the restaurant food as they don’t have time to cook for themselves. With such an overwhelming demand for restaurants, studying the demography of a location has become important. In the world of rising new technology and innovation, the industry is advancing with the role of Artificial Intelligence. Machine learning algorithms can help early detection of the disease and improve the quality of life. This study demonstrates how different Regression algorithms can forecast the rating of restaurants so that one user can make a real decision whether to buy food from the restaurant or not as per their ratings. Different regression algorithms such as Decision Tree, Linear Regression, Random forest, </a:t>
            </a:r>
            <a:r>
              <a:rPr lang="en-US" sz="2000" dirty="0" err="1">
                <a:latin typeface="Gothic Uralic"/>
                <a:cs typeface="+mn-lt"/>
              </a:rPr>
              <a:t>etc</a:t>
            </a:r>
            <a:r>
              <a:rPr lang="en-US" sz="2000" dirty="0">
                <a:latin typeface="Gothic Uralic"/>
                <a:cs typeface="+mn-lt"/>
              </a:rPr>
              <a:t> have been tested and compared to predict the better outcome of the model. </a:t>
            </a:r>
            <a:endParaRPr sz="2000" dirty="0">
              <a:latin typeface="Gothic Uralic"/>
              <a:cs typeface="+mn-lt"/>
            </a:endParaRPr>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2</a:t>
            </a:r>
            <a:endParaRPr sz="2800">
              <a:latin typeface="Gothic Uralic"/>
              <a:cs typeface="Gothic Ural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357632"/>
            <a:ext cx="4648200" cy="665480"/>
          </a:xfrm>
          <a:prstGeom prst="rect">
            <a:avLst/>
          </a:prstGeom>
        </p:spPr>
        <p:txBody>
          <a:bodyPr vert="horz" wrap="square" lIns="0" tIns="12700" rIns="0" bIns="0" rtlCol="0">
            <a:spAutoFit/>
          </a:bodyPr>
          <a:lstStyle/>
          <a:p>
            <a:pPr marL="12700">
              <a:lnSpc>
                <a:spcPct val="100000"/>
              </a:lnSpc>
              <a:spcBef>
                <a:spcPts val="100"/>
              </a:spcBef>
            </a:pPr>
            <a:r>
              <a:rPr sz="4200" spc="-5" dirty="0"/>
              <a:t>Objective</a:t>
            </a:r>
            <a:endParaRPr sz="4200" dirty="0"/>
          </a:p>
        </p:txBody>
      </p:sp>
      <p:sp>
        <p:nvSpPr>
          <p:cNvPr id="3" name="object 3"/>
          <p:cNvSpPr txBox="1"/>
          <p:nvPr/>
        </p:nvSpPr>
        <p:spPr>
          <a:xfrm>
            <a:off x="1070991" y="1447800"/>
            <a:ext cx="9702165" cy="1680588"/>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Gothic Uralic"/>
                <a:cs typeface="Gothic Uralic"/>
              </a:rPr>
              <a:t>The Restaurant Rating </a:t>
            </a:r>
            <a:r>
              <a:rPr sz="2000" spc="-5" dirty="0">
                <a:latin typeface="Gothic Uralic"/>
                <a:cs typeface="Gothic Uralic"/>
              </a:rPr>
              <a:t>Prediction is </a:t>
            </a:r>
            <a:r>
              <a:rPr sz="2000" dirty="0">
                <a:latin typeface="Gothic Uralic"/>
                <a:cs typeface="Gothic Uralic"/>
              </a:rPr>
              <a:t>a machine learning based model  </a:t>
            </a:r>
            <a:r>
              <a:rPr sz="2000" spc="-5" dirty="0">
                <a:latin typeface="Gothic Uralic"/>
                <a:cs typeface="Gothic Uralic"/>
              </a:rPr>
              <a:t>which will </a:t>
            </a:r>
            <a:r>
              <a:rPr sz="2000" dirty="0">
                <a:latin typeface="Gothic Uralic"/>
                <a:cs typeface="Gothic Uralic"/>
              </a:rPr>
              <a:t>help us </a:t>
            </a:r>
            <a:r>
              <a:rPr sz="2000" spc="5" dirty="0">
                <a:latin typeface="Gothic Uralic"/>
                <a:cs typeface="Gothic Uralic"/>
              </a:rPr>
              <a:t>to </a:t>
            </a:r>
            <a:r>
              <a:rPr sz="2000" spc="-5" dirty="0">
                <a:latin typeface="Gothic Uralic"/>
                <a:cs typeface="Gothic Uralic"/>
              </a:rPr>
              <a:t>predict </a:t>
            </a:r>
            <a:r>
              <a:rPr sz="2000" spc="5" dirty="0">
                <a:latin typeface="Gothic Uralic"/>
                <a:cs typeface="Gothic Uralic"/>
              </a:rPr>
              <a:t>the </a:t>
            </a:r>
            <a:r>
              <a:rPr sz="2000" dirty="0">
                <a:latin typeface="Gothic Uralic"/>
                <a:cs typeface="Gothic Uralic"/>
              </a:rPr>
              <a:t>rating </a:t>
            </a:r>
            <a:r>
              <a:rPr sz="2000" spc="-5" dirty="0">
                <a:latin typeface="Gothic Uralic"/>
                <a:cs typeface="Gothic Uralic"/>
              </a:rPr>
              <a:t>of </a:t>
            </a:r>
            <a:r>
              <a:rPr sz="2000" spc="5" dirty="0">
                <a:latin typeface="Gothic Uralic"/>
                <a:cs typeface="Gothic Uralic"/>
              </a:rPr>
              <a:t>the </a:t>
            </a:r>
            <a:r>
              <a:rPr sz="2000" spc="-5" dirty="0">
                <a:latin typeface="Gothic Uralic"/>
                <a:cs typeface="Gothic Uralic"/>
              </a:rPr>
              <a:t>restaurant </a:t>
            </a:r>
            <a:r>
              <a:rPr sz="2000" dirty="0">
                <a:latin typeface="Gothic Uralic"/>
                <a:cs typeface="Gothic Uralic"/>
              </a:rPr>
              <a:t>in </a:t>
            </a:r>
            <a:r>
              <a:rPr sz="2000" spc="-5" dirty="0">
                <a:latin typeface="Gothic Uralic"/>
                <a:cs typeface="Gothic Uralic"/>
              </a:rPr>
              <a:t>Bangalore.  </a:t>
            </a:r>
            <a:r>
              <a:rPr sz="2000" dirty="0">
                <a:latin typeface="Gothic Uralic"/>
                <a:cs typeface="Gothic Uralic"/>
              </a:rPr>
              <a:t>The </a:t>
            </a:r>
            <a:r>
              <a:rPr sz="2000" spc="-5" dirty="0">
                <a:latin typeface="Gothic Uralic"/>
                <a:cs typeface="Gothic Uralic"/>
              </a:rPr>
              <a:t>dataset also </a:t>
            </a:r>
            <a:r>
              <a:rPr sz="2000" dirty="0">
                <a:latin typeface="Gothic Uralic"/>
                <a:cs typeface="Gothic Uralic"/>
              </a:rPr>
              <a:t>contains reviews </a:t>
            </a:r>
            <a:r>
              <a:rPr sz="2000" spc="-5" dirty="0">
                <a:latin typeface="Gothic Uralic"/>
                <a:cs typeface="Gothic Uralic"/>
              </a:rPr>
              <a:t>for </a:t>
            </a:r>
            <a:r>
              <a:rPr sz="2000" dirty="0">
                <a:latin typeface="Gothic Uralic"/>
                <a:cs typeface="Gothic Uralic"/>
              </a:rPr>
              <a:t>each of </a:t>
            </a:r>
            <a:r>
              <a:rPr sz="2000" spc="5" dirty="0">
                <a:latin typeface="Gothic Uralic"/>
                <a:cs typeface="Gothic Uralic"/>
              </a:rPr>
              <a:t>the </a:t>
            </a:r>
            <a:r>
              <a:rPr sz="2000" dirty="0">
                <a:latin typeface="Gothic Uralic"/>
                <a:cs typeface="Gothic Uralic"/>
              </a:rPr>
              <a:t>restaurant </a:t>
            </a:r>
            <a:r>
              <a:rPr sz="2000" spc="-5" dirty="0">
                <a:latin typeface="Gothic Uralic"/>
                <a:cs typeface="Gothic Uralic"/>
              </a:rPr>
              <a:t>which</a:t>
            </a:r>
            <a:r>
              <a:rPr sz="2000" spc="-195" dirty="0">
                <a:latin typeface="Gothic Uralic"/>
                <a:cs typeface="Gothic Uralic"/>
              </a:rPr>
              <a:t> </a:t>
            </a:r>
            <a:r>
              <a:rPr sz="2000" spc="-5" dirty="0">
                <a:latin typeface="Gothic Uralic"/>
                <a:cs typeface="Gothic Uralic"/>
              </a:rPr>
              <a:t>will  </a:t>
            </a:r>
            <a:r>
              <a:rPr sz="2000" dirty="0">
                <a:latin typeface="Gothic Uralic"/>
                <a:cs typeface="Gothic Uralic"/>
              </a:rPr>
              <a:t>help </a:t>
            </a:r>
            <a:r>
              <a:rPr sz="2000" spc="-5" dirty="0">
                <a:latin typeface="Gothic Uralic"/>
                <a:cs typeface="Gothic Uralic"/>
              </a:rPr>
              <a:t>in finding </a:t>
            </a:r>
            <a:r>
              <a:rPr sz="2000" dirty="0">
                <a:latin typeface="Gothic Uralic"/>
                <a:cs typeface="Gothic Uralic"/>
              </a:rPr>
              <a:t>overall rating </a:t>
            </a:r>
            <a:r>
              <a:rPr sz="2000" spc="-5" dirty="0">
                <a:latin typeface="Gothic Uralic"/>
                <a:cs typeface="Gothic Uralic"/>
              </a:rPr>
              <a:t>for </a:t>
            </a:r>
            <a:r>
              <a:rPr sz="2000" spc="5" dirty="0">
                <a:latin typeface="Gothic Uralic"/>
                <a:cs typeface="Gothic Uralic"/>
              </a:rPr>
              <a:t>the</a:t>
            </a:r>
            <a:r>
              <a:rPr sz="2000" spc="-120" dirty="0">
                <a:latin typeface="Gothic Uralic"/>
                <a:cs typeface="Gothic Uralic"/>
              </a:rPr>
              <a:t> </a:t>
            </a:r>
            <a:r>
              <a:rPr sz="2000" spc="-5" dirty="0">
                <a:latin typeface="Gothic Uralic"/>
                <a:cs typeface="Gothic Uralic"/>
              </a:rPr>
              <a:t>place.</a:t>
            </a:r>
            <a:endParaRPr sz="2000" dirty="0">
              <a:latin typeface="Gothic Uralic"/>
              <a:cs typeface="Gothic Uralic"/>
            </a:endParaRPr>
          </a:p>
          <a:p>
            <a:pPr marL="12700" marR="372745">
              <a:lnSpc>
                <a:spcPct val="100000"/>
              </a:lnSpc>
              <a:spcBef>
                <a:spcPts val="994"/>
              </a:spcBef>
            </a:pPr>
            <a:r>
              <a:rPr sz="2000" dirty="0">
                <a:latin typeface="Gothic Uralic"/>
                <a:cs typeface="Gothic Uralic"/>
              </a:rPr>
              <a:t>The main </a:t>
            </a:r>
            <a:r>
              <a:rPr sz="2000" spc="-5" dirty="0">
                <a:latin typeface="Gothic Uralic"/>
                <a:cs typeface="Gothic Uralic"/>
              </a:rPr>
              <a:t>goal of </a:t>
            </a:r>
            <a:r>
              <a:rPr sz="2000" dirty="0">
                <a:latin typeface="Gothic Uralic"/>
                <a:cs typeface="Gothic Uralic"/>
              </a:rPr>
              <a:t>this </a:t>
            </a:r>
            <a:r>
              <a:rPr sz="2000" spc="-5" dirty="0">
                <a:latin typeface="Gothic Uralic"/>
                <a:cs typeface="Gothic Uralic"/>
              </a:rPr>
              <a:t>project is </a:t>
            </a:r>
            <a:r>
              <a:rPr sz="2000" spc="5" dirty="0">
                <a:latin typeface="Gothic Uralic"/>
                <a:cs typeface="Gothic Uralic"/>
              </a:rPr>
              <a:t>to </a:t>
            </a:r>
            <a:r>
              <a:rPr sz="2000" spc="-5" dirty="0">
                <a:latin typeface="Gothic Uralic"/>
                <a:cs typeface="Gothic Uralic"/>
              </a:rPr>
              <a:t>perform </a:t>
            </a:r>
            <a:r>
              <a:rPr sz="2000" dirty="0">
                <a:latin typeface="Gothic Uralic"/>
                <a:cs typeface="Gothic Uralic"/>
              </a:rPr>
              <a:t>exploratory data </a:t>
            </a:r>
            <a:r>
              <a:rPr sz="2000" spc="-5" dirty="0">
                <a:latin typeface="Gothic Uralic"/>
                <a:cs typeface="Gothic Uralic"/>
              </a:rPr>
              <a:t>analysis  and </a:t>
            </a:r>
            <a:r>
              <a:rPr sz="2000" dirty="0">
                <a:latin typeface="Gothic Uralic"/>
                <a:cs typeface="Gothic Uralic"/>
              </a:rPr>
              <a:t>later </a:t>
            </a:r>
            <a:r>
              <a:rPr sz="2000" spc="-5" dirty="0">
                <a:latin typeface="Gothic Uralic"/>
                <a:cs typeface="Gothic Uralic"/>
              </a:rPr>
              <a:t>predict </a:t>
            </a:r>
            <a:r>
              <a:rPr sz="2000" spc="5" dirty="0">
                <a:latin typeface="Gothic Uralic"/>
                <a:cs typeface="Gothic Uralic"/>
              </a:rPr>
              <a:t>the </a:t>
            </a:r>
            <a:r>
              <a:rPr sz="2000" dirty="0">
                <a:latin typeface="Gothic Uralic"/>
                <a:cs typeface="Gothic Uralic"/>
              </a:rPr>
              <a:t>rating of </a:t>
            </a:r>
            <a:r>
              <a:rPr sz="2000" spc="5" dirty="0">
                <a:latin typeface="Gothic Uralic"/>
                <a:cs typeface="Gothic Uralic"/>
              </a:rPr>
              <a:t>the</a:t>
            </a:r>
            <a:r>
              <a:rPr sz="2000" spc="-170" dirty="0">
                <a:latin typeface="Gothic Uralic"/>
                <a:cs typeface="Gothic Uralic"/>
              </a:rPr>
              <a:t> </a:t>
            </a:r>
            <a:r>
              <a:rPr sz="2000" dirty="0">
                <a:latin typeface="Gothic Uralic"/>
                <a:cs typeface="Gothic Uralic"/>
              </a:rPr>
              <a:t>restaurant.</a:t>
            </a:r>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3</a:t>
            </a:r>
            <a:endParaRPr sz="2800">
              <a:latin typeface="Gothic Uralic"/>
              <a:cs typeface="Gothic Ural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8973" y="473709"/>
            <a:ext cx="4805427" cy="665480"/>
          </a:xfrm>
          <a:prstGeom prst="rect">
            <a:avLst/>
          </a:prstGeom>
        </p:spPr>
        <p:txBody>
          <a:bodyPr vert="horz" wrap="square" lIns="0" tIns="12700" rIns="0" bIns="0" rtlCol="0">
            <a:spAutoFit/>
          </a:bodyPr>
          <a:lstStyle/>
          <a:p>
            <a:pPr marL="12700">
              <a:lnSpc>
                <a:spcPct val="100000"/>
              </a:lnSpc>
              <a:spcBef>
                <a:spcPts val="100"/>
              </a:spcBef>
            </a:pPr>
            <a:r>
              <a:rPr sz="4200" spc="-5" dirty="0"/>
              <a:t>Architecture</a:t>
            </a:r>
            <a:endParaRPr sz="4200" dirty="0"/>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4</a:t>
            </a:r>
            <a:endParaRPr sz="2800">
              <a:latin typeface="Gothic Uralic"/>
              <a:cs typeface="Gothic Uralic"/>
            </a:endParaRPr>
          </a:p>
        </p:txBody>
      </p:sp>
      <p:pic>
        <p:nvPicPr>
          <p:cNvPr id="5" name="Picture 5" descr="Diagram&#10;&#10;Description automatically generated">
            <a:extLst>
              <a:ext uri="{FF2B5EF4-FFF2-40B4-BE49-F238E27FC236}">
                <a16:creationId xmlns:a16="http://schemas.microsoft.com/office/drawing/2014/main" id="{E2D05322-B1FB-49E0-AD57-DB8A5DA72A8F}"/>
              </a:ext>
            </a:extLst>
          </p:cNvPr>
          <p:cNvPicPr>
            <a:picLocks noChangeAspect="1"/>
          </p:cNvPicPr>
          <p:nvPr/>
        </p:nvPicPr>
        <p:blipFill>
          <a:blip r:embed="rId2"/>
          <a:stretch>
            <a:fillRect/>
          </a:stretch>
        </p:blipFill>
        <p:spPr>
          <a:xfrm>
            <a:off x="1043509" y="1371600"/>
            <a:ext cx="9693305" cy="46373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6095" y="473709"/>
            <a:ext cx="3201161" cy="665480"/>
          </a:xfrm>
          <a:prstGeom prst="rect">
            <a:avLst/>
          </a:prstGeom>
        </p:spPr>
        <p:txBody>
          <a:bodyPr vert="horz" wrap="square" lIns="0" tIns="12700" rIns="0" bIns="0" rtlCol="0">
            <a:spAutoFit/>
          </a:bodyPr>
          <a:lstStyle/>
          <a:p>
            <a:pPr marL="12700">
              <a:lnSpc>
                <a:spcPct val="100000"/>
              </a:lnSpc>
              <a:spcBef>
                <a:spcPts val="100"/>
              </a:spcBef>
            </a:pPr>
            <a:r>
              <a:rPr sz="4200" spc="-5" dirty="0"/>
              <a:t>Dataset</a:t>
            </a:r>
            <a:endParaRPr sz="4200" dirty="0"/>
          </a:p>
        </p:txBody>
      </p:sp>
      <p:grpSp>
        <p:nvGrpSpPr>
          <p:cNvPr id="3" name="object 3"/>
          <p:cNvGrpSpPr/>
          <p:nvPr/>
        </p:nvGrpSpPr>
        <p:grpSpPr>
          <a:xfrm>
            <a:off x="4250933" y="3020969"/>
            <a:ext cx="2606040" cy="1483360"/>
            <a:chOff x="4274820" y="3069335"/>
            <a:chExt cx="2606040" cy="1483360"/>
          </a:xfrm>
        </p:grpSpPr>
        <p:sp>
          <p:nvSpPr>
            <p:cNvPr id="4" name="object 4"/>
            <p:cNvSpPr/>
            <p:nvPr/>
          </p:nvSpPr>
          <p:spPr>
            <a:xfrm>
              <a:off x="4284726" y="3079241"/>
              <a:ext cx="2586355" cy="1463040"/>
            </a:xfrm>
            <a:custGeom>
              <a:avLst/>
              <a:gdLst/>
              <a:ahLst/>
              <a:cxnLst/>
              <a:rect l="l" t="t" r="r" b="b"/>
              <a:pathLst>
                <a:path w="2586354" h="1463039">
                  <a:moveTo>
                    <a:pt x="1293114" y="0"/>
                  </a:moveTo>
                  <a:lnTo>
                    <a:pt x="1232244" y="796"/>
                  </a:lnTo>
                  <a:lnTo>
                    <a:pt x="1172099" y="3161"/>
                  </a:lnTo>
                  <a:lnTo>
                    <a:pt x="1112740" y="7060"/>
                  </a:lnTo>
                  <a:lnTo>
                    <a:pt x="1054229" y="12459"/>
                  </a:lnTo>
                  <a:lnTo>
                    <a:pt x="996629" y="19321"/>
                  </a:lnTo>
                  <a:lnTo>
                    <a:pt x="940001" y="27611"/>
                  </a:lnTo>
                  <a:lnTo>
                    <a:pt x="884407" y="37295"/>
                  </a:lnTo>
                  <a:lnTo>
                    <a:pt x="829910" y="48337"/>
                  </a:lnTo>
                  <a:lnTo>
                    <a:pt x="776572" y="60702"/>
                  </a:lnTo>
                  <a:lnTo>
                    <a:pt x="724455" y="74356"/>
                  </a:lnTo>
                  <a:lnTo>
                    <a:pt x="673621" y="89262"/>
                  </a:lnTo>
                  <a:lnTo>
                    <a:pt x="624132" y="105386"/>
                  </a:lnTo>
                  <a:lnTo>
                    <a:pt x="576050" y="122692"/>
                  </a:lnTo>
                  <a:lnTo>
                    <a:pt x="529437" y="141146"/>
                  </a:lnTo>
                  <a:lnTo>
                    <a:pt x="484356" y="160713"/>
                  </a:lnTo>
                  <a:lnTo>
                    <a:pt x="440869" y="181356"/>
                  </a:lnTo>
                  <a:lnTo>
                    <a:pt x="399037" y="203042"/>
                  </a:lnTo>
                  <a:lnTo>
                    <a:pt x="358923" y="225734"/>
                  </a:lnTo>
                  <a:lnTo>
                    <a:pt x="320589" y="249399"/>
                  </a:lnTo>
                  <a:lnTo>
                    <a:pt x="284097" y="274000"/>
                  </a:lnTo>
                  <a:lnTo>
                    <a:pt x="249509" y="299502"/>
                  </a:lnTo>
                  <a:lnTo>
                    <a:pt x="216887" y="325871"/>
                  </a:lnTo>
                  <a:lnTo>
                    <a:pt x="186294" y="353071"/>
                  </a:lnTo>
                  <a:lnTo>
                    <a:pt x="157791" y="381067"/>
                  </a:lnTo>
                  <a:lnTo>
                    <a:pt x="131441" y="409824"/>
                  </a:lnTo>
                  <a:lnTo>
                    <a:pt x="107306" y="439307"/>
                  </a:lnTo>
                  <a:lnTo>
                    <a:pt x="65928" y="500310"/>
                  </a:lnTo>
                  <a:lnTo>
                    <a:pt x="34154" y="563795"/>
                  </a:lnTo>
                  <a:lnTo>
                    <a:pt x="12481" y="629480"/>
                  </a:lnTo>
                  <a:lnTo>
                    <a:pt x="1407" y="697085"/>
                  </a:lnTo>
                  <a:lnTo>
                    <a:pt x="0" y="731520"/>
                  </a:lnTo>
                  <a:lnTo>
                    <a:pt x="1407" y="765954"/>
                  </a:lnTo>
                  <a:lnTo>
                    <a:pt x="12481" y="833559"/>
                  </a:lnTo>
                  <a:lnTo>
                    <a:pt x="34154" y="899244"/>
                  </a:lnTo>
                  <a:lnTo>
                    <a:pt x="65928" y="962729"/>
                  </a:lnTo>
                  <a:lnTo>
                    <a:pt x="107306" y="1023732"/>
                  </a:lnTo>
                  <a:lnTo>
                    <a:pt x="131441" y="1053215"/>
                  </a:lnTo>
                  <a:lnTo>
                    <a:pt x="157791" y="1081972"/>
                  </a:lnTo>
                  <a:lnTo>
                    <a:pt x="186294" y="1109968"/>
                  </a:lnTo>
                  <a:lnTo>
                    <a:pt x="216887" y="1137168"/>
                  </a:lnTo>
                  <a:lnTo>
                    <a:pt x="249509" y="1163537"/>
                  </a:lnTo>
                  <a:lnTo>
                    <a:pt x="284097" y="1189039"/>
                  </a:lnTo>
                  <a:lnTo>
                    <a:pt x="320589" y="1213640"/>
                  </a:lnTo>
                  <a:lnTo>
                    <a:pt x="358923" y="1237305"/>
                  </a:lnTo>
                  <a:lnTo>
                    <a:pt x="399037" y="1259997"/>
                  </a:lnTo>
                  <a:lnTo>
                    <a:pt x="440869" y="1281683"/>
                  </a:lnTo>
                  <a:lnTo>
                    <a:pt x="484356" y="1302326"/>
                  </a:lnTo>
                  <a:lnTo>
                    <a:pt x="529437" y="1321893"/>
                  </a:lnTo>
                  <a:lnTo>
                    <a:pt x="576050" y="1340347"/>
                  </a:lnTo>
                  <a:lnTo>
                    <a:pt x="624132" y="1357653"/>
                  </a:lnTo>
                  <a:lnTo>
                    <a:pt x="673621" y="1373777"/>
                  </a:lnTo>
                  <a:lnTo>
                    <a:pt x="724455" y="1388683"/>
                  </a:lnTo>
                  <a:lnTo>
                    <a:pt x="776572" y="1402337"/>
                  </a:lnTo>
                  <a:lnTo>
                    <a:pt x="829910" y="1414702"/>
                  </a:lnTo>
                  <a:lnTo>
                    <a:pt x="884407" y="1425744"/>
                  </a:lnTo>
                  <a:lnTo>
                    <a:pt x="940001" y="1435428"/>
                  </a:lnTo>
                  <a:lnTo>
                    <a:pt x="996629" y="1443718"/>
                  </a:lnTo>
                  <a:lnTo>
                    <a:pt x="1054229" y="1450580"/>
                  </a:lnTo>
                  <a:lnTo>
                    <a:pt x="1112740" y="1455979"/>
                  </a:lnTo>
                  <a:lnTo>
                    <a:pt x="1172099" y="1459878"/>
                  </a:lnTo>
                  <a:lnTo>
                    <a:pt x="1232244" y="1462243"/>
                  </a:lnTo>
                  <a:lnTo>
                    <a:pt x="1293114" y="1463040"/>
                  </a:lnTo>
                  <a:lnTo>
                    <a:pt x="1353983" y="1462243"/>
                  </a:lnTo>
                  <a:lnTo>
                    <a:pt x="1414128" y="1459878"/>
                  </a:lnTo>
                  <a:lnTo>
                    <a:pt x="1473487" y="1455979"/>
                  </a:lnTo>
                  <a:lnTo>
                    <a:pt x="1531998" y="1450580"/>
                  </a:lnTo>
                  <a:lnTo>
                    <a:pt x="1589598" y="1443718"/>
                  </a:lnTo>
                  <a:lnTo>
                    <a:pt x="1646226" y="1435428"/>
                  </a:lnTo>
                  <a:lnTo>
                    <a:pt x="1701820" y="1425744"/>
                  </a:lnTo>
                  <a:lnTo>
                    <a:pt x="1756317" y="1414702"/>
                  </a:lnTo>
                  <a:lnTo>
                    <a:pt x="1809655" y="1402337"/>
                  </a:lnTo>
                  <a:lnTo>
                    <a:pt x="1861772" y="1388683"/>
                  </a:lnTo>
                  <a:lnTo>
                    <a:pt x="1912606" y="1373777"/>
                  </a:lnTo>
                  <a:lnTo>
                    <a:pt x="1962095" y="1357653"/>
                  </a:lnTo>
                  <a:lnTo>
                    <a:pt x="2010177" y="1340347"/>
                  </a:lnTo>
                  <a:lnTo>
                    <a:pt x="2056790" y="1321893"/>
                  </a:lnTo>
                  <a:lnTo>
                    <a:pt x="2101871" y="1302326"/>
                  </a:lnTo>
                  <a:lnTo>
                    <a:pt x="2145358" y="1281683"/>
                  </a:lnTo>
                  <a:lnTo>
                    <a:pt x="2187190" y="1259997"/>
                  </a:lnTo>
                  <a:lnTo>
                    <a:pt x="2227304" y="1237305"/>
                  </a:lnTo>
                  <a:lnTo>
                    <a:pt x="2265638" y="1213640"/>
                  </a:lnTo>
                  <a:lnTo>
                    <a:pt x="2302130" y="1189039"/>
                  </a:lnTo>
                  <a:lnTo>
                    <a:pt x="2336718" y="1163537"/>
                  </a:lnTo>
                  <a:lnTo>
                    <a:pt x="2369340" y="1137168"/>
                  </a:lnTo>
                  <a:lnTo>
                    <a:pt x="2399933" y="1109968"/>
                  </a:lnTo>
                  <a:lnTo>
                    <a:pt x="2428436" y="1081972"/>
                  </a:lnTo>
                  <a:lnTo>
                    <a:pt x="2454786" y="1053215"/>
                  </a:lnTo>
                  <a:lnTo>
                    <a:pt x="2478921" y="1023732"/>
                  </a:lnTo>
                  <a:lnTo>
                    <a:pt x="2520299" y="962729"/>
                  </a:lnTo>
                  <a:lnTo>
                    <a:pt x="2552073" y="899244"/>
                  </a:lnTo>
                  <a:lnTo>
                    <a:pt x="2573746" y="833559"/>
                  </a:lnTo>
                  <a:lnTo>
                    <a:pt x="2584820" y="765954"/>
                  </a:lnTo>
                  <a:lnTo>
                    <a:pt x="2586228" y="731520"/>
                  </a:lnTo>
                  <a:lnTo>
                    <a:pt x="2584820" y="697085"/>
                  </a:lnTo>
                  <a:lnTo>
                    <a:pt x="2573746" y="629480"/>
                  </a:lnTo>
                  <a:lnTo>
                    <a:pt x="2552073" y="563795"/>
                  </a:lnTo>
                  <a:lnTo>
                    <a:pt x="2520299" y="500310"/>
                  </a:lnTo>
                  <a:lnTo>
                    <a:pt x="2478921" y="439307"/>
                  </a:lnTo>
                  <a:lnTo>
                    <a:pt x="2454786" y="409824"/>
                  </a:lnTo>
                  <a:lnTo>
                    <a:pt x="2428436" y="381067"/>
                  </a:lnTo>
                  <a:lnTo>
                    <a:pt x="2399933" y="353071"/>
                  </a:lnTo>
                  <a:lnTo>
                    <a:pt x="2369340" y="325871"/>
                  </a:lnTo>
                  <a:lnTo>
                    <a:pt x="2336718" y="299502"/>
                  </a:lnTo>
                  <a:lnTo>
                    <a:pt x="2302130" y="274000"/>
                  </a:lnTo>
                  <a:lnTo>
                    <a:pt x="2265638" y="249399"/>
                  </a:lnTo>
                  <a:lnTo>
                    <a:pt x="2227304" y="225734"/>
                  </a:lnTo>
                  <a:lnTo>
                    <a:pt x="2187190" y="203042"/>
                  </a:lnTo>
                  <a:lnTo>
                    <a:pt x="2145358" y="181356"/>
                  </a:lnTo>
                  <a:lnTo>
                    <a:pt x="2101871" y="160713"/>
                  </a:lnTo>
                  <a:lnTo>
                    <a:pt x="2056790" y="141146"/>
                  </a:lnTo>
                  <a:lnTo>
                    <a:pt x="2010177" y="122692"/>
                  </a:lnTo>
                  <a:lnTo>
                    <a:pt x="1962095" y="105386"/>
                  </a:lnTo>
                  <a:lnTo>
                    <a:pt x="1912606" y="89262"/>
                  </a:lnTo>
                  <a:lnTo>
                    <a:pt x="1861772" y="74356"/>
                  </a:lnTo>
                  <a:lnTo>
                    <a:pt x="1809655" y="60702"/>
                  </a:lnTo>
                  <a:lnTo>
                    <a:pt x="1756317" y="48337"/>
                  </a:lnTo>
                  <a:lnTo>
                    <a:pt x="1701820" y="37295"/>
                  </a:lnTo>
                  <a:lnTo>
                    <a:pt x="1646226" y="27611"/>
                  </a:lnTo>
                  <a:lnTo>
                    <a:pt x="1589598" y="19321"/>
                  </a:lnTo>
                  <a:lnTo>
                    <a:pt x="1531998" y="12459"/>
                  </a:lnTo>
                  <a:lnTo>
                    <a:pt x="1473487" y="7060"/>
                  </a:lnTo>
                  <a:lnTo>
                    <a:pt x="1414128" y="3161"/>
                  </a:lnTo>
                  <a:lnTo>
                    <a:pt x="1353983" y="796"/>
                  </a:lnTo>
                  <a:lnTo>
                    <a:pt x="1293114" y="0"/>
                  </a:lnTo>
                  <a:close/>
                </a:path>
              </a:pathLst>
            </a:custGeom>
            <a:solidFill>
              <a:srgbClr val="FFFFFF"/>
            </a:solidFill>
          </p:spPr>
          <p:txBody>
            <a:bodyPr wrap="square" lIns="0" tIns="0" rIns="0" bIns="0" rtlCol="0"/>
            <a:lstStyle/>
            <a:p>
              <a:endParaRPr/>
            </a:p>
          </p:txBody>
        </p:sp>
        <p:sp>
          <p:nvSpPr>
            <p:cNvPr id="5" name="object 5"/>
            <p:cNvSpPr/>
            <p:nvPr/>
          </p:nvSpPr>
          <p:spPr>
            <a:xfrm>
              <a:off x="4284726" y="3079241"/>
              <a:ext cx="2586355" cy="1463040"/>
            </a:xfrm>
            <a:custGeom>
              <a:avLst/>
              <a:gdLst/>
              <a:ahLst/>
              <a:cxnLst/>
              <a:rect l="l" t="t" r="r" b="b"/>
              <a:pathLst>
                <a:path w="2586354" h="1463039">
                  <a:moveTo>
                    <a:pt x="0" y="731520"/>
                  </a:moveTo>
                  <a:lnTo>
                    <a:pt x="5588" y="663060"/>
                  </a:lnTo>
                  <a:lnTo>
                    <a:pt x="22024" y="596380"/>
                  </a:lnTo>
                  <a:lnTo>
                    <a:pt x="48809" y="531760"/>
                  </a:lnTo>
                  <a:lnTo>
                    <a:pt x="85447" y="469481"/>
                  </a:lnTo>
                  <a:lnTo>
                    <a:pt x="131441" y="409824"/>
                  </a:lnTo>
                  <a:lnTo>
                    <a:pt x="157791" y="381067"/>
                  </a:lnTo>
                  <a:lnTo>
                    <a:pt x="186294" y="353071"/>
                  </a:lnTo>
                  <a:lnTo>
                    <a:pt x="216887" y="325871"/>
                  </a:lnTo>
                  <a:lnTo>
                    <a:pt x="249509" y="299502"/>
                  </a:lnTo>
                  <a:lnTo>
                    <a:pt x="284097" y="274000"/>
                  </a:lnTo>
                  <a:lnTo>
                    <a:pt x="320589" y="249399"/>
                  </a:lnTo>
                  <a:lnTo>
                    <a:pt x="358923" y="225734"/>
                  </a:lnTo>
                  <a:lnTo>
                    <a:pt x="399037" y="203042"/>
                  </a:lnTo>
                  <a:lnTo>
                    <a:pt x="440869" y="181356"/>
                  </a:lnTo>
                  <a:lnTo>
                    <a:pt x="484356" y="160713"/>
                  </a:lnTo>
                  <a:lnTo>
                    <a:pt x="529437" y="141146"/>
                  </a:lnTo>
                  <a:lnTo>
                    <a:pt x="576050" y="122692"/>
                  </a:lnTo>
                  <a:lnTo>
                    <a:pt x="624132" y="105386"/>
                  </a:lnTo>
                  <a:lnTo>
                    <a:pt x="673621" y="89262"/>
                  </a:lnTo>
                  <a:lnTo>
                    <a:pt x="724455" y="74356"/>
                  </a:lnTo>
                  <a:lnTo>
                    <a:pt x="776572" y="60702"/>
                  </a:lnTo>
                  <a:lnTo>
                    <a:pt x="829910" y="48337"/>
                  </a:lnTo>
                  <a:lnTo>
                    <a:pt x="884407" y="37295"/>
                  </a:lnTo>
                  <a:lnTo>
                    <a:pt x="940001" y="27611"/>
                  </a:lnTo>
                  <a:lnTo>
                    <a:pt x="996629" y="19321"/>
                  </a:lnTo>
                  <a:lnTo>
                    <a:pt x="1054229" y="12459"/>
                  </a:lnTo>
                  <a:lnTo>
                    <a:pt x="1112740" y="7060"/>
                  </a:lnTo>
                  <a:lnTo>
                    <a:pt x="1172099" y="3161"/>
                  </a:lnTo>
                  <a:lnTo>
                    <a:pt x="1232244" y="796"/>
                  </a:lnTo>
                  <a:lnTo>
                    <a:pt x="1293114" y="0"/>
                  </a:lnTo>
                  <a:lnTo>
                    <a:pt x="1353983" y="796"/>
                  </a:lnTo>
                  <a:lnTo>
                    <a:pt x="1414128" y="3161"/>
                  </a:lnTo>
                  <a:lnTo>
                    <a:pt x="1473487" y="7060"/>
                  </a:lnTo>
                  <a:lnTo>
                    <a:pt x="1531998" y="12459"/>
                  </a:lnTo>
                  <a:lnTo>
                    <a:pt x="1589598" y="19321"/>
                  </a:lnTo>
                  <a:lnTo>
                    <a:pt x="1646226" y="27611"/>
                  </a:lnTo>
                  <a:lnTo>
                    <a:pt x="1701820" y="37295"/>
                  </a:lnTo>
                  <a:lnTo>
                    <a:pt x="1756317" y="48337"/>
                  </a:lnTo>
                  <a:lnTo>
                    <a:pt x="1809655" y="60702"/>
                  </a:lnTo>
                  <a:lnTo>
                    <a:pt x="1861772" y="74356"/>
                  </a:lnTo>
                  <a:lnTo>
                    <a:pt x="1912606" y="89262"/>
                  </a:lnTo>
                  <a:lnTo>
                    <a:pt x="1962095" y="105386"/>
                  </a:lnTo>
                  <a:lnTo>
                    <a:pt x="2010177" y="122692"/>
                  </a:lnTo>
                  <a:lnTo>
                    <a:pt x="2056790" y="141146"/>
                  </a:lnTo>
                  <a:lnTo>
                    <a:pt x="2101871" y="160713"/>
                  </a:lnTo>
                  <a:lnTo>
                    <a:pt x="2145358" y="181356"/>
                  </a:lnTo>
                  <a:lnTo>
                    <a:pt x="2187190" y="203042"/>
                  </a:lnTo>
                  <a:lnTo>
                    <a:pt x="2227304" y="225734"/>
                  </a:lnTo>
                  <a:lnTo>
                    <a:pt x="2265638" y="249399"/>
                  </a:lnTo>
                  <a:lnTo>
                    <a:pt x="2302130" y="274000"/>
                  </a:lnTo>
                  <a:lnTo>
                    <a:pt x="2336718" y="299502"/>
                  </a:lnTo>
                  <a:lnTo>
                    <a:pt x="2369340" y="325871"/>
                  </a:lnTo>
                  <a:lnTo>
                    <a:pt x="2399933" y="353071"/>
                  </a:lnTo>
                  <a:lnTo>
                    <a:pt x="2428436" y="381067"/>
                  </a:lnTo>
                  <a:lnTo>
                    <a:pt x="2454786" y="409824"/>
                  </a:lnTo>
                  <a:lnTo>
                    <a:pt x="2478921" y="439307"/>
                  </a:lnTo>
                  <a:lnTo>
                    <a:pt x="2520299" y="500310"/>
                  </a:lnTo>
                  <a:lnTo>
                    <a:pt x="2552073" y="563795"/>
                  </a:lnTo>
                  <a:lnTo>
                    <a:pt x="2573746" y="629480"/>
                  </a:lnTo>
                  <a:lnTo>
                    <a:pt x="2584820" y="697085"/>
                  </a:lnTo>
                  <a:lnTo>
                    <a:pt x="2586228" y="731520"/>
                  </a:lnTo>
                  <a:lnTo>
                    <a:pt x="2584820" y="765954"/>
                  </a:lnTo>
                  <a:lnTo>
                    <a:pt x="2573746" y="833559"/>
                  </a:lnTo>
                  <a:lnTo>
                    <a:pt x="2552073" y="899244"/>
                  </a:lnTo>
                  <a:lnTo>
                    <a:pt x="2520299" y="962729"/>
                  </a:lnTo>
                  <a:lnTo>
                    <a:pt x="2478921" y="1023732"/>
                  </a:lnTo>
                  <a:lnTo>
                    <a:pt x="2454786" y="1053215"/>
                  </a:lnTo>
                  <a:lnTo>
                    <a:pt x="2428436" y="1081972"/>
                  </a:lnTo>
                  <a:lnTo>
                    <a:pt x="2399933" y="1109968"/>
                  </a:lnTo>
                  <a:lnTo>
                    <a:pt x="2369340" y="1137168"/>
                  </a:lnTo>
                  <a:lnTo>
                    <a:pt x="2336718" y="1163537"/>
                  </a:lnTo>
                  <a:lnTo>
                    <a:pt x="2302130" y="1189039"/>
                  </a:lnTo>
                  <a:lnTo>
                    <a:pt x="2265638" y="1213640"/>
                  </a:lnTo>
                  <a:lnTo>
                    <a:pt x="2227304" y="1237305"/>
                  </a:lnTo>
                  <a:lnTo>
                    <a:pt x="2187190" y="1259997"/>
                  </a:lnTo>
                  <a:lnTo>
                    <a:pt x="2145358" y="1281683"/>
                  </a:lnTo>
                  <a:lnTo>
                    <a:pt x="2101871" y="1302326"/>
                  </a:lnTo>
                  <a:lnTo>
                    <a:pt x="2056790" y="1321893"/>
                  </a:lnTo>
                  <a:lnTo>
                    <a:pt x="2010177" y="1340347"/>
                  </a:lnTo>
                  <a:lnTo>
                    <a:pt x="1962095" y="1357653"/>
                  </a:lnTo>
                  <a:lnTo>
                    <a:pt x="1912606" y="1373777"/>
                  </a:lnTo>
                  <a:lnTo>
                    <a:pt x="1861772" y="1388683"/>
                  </a:lnTo>
                  <a:lnTo>
                    <a:pt x="1809655" y="1402337"/>
                  </a:lnTo>
                  <a:lnTo>
                    <a:pt x="1756317" y="1414702"/>
                  </a:lnTo>
                  <a:lnTo>
                    <a:pt x="1701820" y="1425744"/>
                  </a:lnTo>
                  <a:lnTo>
                    <a:pt x="1646226" y="1435428"/>
                  </a:lnTo>
                  <a:lnTo>
                    <a:pt x="1589598" y="1443718"/>
                  </a:lnTo>
                  <a:lnTo>
                    <a:pt x="1531998" y="1450580"/>
                  </a:lnTo>
                  <a:lnTo>
                    <a:pt x="1473487" y="1455979"/>
                  </a:lnTo>
                  <a:lnTo>
                    <a:pt x="1414128" y="1459878"/>
                  </a:lnTo>
                  <a:lnTo>
                    <a:pt x="1353983" y="1462243"/>
                  </a:lnTo>
                  <a:lnTo>
                    <a:pt x="1293114" y="1463040"/>
                  </a:lnTo>
                  <a:lnTo>
                    <a:pt x="1232244" y="1462243"/>
                  </a:lnTo>
                  <a:lnTo>
                    <a:pt x="1172099" y="1459878"/>
                  </a:lnTo>
                  <a:lnTo>
                    <a:pt x="1112740" y="1455979"/>
                  </a:lnTo>
                  <a:lnTo>
                    <a:pt x="1054229" y="1450580"/>
                  </a:lnTo>
                  <a:lnTo>
                    <a:pt x="996629" y="1443718"/>
                  </a:lnTo>
                  <a:lnTo>
                    <a:pt x="940001" y="1435428"/>
                  </a:lnTo>
                  <a:lnTo>
                    <a:pt x="884407" y="1425744"/>
                  </a:lnTo>
                  <a:lnTo>
                    <a:pt x="829910" y="1414702"/>
                  </a:lnTo>
                  <a:lnTo>
                    <a:pt x="776572" y="1402337"/>
                  </a:lnTo>
                  <a:lnTo>
                    <a:pt x="724455" y="1388683"/>
                  </a:lnTo>
                  <a:lnTo>
                    <a:pt x="673621" y="1373777"/>
                  </a:lnTo>
                  <a:lnTo>
                    <a:pt x="624132" y="1357653"/>
                  </a:lnTo>
                  <a:lnTo>
                    <a:pt x="576050" y="1340347"/>
                  </a:lnTo>
                  <a:lnTo>
                    <a:pt x="529437" y="1321893"/>
                  </a:lnTo>
                  <a:lnTo>
                    <a:pt x="484356" y="1302326"/>
                  </a:lnTo>
                  <a:lnTo>
                    <a:pt x="440869" y="1281683"/>
                  </a:lnTo>
                  <a:lnTo>
                    <a:pt x="399037" y="1259997"/>
                  </a:lnTo>
                  <a:lnTo>
                    <a:pt x="358923" y="1237305"/>
                  </a:lnTo>
                  <a:lnTo>
                    <a:pt x="320589" y="1213640"/>
                  </a:lnTo>
                  <a:lnTo>
                    <a:pt x="284097" y="1189039"/>
                  </a:lnTo>
                  <a:lnTo>
                    <a:pt x="249509" y="1163537"/>
                  </a:lnTo>
                  <a:lnTo>
                    <a:pt x="216887" y="1137168"/>
                  </a:lnTo>
                  <a:lnTo>
                    <a:pt x="186294" y="1109968"/>
                  </a:lnTo>
                  <a:lnTo>
                    <a:pt x="157791" y="1081972"/>
                  </a:lnTo>
                  <a:lnTo>
                    <a:pt x="131441" y="1053215"/>
                  </a:lnTo>
                  <a:lnTo>
                    <a:pt x="107306" y="1023732"/>
                  </a:lnTo>
                  <a:lnTo>
                    <a:pt x="65928" y="962729"/>
                  </a:lnTo>
                  <a:lnTo>
                    <a:pt x="34154" y="899244"/>
                  </a:lnTo>
                  <a:lnTo>
                    <a:pt x="12481" y="833559"/>
                  </a:lnTo>
                  <a:lnTo>
                    <a:pt x="1407" y="765954"/>
                  </a:lnTo>
                  <a:lnTo>
                    <a:pt x="0" y="731520"/>
                  </a:lnTo>
                  <a:close/>
                </a:path>
              </a:pathLst>
            </a:custGeom>
            <a:ln w="19811">
              <a:solidFill>
                <a:srgbClr val="800C0A"/>
              </a:solidFill>
            </a:ln>
          </p:spPr>
          <p:txBody>
            <a:bodyPr wrap="square" lIns="0" tIns="0" rIns="0" bIns="0" rtlCol="0"/>
            <a:lstStyle/>
            <a:p>
              <a:endParaRPr/>
            </a:p>
          </p:txBody>
        </p:sp>
      </p:grpSp>
      <p:sp>
        <p:nvSpPr>
          <p:cNvPr id="6" name="object 6"/>
          <p:cNvSpPr txBox="1"/>
          <p:nvPr/>
        </p:nvSpPr>
        <p:spPr>
          <a:xfrm>
            <a:off x="4972303" y="3381882"/>
            <a:ext cx="1210945" cy="848994"/>
          </a:xfrm>
          <a:prstGeom prst="rect">
            <a:avLst/>
          </a:prstGeom>
        </p:spPr>
        <p:txBody>
          <a:bodyPr vert="horz" wrap="square" lIns="0" tIns="12700" rIns="0" bIns="0" rtlCol="0">
            <a:spAutoFit/>
          </a:bodyPr>
          <a:lstStyle/>
          <a:p>
            <a:pPr marL="12065" marR="5080" algn="ctr">
              <a:lnSpc>
                <a:spcPct val="100000"/>
              </a:lnSpc>
              <a:spcBef>
                <a:spcPts val="100"/>
              </a:spcBef>
            </a:pPr>
            <a:r>
              <a:rPr sz="1800" spc="-5" dirty="0">
                <a:solidFill>
                  <a:schemeClr val="bg1"/>
                </a:solidFill>
                <a:latin typeface="Gothic Uralic"/>
                <a:cs typeface="Gothic Uralic"/>
              </a:rPr>
              <a:t>R</a:t>
            </a:r>
            <a:r>
              <a:rPr sz="1800" spc="-15" dirty="0">
                <a:solidFill>
                  <a:schemeClr val="bg1"/>
                </a:solidFill>
                <a:latin typeface="Gothic Uralic"/>
                <a:cs typeface="Gothic Uralic"/>
              </a:rPr>
              <a:t>e</a:t>
            </a:r>
            <a:r>
              <a:rPr sz="1800" spc="-5" dirty="0">
                <a:solidFill>
                  <a:schemeClr val="bg1"/>
                </a:solidFill>
                <a:latin typeface="Gothic Uralic"/>
                <a:cs typeface="Gothic Uralic"/>
              </a:rPr>
              <a:t>s</a:t>
            </a:r>
            <a:r>
              <a:rPr sz="1800" spc="-15" dirty="0">
                <a:solidFill>
                  <a:schemeClr val="bg1"/>
                </a:solidFill>
                <a:latin typeface="Gothic Uralic"/>
                <a:cs typeface="Gothic Uralic"/>
              </a:rPr>
              <a:t>t</a:t>
            </a:r>
            <a:r>
              <a:rPr sz="1800" spc="-10" dirty="0">
                <a:solidFill>
                  <a:schemeClr val="bg1"/>
                </a:solidFill>
                <a:latin typeface="Gothic Uralic"/>
                <a:cs typeface="Gothic Uralic"/>
              </a:rPr>
              <a:t>a</a:t>
            </a:r>
            <a:r>
              <a:rPr sz="1800" spc="-5" dirty="0">
                <a:solidFill>
                  <a:schemeClr val="bg1"/>
                </a:solidFill>
                <a:latin typeface="Gothic Uralic"/>
                <a:cs typeface="Gothic Uralic"/>
              </a:rPr>
              <a:t>ur</a:t>
            </a:r>
            <a:r>
              <a:rPr sz="1800" spc="-15" dirty="0">
                <a:solidFill>
                  <a:schemeClr val="bg1"/>
                </a:solidFill>
                <a:latin typeface="Gothic Uralic"/>
                <a:cs typeface="Gothic Uralic"/>
              </a:rPr>
              <a:t>an</a:t>
            </a:r>
            <a:r>
              <a:rPr sz="1800" spc="-5" dirty="0">
                <a:solidFill>
                  <a:schemeClr val="bg1"/>
                </a:solidFill>
                <a:latin typeface="Gothic Uralic"/>
                <a:cs typeface="Gothic Uralic"/>
              </a:rPr>
              <a:t>t  Rating  </a:t>
            </a:r>
            <a:r>
              <a:rPr sz="1800" dirty="0">
                <a:solidFill>
                  <a:schemeClr val="bg1"/>
                </a:solidFill>
                <a:latin typeface="Gothic Uralic"/>
                <a:cs typeface="Gothic Uralic"/>
              </a:rPr>
              <a:t>Prediction</a:t>
            </a:r>
          </a:p>
        </p:txBody>
      </p:sp>
      <p:grpSp>
        <p:nvGrpSpPr>
          <p:cNvPr id="7" name="object 7"/>
          <p:cNvGrpSpPr/>
          <p:nvPr/>
        </p:nvGrpSpPr>
        <p:grpSpPr>
          <a:xfrm>
            <a:off x="5919215" y="1467611"/>
            <a:ext cx="1607820" cy="546100"/>
            <a:chOff x="5919215" y="1467611"/>
            <a:chExt cx="1607820" cy="546100"/>
          </a:xfrm>
        </p:grpSpPr>
        <p:sp>
          <p:nvSpPr>
            <p:cNvPr id="8" name="object 8"/>
            <p:cNvSpPr/>
            <p:nvPr/>
          </p:nvSpPr>
          <p:spPr>
            <a:xfrm>
              <a:off x="5929121" y="1477517"/>
              <a:ext cx="1588135" cy="525780"/>
            </a:xfrm>
            <a:custGeom>
              <a:avLst/>
              <a:gdLst/>
              <a:ahLst/>
              <a:cxnLst/>
              <a:rect l="l" t="t" r="r" b="b"/>
              <a:pathLst>
                <a:path w="1588134" h="525780">
                  <a:moveTo>
                    <a:pt x="1500377" y="0"/>
                  </a:moveTo>
                  <a:lnTo>
                    <a:pt x="87629" y="0"/>
                  </a:lnTo>
                  <a:lnTo>
                    <a:pt x="53524" y="6887"/>
                  </a:lnTo>
                  <a:lnTo>
                    <a:pt x="25669" y="25669"/>
                  </a:lnTo>
                  <a:lnTo>
                    <a:pt x="6887" y="53524"/>
                  </a:lnTo>
                  <a:lnTo>
                    <a:pt x="0" y="87630"/>
                  </a:lnTo>
                  <a:lnTo>
                    <a:pt x="0" y="438150"/>
                  </a:lnTo>
                  <a:lnTo>
                    <a:pt x="6887" y="472255"/>
                  </a:lnTo>
                  <a:lnTo>
                    <a:pt x="25669" y="500110"/>
                  </a:lnTo>
                  <a:lnTo>
                    <a:pt x="53524" y="518892"/>
                  </a:lnTo>
                  <a:lnTo>
                    <a:pt x="87629" y="525780"/>
                  </a:lnTo>
                  <a:lnTo>
                    <a:pt x="1500377" y="525780"/>
                  </a:lnTo>
                  <a:lnTo>
                    <a:pt x="1534483" y="518892"/>
                  </a:lnTo>
                  <a:lnTo>
                    <a:pt x="1562338" y="500110"/>
                  </a:lnTo>
                  <a:lnTo>
                    <a:pt x="1581120" y="472255"/>
                  </a:lnTo>
                  <a:lnTo>
                    <a:pt x="1588007" y="438150"/>
                  </a:lnTo>
                  <a:lnTo>
                    <a:pt x="1588007" y="87630"/>
                  </a:lnTo>
                  <a:lnTo>
                    <a:pt x="1581120" y="53524"/>
                  </a:lnTo>
                  <a:lnTo>
                    <a:pt x="1562338" y="25669"/>
                  </a:lnTo>
                  <a:lnTo>
                    <a:pt x="1534483" y="6887"/>
                  </a:lnTo>
                  <a:lnTo>
                    <a:pt x="1500377" y="0"/>
                  </a:lnTo>
                  <a:close/>
                </a:path>
              </a:pathLst>
            </a:custGeom>
            <a:solidFill>
              <a:srgbClr val="C00000"/>
            </a:solidFill>
          </p:spPr>
          <p:txBody>
            <a:bodyPr wrap="square" lIns="0" tIns="0" rIns="0" bIns="0" rtlCol="0"/>
            <a:lstStyle/>
            <a:p>
              <a:endParaRPr/>
            </a:p>
          </p:txBody>
        </p:sp>
        <p:sp>
          <p:nvSpPr>
            <p:cNvPr id="9" name="object 9"/>
            <p:cNvSpPr/>
            <p:nvPr/>
          </p:nvSpPr>
          <p:spPr>
            <a:xfrm>
              <a:off x="5929121" y="1477517"/>
              <a:ext cx="1588135" cy="525780"/>
            </a:xfrm>
            <a:custGeom>
              <a:avLst/>
              <a:gdLst/>
              <a:ahLst/>
              <a:cxnLst/>
              <a:rect l="l" t="t" r="r" b="b"/>
              <a:pathLst>
                <a:path w="1588134" h="525780">
                  <a:moveTo>
                    <a:pt x="0" y="87630"/>
                  </a:moveTo>
                  <a:lnTo>
                    <a:pt x="6887" y="53524"/>
                  </a:lnTo>
                  <a:lnTo>
                    <a:pt x="25669" y="25669"/>
                  </a:lnTo>
                  <a:lnTo>
                    <a:pt x="53524" y="6887"/>
                  </a:lnTo>
                  <a:lnTo>
                    <a:pt x="87629" y="0"/>
                  </a:lnTo>
                  <a:lnTo>
                    <a:pt x="1500377" y="0"/>
                  </a:lnTo>
                  <a:lnTo>
                    <a:pt x="1534483" y="6887"/>
                  </a:lnTo>
                  <a:lnTo>
                    <a:pt x="1562338" y="25669"/>
                  </a:lnTo>
                  <a:lnTo>
                    <a:pt x="1581120" y="53524"/>
                  </a:lnTo>
                  <a:lnTo>
                    <a:pt x="1588007" y="87630"/>
                  </a:lnTo>
                  <a:lnTo>
                    <a:pt x="1588007" y="438150"/>
                  </a:lnTo>
                  <a:lnTo>
                    <a:pt x="1581120" y="472255"/>
                  </a:lnTo>
                  <a:lnTo>
                    <a:pt x="1562338" y="500110"/>
                  </a:lnTo>
                  <a:lnTo>
                    <a:pt x="1534483" y="518892"/>
                  </a:lnTo>
                  <a:lnTo>
                    <a:pt x="1500377" y="525780"/>
                  </a:lnTo>
                  <a:lnTo>
                    <a:pt x="87629" y="525780"/>
                  </a:lnTo>
                  <a:lnTo>
                    <a:pt x="53524" y="518892"/>
                  </a:lnTo>
                  <a:lnTo>
                    <a:pt x="25669" y="500110"/>
                  </a:lnTo>
                  <a:lnTo>
                    <a:pt x="6887" y="472255"/>
                  </a:lnTo>
                  <a:lnTo>
                    <a:pt x="0" y="438150"/>
                  </a:lnTo>
                  <a:lnTo>
                    <a:pt x="0" y="87630"/>
                  </a:lnTo>
                  <a:close/>
                </a:path>
              </a:pathLst>
            </a:custGeom>
            <a:ln w="19811">
              <a:solidFill>
                <a:srgbClr val="800C0A"/>
              </a:solidFill>
            </a:ln>
          </p:spPr>
          <p:txBody>
            <a:bodyPr wrap="square" lIns="0" tIns="0" rIns="0" bIns="0" rtlCol="0"/>
            <a:lstStyle/>
            <a:p>
              <a:endParaRPr/>
            </a:p>
          </p:txBody>
        </p:sp>
      </p:grpSp>
      <p:sp>
        <p:nvSpPr>
          <p:cNvPr id="10" name="object 10"/>
          <p:cNvSpPr txBox="1"/>
          <p:nvPr/>
        </p:nvSpPr>
        <p:spPr>
          <a:xfrm>
            <a:off x="6108170" y="1591904"/>
            <a:ext cx="129095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Gothic Uralic"/>
                <a:cs typeface="Gothic Uralic"/>
              </a:rPr>
              <a:t>b</a:t>
            </a:r>
            <a:r>
              <a:rPr sz="1800" spc="-15" dirty="0">
                <a:solidFill>
                  <a:srgbClr val="FFFFFF"/>
                </a:solidFill>
                <a:latin typeface="Gothic Uralic"/>
                <a:cs typeface="Gothic Uralic"/>
              </a:rPr>
              <a:t>o</a:t>
            </a:r>
            <a:r>
              <a:rPr sz="1800" spc="-5" dirty="0">
                <a:solidFill>
                  <a:srgbClr val="FFFFFF"/>
                </a:solidFill>
                <a:latin typeface="Gothic Uralic"/>
                <a:cs typeface="Gothic Uralic"/>
              </a:rPr>
              <a:t>o</a:t>
            </a:r>
            <a:r>
              <a:rPr sz="1800" spc="-15" dirty="0">
                <a:solidFill>
                  <a:srgbClr val="FFFFFF"/>
                </a:solidFill>
                <a:latin typeface="Gothic Uralic"/>
                <a:cs typeface="Gothic Uralic"/>
              </a:rPr>
              <a:t>k</a:t>
            </a:r>
            <a:r>
              <a:rPr sz="1800" spc="-5" dirty="0">
                <a:solidFill>
                  <a:srgbClr val="FFFFFF"/>
                </a:solidFill>
                <a:latin typeface="Gothic Uralic"/>
                <a:cs typeface="Gothic Uralic"/>
              </a:rPr>
              <a:t>_</a:t>
            </a:r>
            <a:r>
              <a:rPr sz="1800" spc="-20" dirty="0">
                <a:solidFill>
                  <a:srgbClr val="FFFFFF"/>
                </a:solidFill>
                <a:latin typeface="Gothic Uralic"/>
                <a:cs typeface="Gothic Uralic"/>
              </a:rPr>
              <a:t>t</a:t>
            </a:r>
            <a:r>
              <a:rPr sz="1800" spc="-10" dirty="0">
                <a:solidFill>
                  <a:srgbClr val="FFFFFF"/>
                </a:solidFill>
                <a:latin typeface="Gothic Uralic"/>
                <a:cs typeface="Gothic Uralic"/>
              </a:rPr>
              <a:t>a</a:t>
            </a:r>
            <a:r>
              <a:rPr sz="1800" spc="-5" dirty="0">
                <a:solidFill>
                  <a:srgbClr val="FFFFFF"/>
                </a:solidFill>
                <a:latin typeface="Gothic Uralic"/>
                <a:cs typeface="Gothic Uralic"/>
              </a:rPr>
              <a:t>b</a:t>
            </a:r>
            <a:r>
              <a:rPr sz="1800" spc="5" dirty="0">
                <a:solidFill>
                  <a:srgbClr val="FFFFFF"/>
                </a:solidFill>
                <a:latin typeface="Gothic Uralic"/>
                <a:cs typeface="Gothic Uralic"/>
              </a:rPr>
              <a:t>l</a:t>
            </a:r>
            <a:r>
              <a:rPr sz="1800" spc="-5" dirty="0">
                <a:solidFill>
                  <a:srgbClr val="FFFFFF"/>
                </a:solidFill>
                <a:latin typeface="Gothic Uralic"/>
                <a:cs typeface="Gothic Uralic"/>
              </a:rPr>
              <a:t>e</a:t>
            </a:r>
            <a:endParaRPr sz="1800" dirty="0">
              <a:latin typeface="Gothic Uralic"/>
              <a:cs typeface="Gothic Uralic"/>
            </a:endParaRPr>
          </a:p>
        </p:txBody>
      </p:sp>
      <p:grpSp>
        <p:nvGrpSpPr>
          <p:cNvPr id="11" name="object 11"/>
          <p:cNvGrpSpPr/>
          <p:nvPr/>
        </p:nvGrpSpPr>
        <p:grpSpPr>
          <a:xfrm>
            <a:off x="7740395" y="2269235"/>
            <a:ext cx="1899285" cy="556260"/>
            <a:chOff x="7740395" y="2269235"/>
            <a:chExt cx="1899285" cy="556260"/>
          </a:xfrm>
        </p:grpSpPr>
        <p:sp>
          <p:nvSpPr>
            <p:cNvPr id="12" name="object 12"/>
            <p:cNvSpPr/>
            <p:nvPr/>
          </p:nvSpPr>
          <p:spPr>
            <a:xfrm>
              <a:off x="7750301" y="2279141"/>
              <a:ext cx="1879600" cy="536575"/>
            </a:xfrm>
            <a:custGeom>
              <a:avLst/>
              <a:gdLst/>
              <a:ahLst/>
              <a:cxnLst/>
              <a:rect l="l" t="t" r="r" b="b"/>
              <a:pathLst>
                <a:path w="1879600" h="536575">
                  <a:moveTo>
                    <a:pt x="1789683" y="0"/>
                  </a:moveTo>
                  <a:lnTo>
                    <a:pt x="89407" y="0"/>
                  </a:lnTo>
                  <a:lnTo>
                    <a:pt x="54596" y="7022"/>
                  </a:lnTo>
                  <a:lnTo>
                    <a:pt x="26177" y="26177"/>
                  </a:lnTo>
                  <a:lnTo>
                    <a:pt x="7022" y="54596"/>
                  </a:lnTo>
                  <a:lnTo>
                    <a:pt x="0" y="89408"/>
                  </a:lnTo>
                  <a:lnTo>
                    <a:pt x="0" y="447040"/>
                  </a:lnTo>
                  <a:lnTo>
                    <a:pt x="7022" y="481851"/>
                  </a:lnTo>
                  <a:lnTo>
                    <a:pt x="26177" y="510270"/>
                  </a:lnTo>
                  <a:lnTo>
                    <a:pt x="54596" y="529425"/>
                  </a:lnTo>
                  <a:lnTo>
                    <a:pt x="89407" y="536448"/>
                  </a:lnTo>
                  <a:lnTo>
                    <a:pt x="1789683" y="536448"/>
                  </a:lnTo>
                  <a:lnTo>
                    <a:pt x="1824495" y="529425"/>
                  </a:lnTo>
                  <a:lnTo>
                    <a:pt x="1852914" y="510270"/>
                  </a:lnTo>
                  <a:lnTo>
                    <a:pt x="1872069" y="481851"/>
                  </a:lnTo>
                  <a:lnTo>
                    <a:pt x="1879092" y="447040"/>
                  </a:lnTo>
                  <a:lnTo>
                    <a:pt x="1879092" y="89408"/>
                  </a:lnTo>
                  <a:lnTo>
                    <a:pt x="1872069" y="54596"/>
                  </a:lnTo>
                  <a:lnTo>
                    <a:pt x="1852914" y="26177"/>
                  </a:lnTo>
                  <a:lnTo>
                    <a:pt x="1824495" y="7022"/>
                  </a:lnTo>
                  <a:lnTo>
                    <a:pt x="1789683" y="0"/>
                  </a:lnTo>
                  <a:close/>
                </a:path>
              </a:pathLst>
            </a:custGeom>
            <a:solidFill>
              <a:srgbClr val="AF1512"/>
            </a:solidFill>
          </p:spPr>
          <p:txBody>
            <a:bodyPr wrap="square" lIns="0" tIns="0" rIns="0" bIns="0" rtlCol="0"/>
            <a:lstStyle/>
            <a:p>
              <a:endParaRPr/>
            </a:p>
          </p:txBody>
        </p:sp>
        <p:sp>
          <p:nvSpPr>
            <p:cNvPr id="13" name="object 13"/>
            <p:cNvSpPr/>
            <p:nvPr/>
          </p:nvSpPr>
          <p:spPr>
            <a:xfrm>
              <a:off x="7750301" y="2279141"/>
              <a:ext cx="1879600" cy="536575"/>
            </a:xfrm>
            <a:custGeom>
              <a:avLst/>
              <a:gdLst/>
              <a:ahLst/>
              <a:cxnLst/>
              <a:rect l="l" t="t" r="r" b="b"/>
              <a:pathLst>
                <a:path w="1879600" h="536575">
                  <a:moveTo>
                    <a:pt x="0" y="89408"/>
                  </a:moveTo>
                  <a:lnTo>
                    <a:pt x="7022" y="54596"/>
                  </a:lnTo>
                  <a:lnTo>
                    <a:pt x="26177" y="26177"/>
                  </a:lnTo>
                  <a:lnTo>
                    <a:pt x="54596" y="7022"/>
                  </a:lnTo>
                  <a:lnTo>
                    <a:pt x="89407" y="0"/>
                  </a:lnTo>
                  <a:lnTo>
                    <a:pt x="1789683" y="0"/>
                  </a:lnTo>
                  <a:lnTo>
                    <a:pt x="1824495" y="7022"/>
                  </a:lnTo>
                  <a:lnTo>
                    <a:pt x="1852914" y="26177"/>
                  </a:lnTo>
                  <a:lnTo>
                    <a:pt x="1872069" y="54596"/>
                  </a:lnTo>
                  <a:lnTo>
                    <a:pt x="1879092" y="89408"/>
                  </a:lnTo>
                  <a:lnTo>
                    <a:pt x="1879092" y="447040"/>
                  </a:lnTo>
                  <a:lnTo>
                    <a:pt x="1872069" y="481851"/>
                  </a:lnTo>
                  <a:lnTo>
                    <a:pt x="1852914" y="510270"/>
                  </a:lnTo>
                  <a:lnTo>
                    <a:pt x="1824495" y="529425"/>
                  </a:lnTo>
                  <a:lnTo>
                    <a:pt x="1789683" y="536448"/>
                  </a:lnTo>
                  <a:lnTo>
                    <a:pt x="89407" y="536448"/>
                  </a:lnTo>
                  <a:lnTo>
                    <a:pt x="54596" y="529425"/>
                  </a:lnTo>
                  <a:lnTo>
                    <a:pt x="26177" y="510270"/>
                  </a:lnTo>
                  <a:lnTo>
                    <a:pt x="7022" y="481851"/>
                  </a:lnTo>
                  <a:lnTo>
                    <a:pt x="0" y="447040"/>
                  </a:lnTo>
                  <a:lnTo>
                    <a:pt x="0" y="89408"/>
                  </a:lnTo>
                  <a:close/>
                </a:path>
              </a:pathLst>
            </a:custGeom>
            <a:ln w="19812">
              <a:solidFill>
                <a:srgbClr val="800C0A"/>
              </a:solidFill>
            </a:ln>
          </p:spPr>
          <p:txBody>
            <a:bodyPr wrap="square" lIns="0" tIns="0" rIns="0" bIns="0" rtlCol="0"/>
            <a:lstStyle/>
            <a:p>
              <a:endParaRPr/>
            </a:p>
          </p:txBody>
        </p:sp>
      </p:grpSp>
      <p:sp>
        <p:nvSpPr>
          <p:cNvPr id="14" name="object 14"/>
          <p:cNvSpPr txBox="1"/>
          <p:nvPr/>
        </p:nvSpPr>
        <p:spPr>
          <a:xfrm>
            <a:off x="8109584" y="2392807"/>
            <a:ext cx="842644"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r</a:t>
            </a:r>
            <a:r>
              <a:rPr sz="1800" spc="-15" dirty="0">
                <a:solidFill>
                  <a:srgbClr val="FFFFFF"/>
                </a:solidFill>
                <a:latin typeface="Gothic Uralic"/>
                <a:cs typeface="Gothic Uralic"/>
              </a:rPr>
              <a:t>e</a:t>
            </a:r>
            <a:r>
              <a:rPr sz="1800" spc="20" dirty="0">
                <a:solidFill>
                  <a:srgbClr val="FFFFFF"/>
                </a:solidFill>
                <a:latin typeface="Gothic Uralic"/>
                <a:cs typeface="Gothic Uralic"/>
              </a:rPr>
              <a:t>vi</a:t>
            </a:r>
            <a:r>
              <a:rPr sz="1800" spc="-15" dirty="0">
                <a:solidFill>
                  <a:srgbClr val="FFFFFF"/>
                </a:solidFill>
                <a:latin typeface="Gothic Uralic"/>
                <a:cs typeface="Gothic Uralic"/>
              </a:rPr>
              <a:t>e</a:t>
            </a:r>
            <a:r>
              <a:rPr sz="1800" spc="-35" dirty="0">
                <a:solidFill>
                  <a:srgbClr val="FFFFFF"/>
                </a:solidFill>
                <a:latin typeface="Gothic Uralic"/>
                <a:cs typeface="Gothic Uralic"/>
              </a:rPr>
              <a:t>w</a:t>
            </a:r>
            <a:r>
              <a:rPr sz="1800" dirty="0">
                <a:solidFill>
                  <a:srgbClr val="FFFFFF"/>
                </a:solidFill>
                <a:latin typeface="Gothic Uralic"/>
                <a:cs typeface="Gothic Uralic"/>
              </a:rPr>
              <a:t>s</a:t>
            </a:r>
            <a:endParaRPr sz="1800">
              <a:latin typeface="Gothic Uralic"/>
              <a:cs typeface="Gothic Uralic"/>
            </a:endParaRPr>
          </a:p>
        </p:txBody>
      </p:sp>
      <p:grpSp>
        <p:nvGrpSpPr>
          <p:cNvPr id="15" name="object 15"/>
          <p:cNvGrpSpPr/>
          <p:nvPr/>
        </p:nvGrpSpPr>
        <p:grpSpPr>
          <a:xfrm>
            <a:off x="7517256" y="3001029"/>
            <a:ext cx="2845944" cy="698500"/>
            <a:chOff x="7853171" y="2971800"/>
            <a:chExt cx="2097405" cy="698500"/>
          </a:xfrm>
        </p:grpSpPr>
        <p:sp>
          <p:nvSpPr>
            <p:cNvPr id="16" name="object 16"/>
            <p:cNvSpPr/>
            <p:nvPr/>
          </p:nvSpPr>
          <p:spPr>
            <a:xfrm>
              <a:off x="7863077" y="2981705"/>
              <a:ext cx="2077720" cy="678180"/>
            </a:xfrm>
            <a:custGeom>
              <a:avLst/>
              <a:gdLst/>
              <a:ahLst/>
              <a:cxnLst/>
              <a:rect l="l" t="t" r="r" b="b"/>
              <a:pathLst>
                <a:path w="2077720" h="678179">
                  <a:moveTo>
                    <a:pt x="1964181" y="0"/>
                  </a:moveTo>
                  <a:lnTo>
                    <a:pt x="113029" y="0"/>
                  </a:lnTo>
                  <a:lnTo>
                    <a:pt x="69008" y="8874"/>
                  </a:lnTo>
                  <a:lnTo>
                    <a:pt x="33083" y="33083"/>
                  </a:lnTo>
                  <a:lnTo>
                    <a:pt x="8874" y="69008"/>
                  </a:lnTo>
                  <a:lnTo>
                    <a:pt x="0" y="113030"/>
                  </a:lnTo>
                  <a:lnTo>
                    <a:pt x="0" y="565150"/>
                  </a:lnTo>
                  <a:lnTo>
                    <a:pt x="8874" y="609171"/>
                  </a:lnTo>
                  <a:lnTo>
                    <a:pt x="33083" y="645096"/>
                  </a:lnTo>
                  <a:lnTo>
                    <a:pt x="69008" y="669305"/>
                  </a:lnTo>
                  <a:lnTo>
                    <a:pt x="113029" y="678180"/>
                  </a:lnTo>
                  <a:lnTo>
                    <a:pt x="1964181" y="678180"/>
                  </a:lnTo>
                  <a:lnTo>
                    <a:pt x="2008203" y="669305"/>
                  </a:lnTo>
                  <a:lnTo>
                    <a:pt x="2044128" y="645096"/>
                  </a:lnTo>
                  <a:lnTo>
                    <a:pt x="2068337" y="609171"/>
                  </a:lnTo>
                  <a:lnTo>
                    <a:pt x="2077212" y="565150"/>
                  </a:lnTo>
                  <a:lnTo>
                    <a:pt x="2077212" y="113030"/>
                  </a:lnTo>
                  <a:lnTo>
                    <a:pt x="2068337" y="69008"/>
                  </a:lnTo>
                  <a:lnTo>
                    <a:pt x="2044128" y="33083"/>
                  </a:lnTo>
                  <a:lnTo>
                    <a:pt x="2008203" y="8874"/>
                  </a:lnTo>
                  <a:lnTo>
                    <a:pt x="1964181" y="0"/>
                  </a:lnTo>
                  <a:close/>
                </a:path>
              </a:pathLst>
            </a:custGeom>
            <a:solidFill>
              <a:srgbClr val="AF1512"/>
            </a:solidFill>
          </p:spPr>
          <p:txBody>
            <a:bodyPr wrap="square" lIns="0" tIns="0" rIns="0" bIns="0" rtlCol="0"/>
            <a:lstStyle/>
            <a:p>
              <a:endParaRPr/>
            </a:p>
          </p:txBody>
        </p:sp>
        <p:sp>
          <p:nvSpPr>
            <p:cNvPr id="17" name="object 17"/>
            <p:cNvSpPr/>
            <p:nvPr/>
          </p:nvSpPr>
          <p:spPr>
            <a:xfrm>
              <a:off x="7863077" y="2981705"/>
              <a:ext cx="2077720" cy="678180"/>
            </a:xfrm>
            <a:custGeom>
              <a:avLst/>
              <a:gdLst/>
              <a:ahLst/>
              <a:cxnLst/>
              <a:rect l="l" t="t" r="r" b="b"/>
              <a:pathLst>
                <a:path w="2077720" h="678179">
                  <a:moveTo>
                    <a:pt x="0" y="113030"/>
                  </a:moveTo>
                  <a:lnTo>
                    <a:pt x="8874" y="69008"/>
                  </a:lnTo>
                  <a:lnTo>
                    <a:pt x="33083" y="33083"/>
                  </a:lnTo>
                  <a:lnTo>
                    <a:pt x="69008" y="8874"/>
                  </a:lnTo>
                  <a:lnTo>
                    <a:pt x="113029" y="0"/>
                  </a:lnTo>
                  <a:lnTo>
                    <a:pt x="1964181" y="0"/>
                  </a:lnTo>
                  <a:lnTo>
                    <a:pt x="2008203" y="8874"/>
                  </a:lnTo>
                  <a:lnTo>
                    <a:pt x="2044128" y="33083"/>
                  </a:lnTo>
                  <a:lnTo>
                    <a:pt x="2068337" y="69008"/>
                  </a:lnTo>
                  <a:lnTo>
                    <a:pt x="2077212" y="113030"/>
                  </a:lnTo>
                  <a:lnTo>
                    <a:pt x="2077212" y="565150"/>
                  </a:lnTo>
                  <a:lnTo>
                    <a:pt x="2068337" y="609171"/>
                  </a:lnTo>
                  <a:lnTo>
                    <a:pt x="2044128" y="645096"/>
                  </a:lnTo>
                  <a:lnTo>
                    <a:pt x="2008203" y="669305"/>
                  </a:lnTo>
                  <a:lnTo>
                    <a:pt x="1964181" y="678180"/>
                  </a:lnTo>
                  <a:lnTo>
                    <a:pt x="113029" y="678180"/>
                  </a:lnTo>
                  <a:lnTo>
                    <a:pt x="69008" y="669305"/>
                  </a:lnTo>
                  <a:lnTo>
                    <a:pt x="33083" y="645096"/>
                  </a:lnTo>
                  <a:lnTo>
                    <a:pt x="8874" y="609171"/>
                  </a:lnTo>
                  <a:lnTo>
                    <a:pt x="0" y="565150"/>
                  </a:lnTo>
                  <a:lnTo>
                    <a:pt x="0" y="113030"/>
                  </a:lnTo>
                  <a:close/>
                </a:path>
              </a:pathLst>
            </a:custGeom>
            <a:ln w="19812">
              <a:solidFill>
                <a:srgbClr val="800C0A"/>
              </a:solidFill>
            </a:ln>
          </p:spPr>
          <p:txBody>
            <a:bodyPr wrap="square" lIns="0" tIns="0" rIns="0" bIns="0" rtlCol="0"/>
            <a:lstStyle/>
            <a:p>
              <a:endParaRPr/>
            </a:p>
          </p:txBody>
        </p:sp>
      </p:grpSp>
      <p:sp>
        <p:nvSpPr>
          <p:cNvPr id="18" name="object 18"/>
          <p:cNvSpPr txBox="1"/>
          <p:nvPr/>
        </p:nvSpPr>
        <p:spPr>
          <a:xfrm>
            <a:off x="7640064" y="3131057"/>
            <a:ext cx="3099697" cy="289823"/>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FFFFFF"/>
                </a:solidFill>
                <a:latin typeface="Gothic Uralic"/>
                <a:cs typeface="Gothic Uralic"/>
              </a:rPr>
              <a:t>a</a:t>
            </a:r>
            <a:r>
              <a:rPr sz="1800" spc="-5" dirty="0">
                <a:solidFill>
                  <a:srgbClr val="FFFFFF"/>
                </a:solidFill>
                <a:latin typeface="Gothic Uralic"/>
                <a:cs typeface="Gothic Uralic"/>
              </a:rPr>
              <a:t>p</a:t>
            </a:r>
            <a:r>
              <a:rPr sz="1800" spc="-10" dirty="0">
                <a:solidFill>
                  <a:srgbClr val="FFFFFF"/>
                </a:solidFill>
                <a:latin typeface="Gothic Uralic"/>
                <a:cs typeface="Gothic Uralic"/>
              </a:rPr>
              <a:t>p</a:t>
            </a:r>
            <a:r>
              <a:rPr sz="1800" spc="-5" dirty="0">
                <a:solidFill>
                  <a:srgbClr val="FFFFFF"/>
                </a:solidFill>
                <a:latin typeface="Gothic Uralic"/>
                <a:cs typeface="Gothic Uralic"/>
              </a:rPr>
              <a:t>ro</a:t>
            </a:r>
            <a:r>
              <a:rPr sz="1800" spc="-10" dirty="0">
                <a:solidFill>
                  <a:srgbClr val="FFFFFF"/>
                </a:solidFill>
                <a:latin typeface="Gothic Uralic"/>
                <a:cs typeface="Gothic Uralic"/>
              </a:rPr>
              <a:t>x</a:t>
            </a:r>
            <a:r>
              <a:rPr sz="1800" spc="-25" dirty="0">
                <a:solidFill>
                  <a:srgbClr val="FFFFFF"/>
                </a:solidFill>
                <a:latin typeface="Gothic Uralic"/>
                <a:cs typeface="Gothic Uralic"/>
              </a:rPr>
              <a:t>.</a:t>
            </a:r>
            <a:r>
              <a:rPr sz="1800" spc="-5" dirty="0">
                <a:solidFill>
                  <a:srgbClr val="FFFFFF"/>
                </a:solidFill>
                <a:latin typeface="Gothic Uralic"/>
                <a:cs typeface="Gothic Uralic"/>
              </a:rPr>
              <a:t>_cost</a:t>
            </a:r>
            <a:r>
              <a:rPr sz="1800" spc="-40" dirty="0">
                <a:solidFill>
                  <a:srgbClr val="FFFFFF"/>
                </a:solidFill>
                <a:latin typeface="Gothic Uralic"/>
                <a:cs typeface="Gothic Uralic"/>
              </a:rPr>
              <a:t>(</a:t>
            </a:r>
            <a:r>
              <a:rPr sz="1800" spc="-5" dirty="0">
                <a:solidFill>
                  <a:srgbClr val="FFFFFF"/>
                </a:solidFill>
                <a:latin typeface="Gothic Uralic"/>
                <a:cs typeface="Gothic Uralic"/>
              </a:rPr>
              <a:t>for  </a:t>
            </a:r>
            <a:r>
              <a:rPr sz="1800" spc="-20" dirty="0">
                <a:solidFill>
                  <a:srgbClr val="FFFFFF"/>
                </a:solidFill>
                <a:latin typeface="Gothic Uralic"/>
                <a:cs typeface="Gothic Uralic"/>
              </a:rPr>
              <a:t>two</a:t>
            </a:r>
            <a:r>
              <a:rPr sz="1800" spc="35" dirty="0">
                <a:solidFill>
                  <a:srgbClr val="FFFFFF"/>
                </a:solidFill>
                <a:latin typeface="Gothic Uralic"/>
                <a:cs typeface="Gothic Uralic"/>
              </a:rPr>
              <a:t> </a:t>
            </a:r>
            <a:r>
              <a:rPr sz="1800" spc="-5" dirty="0">
                <a:solidFill>
                  <a:srgbClr val="FFFFFF"/>
                </a:solidFill>
                <a:latin typeface="Gothic Uralic"/>
                <a:cs typeface="Gothic Uralic"/>
              </a:rPr>
              <a:t>people</a:t>
            </a:r>
            <a:endParaRPr sz="1800" dirty="0">
              <a:latin typeface="Gothic Uralic"/>
              <a:cs typeface="Gothic Uralic"/>
            </a:endParaRPr>
          </a:p>
        </p:txBody>
      </p:sp>
      <p:grpSp>
        <p:nvGrpSpPr>
          <p:cNvPr id="19" name="object 19"/>
          <p:cNvGrpSpPr/>
          <p:nvPr/>
        </p:nvGrpSpPr>
        <p:grpSpPr>
          <a:xfrm>
            <a:off x="7603235" y="3816096"/>
            <a:ext cx="2346960" cy="652780"/>
            <a:chOff x="7603235" y="3816096"/>
            <a:chExt cx="2346960" cy="652780"/>
          </a:xfrm>
        </p:grpSpPr>
        <p:sp>
          <p:nvSpPr>
            <p:cNvPr id="20" name="object 20"/>
            <p:cNvSpPr/>
            <p:nvPr/>
          </p:nvSpPr>
          <p:spPr>
            <a:xfrm>
              <a:off x="7613141" y="3826002"/>
              <a:ext cx="2327275" cy="632460"/>
            </a:xfrm>
            <a:custGeom>
              <a:avLst/>
              <a:gdLst/>
              <a:ahLst/>
              <a:cxnLst/>
              <a:rect l="l" t="t" r="r" b="b"/>
              <a:pathLst>
                <a:path w="2327275" h="632460">
                  <a:moveTo>
                    <a:pt x="2221737" y="0"/>
                  </a:moveTo>
                  <a:lnTo>
                    <a:pt x="105409" y="0"/>
                  </a:lnTo>
                  <a:lnTo>
                    <a:pt x="64400" y="8290"/>
                  </a:lnTo>
                  <a:lnTo>
                    <a:pt x="30892" y="30892"/>
                  </a:lnTo>
                  <a:lnTo>
                    <a:pt x="8290" y="64400"/>
                  </a:lnTo>
                  <a:lnTo>
                    <a:pt x="0" y="105410"/>
                  </a:lnTo>
                  <a:lnTo>
                    <a:pt x="0" y="527050"/>
                  </a:lnTo>
                  <a:lnTo>
                    <a:pt x="8290" y="568059"/>
                  </a:lnTo>
                  <a:lnTo>
                    <a:pt x="30892" y="601567"/>
                  </a:lnTo>
                  <a:lnTo>
                    <a:pt x="64400" y="624169"/>
                  </a:lnTo>
                  <a:lnTo>
                    <a:pt x="105409" y="632460"/>
                  </a:lnTo>
                  <a:lnTo>
                    <a:pt x="2221737" y="632460"/>
                  </a:lnTo>
                  <a:lnTo>
                    <a:pt x="2262747" y="624169"/>
                  </a:lnTo>
                  <a:lnTo>
                    <a:pt x="2296255" y="601567"/>
                  </a:lnTo>
                  <a:lnTo>
                    <a:pt x="2318857" y="568059"/>
                  </a:lnTo>
                  <a:lnTo>
                    <a:pt x="2327148" y="527050"/>
                  </a:lnTo>
                  <a:lnTo>
                    <a:pt x="2327148" y="105410"/>
                  </a:lnTo>
                  <a:lnTo>
                    <a:pt x="2318857" y="64400"/>
                  </a:lnTo>
                  <a:lnTo>
                    <a:pt x="2296255" y="30892"/>
                  </a:lnTo>
                  <a:lnTo>
                    <a:pt x="2262747" y="8290"/>
                  </a:lnTo>
                  <a:lnTo>
                    <a:pt x="2221737" y="0"/>
                  </a:lnTo>
                  <a:close/>
                </a:path>
              </a:pathLst>
            </a:custGeom>
            <a:solidFill>
              <a:srgbClr val="AF1512"/>
            </a:solidFill>
          </p:spPr>
          <p:txBody>
            <a:bodyPr wrap="square" lIns="0" tIns="0" rIns="0" bIns="0" rtlCol="0"/>
            <a:lstStyle/>
            <a:p>
              <a:endParaRPr/>
            </a:p>
          </p:txBody>
        </p:sp>
        <p:sp>
          <p:nvSpPr>
            <p:cNvPr id="21" name="object 21"/>
            <p:cNvSpPr/>
            <p:nvPr/>
          </p:nvSpPr>
          <p:spPr>
            <a:xfrm>
              <a:off x="7613141" y="3826002"/>
              <a:ext cx="2327275" cy="632460"/>
            </a:xfrm>
            <a:custGeom>
              <a:avLst/>
              <a:gdLst/>
              <a:ahLst/>
              <a:cxnLst/>
              <a:rect l="l" t="t" r="r" b="b"/>
              <a:pathLst>
                <a:path w="2327275" h="632460">
                  <a:moveTo>
                    <a:pt x="0" y="105410"/>
                  </a:moveTo>
                  <a:lnTo>
                    <a:pt x="8290" y="64400"/>
                  </a:lnTo>
                  <a:lnTo>
                    <a:pt x="30892" y="30892"/>
                  </a:lnTo>
                  <a:lnTo>
                    <a:pt x="64400" y="8290"/>
                  </a:lnTo>
                  <a:lnTo>
                    <a:pt x="105409" y="0"/>
                  </a:lnTo>
                  <a:lnTo>
                    <a:pt x="2221737" y="0"/>
                  </a:lnTo>
                  <a:lnTo>
                    <a:pt x="2262747" y="8290"/>
                  </a:lnTo>
                  <a:lnTo>
                    <a:pt x="2296255" y="30892"/>
                  </a:lnTo>
                  <a:lnTo>
                    <a:pt x="2318857" y="64400"/>
                  </a:lnTo>
                  <a:lnTo>
                    <a:pt x="2327148" y="105410"/>
                  </a:lnTo>
                  <a:lnTo>
                    <a:pt x="2327148" y="527050"/>
                  </a:lnTo>
                  <a:lnTo>
                    <a:pt x="2318857" y="568059"/>
                  </a:lnTo>
                  <a:lnTo>
                    <a:pt x="2296255" y="601567"/>
                  </a:lnTo>
                  <a:lnTo>
                    <a:pt x="2262747" y="624169"/>
                  </a:lnTo>
                  <a:lnTo>
                    <a:pt x="2221737" y="632460"/>
                  </a:lnTo>
                  <a:lnTo>
                    <a:pt x="105409" y="632460"/>
                  </a:lnTo>
                  <a:lnTo>
                    <a:pt x="64400" y="624169"/>
                  </a:lnTo>
                  <a:lnTo>
                    <a:pt x="30892" y="601567"/>
                  </a:lnTo>
                  <a:lnTo>
                    <a:pt x="8290" y="568059"/>
                  </a:lnTo>
                  <a:lnTo>
                    <a:pt x="0" y="527050"/>
                  </a:lnTo>
                  <a:lnTo>
                    <a:pt x="0" y="105410"/>
                  </a:lnTo>
                  <a:close/>
                </a:path>
              </a:pathLst>
            </a:custGeom>
            <a:ln w="19812">
              <a:solidFill>
                <a:srgbClr val="800C0A"/>
              </a:solidFill>
            </a:ln>
          </p:spPr>
          <p:txBody>
            <a:bodyPr wrap="square" lIns="0" tIns="0" rIns="0" bIns="0" rtlCol="0"/>
            <a:lstStyle/>
            <a:p>
              <a:endParaRPr/>
            </a:p>
          </p:txBody>
        </p:sp>
      </p:grpSp>
      <p:sp>
        <p:nvSpPr>
          <p:cNvPr id="22" name="object 22"/>
          <p:cNvSpPr txBox="1"/>
          <p:nvPr/>
        </p:nvSpPr>
        <p:spPr>
          <a:xfrm>
            <a:off x="7913623" y="3987800"/>
            <a:ext cx="87312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Gothic Uralic"/>
                <a:cs typeface="Gothic Uralic"/>
              </a:rPr>
              <a:t>cu</a:t>
            </a:r>
            <a:r>
              <a:rPr sz="1800" spc="15" dirty="0">
                <a:solidFill>
                  <a:srgbClr val="FFFFFF"/>
                </a:solidFill>
                <a:latin typeface="Gothic Uralic"/>
                <a:cs typeface="Gothic Uralic"/>
              </a:rPr>
              <a:t>i</a:t>
            </a:r>
            <a:r>
              <a:rPr sz="1800" spc="-5" dirty="0">
                <a:solidFill>
                  <a:srgbClr val="FFFFFF"/>
                </a:solidFill>
                <a:latin typeface="Gothic Uralic"/>
                <a:cs typeface="Gothic Uralic"/>
              </a:rPr>
              <a:t>s</a:t>
            </a:r>
            <a:r>
              <a:rPr sz="1800" spc="15" dirty="0">
                <a:solidFill>
                  <a:srgbClr val="FFFFFF"/>
                </a:solidFill>
                <a:latin typeface="Gothic Uralic"/>
                <a:cs typeface="Gothic Uralic"/>
              </a:rPr>
              <a:t>i</a:t>
            </a:r>
            <a:r>
              <a:rPr sz="1800" spc="-15" dirty="0">
                <a:solidFill>
                  <a:srgbClr val="FFFFFF"/>
                </a:solidFill>
                <a:latin typeface="Gothic Uralic"/>
                <a:cs typeface="Gothic Uralic"/>
              </a:rPr>
              <a:t>ne</a:t>
            </a:r>
            <a:r>
              <a:rPr sz="1800" dirty="0">
                <a:solidFill>
                  <a:srgbClr val="FFFFFF"/>
                </a:solidFill>
                <a:latin typeface="Gothic Uralic"/>
                <a:cs typeface="Gothic Uralic"/>
              </a:rPr>
              <a:t>s</a:t>
            </a:r>
            <a:endParaRPr sz="1800">
              <a:latin typeface="Gothic Uralic"/>
              <a:cs typeface="Gothic Uralic"/>
            </a:endParaRPr>
          </a:p>
        </p:txBody>
      </p:sp>
      <p:grpSp>
        <p:nvGrpSpPr>
          <p:cNvPr id="23" name="object 23"/>
          <p:cNvGrpSpPr/>
          <p:nvPr/>
        </p:nvGrpSpPr>
        <p:grpSpPr>
          <a:xfrm>
            <a:off x="7405813" y="4568725"/>
            <a:ext cx="2741930" cy="581025"/>
            <a:chOff x="7318247" y="4654296"/>
            <a:chExt cx="2741930" cy="581025"/>
          </a:xfrm>
        </p:grpSpPr>
        <p:sp>
          <p:nvSpPr>
            <p:cNvPr id="24" name="object 24"/>
            <p:cNvSpPr/>
            <p:nvPr/>
          </p:nvSpPr>
          <p:spPr>
            <a:xfrm>
              <a:off x="7328153" y="4664202"/>
              <a:ext cx="2722245" cy="561340"/>
            </a:xfrm>
            <a:custGeom>
              <a:avLst/>
              <a:gdLst/>
              <a:ahLst/>
              <a:cxnLst/>
              <a:rect l="l" t="t" r="r" b="b"/>
              <a:pathLst>
                <a:path w="2722245" h="561339">
                  <a:moveTo>
                    <a:pt x="2628392" y="0"/>
                  </a:moveTo>
                  <a:lnTo>
                    <a:pt x="93472" y="0"/>
                  </a:lnTo>
                  <a:lnTo>
                    <a:pt x="57114" y="7354"/>
                  </a:lnTo>
                  <a:lnTo>
                    <a:pt x="27400" y="27400"/>
                  </a:lnTo>
                  <a:lnTo>
                    <a:pt x="7354" y="57114"/>
                  </a:lnTo>
                  <a:lnTo>
                    <a:pt x="0" y="93472"/>
                  </a:lnTo>
                  <a:lnTo>
                    <a:pt x="0" y="467360"/>
                  </a:lnTo>
                  <a:lnTo>
                    <a:pt x="7354" y="503717"/>
                  </a:lnTo>
                  <a:lnTo>
                    <a:pt x="27400" y="533431"/>
                  </a:lnTo>
                  <a:lnTo>
                    <a:pt x="57114" y="553477"/>
                  </a:lnTo>
                  <a:lnTo>
                    <a:pt x="93472" y="560832"/>
                  </a:lnTo>
                  <a:lnTo>
                    <a:pt x="2628392" y="560832"/>
                  </a:lnTo>
                  <a:lnTo>
                    <a:pt x="2664749" y="553477"/>
                  </a:lnTo>
                  <a:lnTo>
                    <a:pt x="2694463" y="533431"/>
                  </a:lnTo>
                  <a:lnTo>
                    <a:pt x="2714509" y="503717"/>
                  </a:lnTo>
                  <a:lnTo>
                    <a:pt x="2721864" y="467360"/>
                  </a:lnTo>
                  <a:lnTo>
                    <a:pt x="2721864" y="93472"/>
                  </a:lnTo>
                  <a:lnTo>
                    <a:pt x="2714509" y="57114"/>
                  </a:lnTo>
                  <a:lnTo>
                    <a:pt x="2694463" y="27400"/>
                  </a:lnTo>
                  <a:lnTo>
                    <a:pt x="2664749" y="7354"/>
                  </a:lnTo>
                  <a:lnTo>
                    <a:pt x="2628392" y="0"/>
                  </a:lnTo>
                  <a:close/>
                </a:path>
              </a:pathLst>
            </a:custGeom>
            <a:solidFill>
              <a:srgbClr val="AF1512"/>
            </a:solidFill>
          </p:spPr>
          <p:txBody>
            <a:bodyPr wrap="square" lIns="0" tIns="0" rIns="0" bIns="0" rtlCol="0"/>
            <a:lstStyle/>
            <a:p>
              <a:endParaRPr/>
            </a:p>
          </p:txBody>
        </p:sp>
        <p:sp>
          <p:nvSpPr>
            <p:cNvPr id="25" name="object 25"/>
            <p:cNvSpPr/>
            <p:nvPr/>
          </p:nvSpPr>
          <p:spPr>
            <a:xfrm>
              <a:off x="7328153" y="4664202"/>
              <a:ext cx="2722245" cy="561340"/>
            </a:xfrm>
            <a:custGeom>
              <a:avLst/>
              <a:gdLst/>
              <a:ahLst/>
              <a:cxnLst/>
              <a:rect l="l" t="t" r="r" b="b"/>
              <a:pathLst>
                <a:path w="2722245" h="561339">
                  <a:moveTo>
                    <a:pt x="0" y="93472"/>
                  </a:moveTo>
                  <a:lnTo>
                    <a:pt x="7354" y="57114"/>
                  </a:lnTo>
                  <a:lnTo>
                    <a:pt x="27400" y="27400"/>
                  </a:lnTo>
                  <a:lnTo>
                    <a:pt x="57114" y="7354"/>
                  </a:lnTo>
                  <a:lnTo>
                    <a:pt x="93472" y="0"/>
                  </a:lnTo>
                  <a:lnTo>
                    <a:pt x="2628392" y="0"/>
                  </a:lnTo>
                  <a:lnTo>
                    <a:pt x="2664749" y="7354"/>
                  </a:lnTo>
                  <a:lnTo>
                    <a:pt x="2694463" y="27400"/>
                  </a:lnTo>
                  <a:lnTo>
                    <a:pt x="2714509" y="57114"/>
                  </a:lnTo>
                  <a:lnTo>
                    <a:pt x="2721864" y="93472"/>
                  </a:lnTo>
                  <a:lnTo>
                    <a:pt x="2721864" y="467360"/>
                  </a:lnTo>
                  <a:lnTo>
                    <a:pt x="2714509" y="503717"/>
                  </a:lnTo>
                  <a:lnTo>
                    <a:pt x="2694463" y="533431"/>
                  </a:lnTo>
                  <a:lnTo>
                    <a:pt x="2664749" y="553477"/>
                  </a:lnTo>
                  <a:lnTo>
                    <a:pt x="2628392" y="560832"/>
                  </a:lnTo>
                  <a:lnTo>
                    <a:pt x="93472" y="560832"/>
                  </a:lnTo>
                  <a:lnTo>
                    <a:pt x="57114" y="553477"/>
                  </a:lnTo>
                  <a:lnTo>
                    <a:pt x="27400" y="533431"/>
                  </a:lnTo>
                  <a:lnTo>
                    <a:pt x="7354" y="503717"/>
                  </a:lnTo>
                  <a:lnTo>
                    <a:pt x="0" y="467360"/>
                  </a:lnTo>
                  <a:lnTo>
                    <a:pt x="0" y="93472"/>
                  </a:lnTo>
                  <a:close/>
                </a:path>
              </a:pathLst>
            </a:custGeom>
            <a:ln w="19811">
              <a:solidFill>
                <a:srgbClr val="800C0A"/>
              </a:solidFill>
            </a:ln>
          </p:spPr>
          <p:txBody>
            <a:bodyPr wrap="square" lIns="0" tIns="0" rIns="0" bIns="0" rtlCol="0"/>
            <a:lstStyle/>
            <a:p>
              <a:endParaRPr/>
            </a:p>
          </p:txBody>
        </p:sp>
      </p:grpSp>
      <p:sp>
        <p:nvSpPr>
          <p:cNvPr id="26" name="object 26"/>
          <p:cNvSpPr txBox="1"/>
          <p:nvPr/>
        </p:nvSpPr>
        <p:spPr>
          <a:xfrm>
            <a:off x="7630197" y="4748958"/>
            <a:ext cx="13912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d</a:t>
            </a:r>
            <a:r>
              <a:rPr sz="1800" spc="25" dirty="0">
                <a:solidFill>
                  <a:srgbClr val="FFFFFF"/>
                </a:solidFill>
                <a:latin typeface="Gothic Uralic"/>
                <a:cs typeface="Gothic Uralic"/>
              </a:rPr>
              <a:t>i</a:t>
            </a:r>
            <a:r>
              <a:rPr sz="1800" spc="-5" dirty="0">
                <a:solidFill>
                  <a:srgbClr val="FFFFFF"/>
                </a:solidFill>
                <a:latin typeface="Gothic Uralic"/>
                <a:cs typeface="Gothic Uralic"/>
              </a:rPr>
              <a:t>s</a:t>
            </a:r>
            <a:r>
              <a:rPr sz="1800" spc="-10" dirty="0">
                <a:solidFill>
                  <a:srgbClr val="FFFFFF"/>
                </a:solidFill>
                <a:latin typeface="Gothic Uralic"/>
                <a:cs typeface="Gothic Uralic"/>
              </a:rPr>
              <a:t>h</a:t>
            </a:r>
            <a:r>
              <a:rPr sz="1800" spc="-15" dirty="0">
                <a:solidFill>
                  <a:srgbClr val="FFFFFF"/>
                </a:solidFill>
                <a:latin typeface="Gothic Uralic"/>
                <a:cs typeface="Gothic Uralic"/>
              </a:rPr>
              <a:t>e</a:t>
            </a:r>
            <a:r>
              <a:rPr sz="1800" spc="-5" dirty="0">
                <a:solidFill>
                  <a:srgbClr val="FFFFFF"/>
                </a:solidFill>
                <a:latin typeface="Gothic Uralic"/>
                <a:cs typeface="Gothic Uralic"/>
              </a:rPr>
              <a:t>d_</a:t>
            </a:r>
            <a:r>
              <a:rPr sz="1800" spc="10" dirty="0">
                <a:solidFill>
                  <a:srgbClr val="FFFFFF"/>
                </a:solidFill>
                <a:latin typeface="Gothic Uralic"/>
                <a:cs typeface="Gothic Uralic"/>
              </a:rPr>
              <a:t>l</a:t>
            </a:r>
            <a:r>
              <a:rPr sz="1800" spc="20" dirty="0">
                <a:solidFill>
                  <a:srgbClr val="FFFFFF"/>
                </a:solidFill>
                <a:latin typeface="Gothic Uralic"/>
                <a:cs typeface="Gothic Uralic"/>
              </a:rPr>
              <a:t>i</a:t>
            </a:r>
            <a:r>
              <a:rPr sz="1800" spc="-5" dirty="0">
                <a:solidFill>
                  <a:srgbClr val="FFFFFF"/>
                </a:solidFill>
                <a:latin typeface="Gothic Uralic"/>
                <a:cs typeface="Gothic Uralic"/>
              </a:rPr>
              <a:t>k</a:t>
            </a:r>
            <a:r>
              <a:rPr sz="1800" spc="-15" dirty="0">
                <a:solidFill>
                  <a:srgbClr val="FFFFFF"/>
                </a:solidFill>
                <a:latin typeface="Gothic Uralic"/>
                <a:cs typeface="Gothic Uralic"/>
              </a:rPr>
              <a:t>e</a:t>
            </a:r>
            <a:r>
              <a:rPr sz="1800" dirty="0">
                <a:solidFill>
                  <a:srgbClr val="FFFFFF"/>
                </a:solidFill>
                <a:latin typeface="Gothic Uralic"/>
                <a:cs typeface="Gothic Uralic"/>
              </a:rPr>
              <a:t>d</a:t>
            </a:r>
            <a:endParaRPr sz="1800" dirty="0">
              <a:latin typeface="Gothic Uralic"/>
              <a:cs typeface="Gothic Uralic"/>
            </a:endParaRPr>
          </a:p>
        </p:txBody>
      </p:sp>
      <p:sp>
        <p:nvSpPr>
          <p:cNvPr id="27" name="object 27"/>
          <p:cNvSpPr txBox="1"/>
          <p:nvPr/>
        </p:nvSpPr>
        <p:spPr>
          <a:xfrm>
            <a:off x="4438015" y="5324439"/>
            <a:ext cx="1941830" cy="761747"/>
          </a:xfrm>
          <a:prstGeom prst="rect">
            <a:avLst/>
          </a:prstGeom>
          <a:solidFill>
            <a:srgbClr val="AF1512"/>
          </a:solidFill>
          <a:ln w="19811">
            <a:solidFill>
              <a:srgbClr val="800C0A"/>
            </a:solidFill>
          </a:ln>
        </p:spPr>
        <p:txBody>
          <a:bodyPr vert="horz" wrap="square" lIns="0" tIns="0" rIns="0" bIns="0" rtlCol="0">
            <a:spAutoFit/>
          </a:bodyPr>
          <a:lstStyle/>
          <a:p>
            <a:pPr algn="ctr"/>
            <a:endParaRPr lang="en-US" sz="1600" dirty="0">
              <a:solidFill>
                <a:srgbClr val="FFFFFF"/>
              </a:solidFill>
              <a:latin typeface="Gothic Uralic"/>
              <a:cs typeface="Gothic Uralic"/>
            </a:endParaRPr>
          </a:p>
          <a:p>
            <a:pPr algn="ctr"/>
            <a:r>
              <a:rPr lang="en-US" sz="1600" dirty="0">
                <a:solidFill>
                  <a:srgbClr val="FFFFFF"/>
                </a:solidFill>
                <a:latin typeface="Gothic Uralic"/>
                <a:cs typeface="Gothic Uralic"/>
              </a:rPr>
              <a:t>Location</a:t>
            </a:r>
            <a:endParaRPr lang="en-US" sz="1600" dirty="0">
              <a:latin typeface="Gothic Uralic"/>
              <a:cs typeface="Gothic Uralic"/>
            </a:endParaRPr>
          </a:p>
          <a:p>
            <a:pPr>
              <a:lnSpc>
                <a:spcPct val="100000"/>
              </a:lnSpc>
            </a:pPr>
            <a:endParaRPr sz="1750" dirty="0">
              <a:latin typeface="Times New Roman"/>
              <a:cs typeface="Times New Roman"/>
            </a:endParaRPr>
          </a:p>
        </p:txBody>
      </p:sp>
      <p:grpSp>
        <p:nvGrpSpPr>
          <p:cNvPr id="28" name="object 28"/>
          <p:cNvGrpSpPr/>
          <p:nvPr/>
        </p:nvGrpSpPr>
        <p:grpSpPr>
          <a:xfrm>
            <a:off x="953515" y="4422699"/>
            <a:ext cx="2101850" cy="582295"/>
            <a:chOff x="1360169" y="4664202"/>
            <a:chExt cx="2101850" cy="582295"/>
          </a:xfrm>
        </p:grpSpPr>
        <p:sp>
          <p:nvSpPr>
            <p:cNvPr id="29" name="object 29"/>
            <p:cNvSpPr/>
            <p:nvPr/>
          </p:nvSpPr>
          <p:spPr>
            <a:xfrm>
              <a:off x="1360169" y="4664202"/>
              <a:ext cx="2101850" cy="582295"/>
            </a:xfrm>
            <a:custGeom>
              <a:avLst/>
              <a:gdLst/>
              <a:ahLst/>
              <a:cxnLst/>
              <a:rect l="l" t="t" r="r" b="b"/>
              <a:pathLst>
                <a:path w="2101850" h="582295">
                  <a:moveTo>
                    <a:pt x="2004568" y="0"/>
                  </a:moveTo>
                  <a:lnTo>
                    <a:pt x="97028" y="0"/>
                  </a:lnTo>
                  <a:lnTo>
                    <a:pt x="59257" y="7623"/>
                  </a:lnTo>
                  <a:lnTo>
                    <a:pt x="28416" y="28416"/>
                  </a:lnTo>
                  <a:lnTo>
                    <a:pt x="7623" y="59257"/>
                  </a:lnTo>
                  <a:lnTo>
                    <a:pt x="0" y="97028"/>
                  </a:lnTo>
                  <a:lnTo>
                    <a:pt x="0" y="485140"/>
                  </a:lnTo>
                  <a:lnTo>
                    <a:pt x="7623" y="522910"/>
                  </a:lnTo>
                  <a:lnTo>
                    <a:pt x="28416" y="553751"/>
                  </a:lnTo>
                  <a:lnTo>
                    <a:pt x="59257" y="574544"/>
                  </a:lnTo>
                  <a:lnTo>
                    <a:pt x="97028" y="582168"/>
                  </a:lnTo>
                  <a:lnTo>
                    <a:pt x="2004568" y="582168"/>
                  </a:lnTo>
                  <a:lnTo>
                    <a:pt x="2042338" y="574544"/>
                  </a:lnTo>
                  <a:lnTo>
                    <a:pt x="2073179" y="553751"/>
                  </a:lnTo>
                  <a:lnTo>
                    <a:pt x="2093972" y="522910"/>
                  </a:lnTo>
                  <a:lnTo>
                    <a:pt x="2101596" y="485140"/>
                  </a:lnTo>
                  <a:lnTo>
                    <a:pt x="2101596" y="97028"/>
                  </a:lnTo>
                  <a:lnTo>
                    <a:pt x="2093972" y="59257"/>
                  </a:lnTo>
                  <a:lnTo>
                    <a:pt x="2073179" y="28416"/>
                  </a:lnTo>
                  <a:lnTo>
                    <a:pt x="2042338" y="7623"/>
                  </a:lnTo>
                  <a:lnTo>
                    <a:pt x="2004568" y="0"/>
                  </a:lnTo>
                  <a:close/>
                </a:path>
              </a:pathLst>
            </a:custGeom>
            <a:solidFill>
              <a:srgbClr val="AF1512"/>
            </a:solidFill>
          </p:spPr>
          <p:txBody>
            <a:bodyPr wrap="square" lIns="0" tIns="0" rIns="0" bIns="0" rtlCol="0"/>
            <a:lstStyle/>
            <a:p>
              <a:endParaRPr dirty="0"/>
            </a:p>
          </p:txBody>
        </p:sp>
        <p:sp>
          <p:nvSpPr>
            <p:cNvPr id="30" name="object 30"/>
            <p:cNvSpPr/>
            <p:nvPr/>
          </p:nvSpPr>
          <p:spPr>
            <a:xfrm>
              <a:off x="1360169" y="4664202"/>
              <a:ext cx="2101850" cy="582295"/>
            </a:xfrm>
            <a:custGeom>
              <a:avLst/>
              <a:gdLst/>
              <a:ahLst/>
              <a:cxnLst/>
              <a:rect l="l" t="t" r="r" b="b"/>
              <a:pathLst>
                <a:path w="2101850" h="582295">
                  <a:moveTo>
                    <a:pt x="0" y="97028"/>
                  </a:moveTo>
                  <a:lnTo>
                    <a:pt x="7623" y="59257"/>
                  </a:lnTo>
                  <a:lnTo>
                    <a:pt x="28416" y="28416"/>
                  </a:lnTo>
                  <a:lnTo>
                    <a:pt x="59257" y="7623"/>
                  </a:lnTo>
                  <a:lnTo>
                    <a:pt x="97028" y="0"/>
                  </a:lnTo>
                  <a:lnTo>
                    <a:pt x="2004568" y="0"/>
                  </a:lnTo>
                  <a:lnTo>
                    <a:pt x="2042338" y="7623"/>
                  </a:lnTo>
                  <a:lnTo>
                    <a:pt x="2073179" y="28416"/>
                  </a:lnTo>
                  <a:lnTo>
                    <a:pt x="2093972" y="59257"/>
                  </a:lnTo>
                  <a:lnTo>
                    <a:pt x="2101596" y="97028"/>
                  </a:lnTo>
                  <a:lnTo>
                    <a:pt x="2101596" y="485140"/>
                  </a:lnTo>
                  <a:lnTo>
                    <a:pt x="2093972" y="522910"/>
                  </a:lnTo>
                  <a:lnTo>
                    <a:pt x="2073179" y="553751"/>
                  </a:lnTo>
                  <a:lnTo>
                    <a:pt x="2042338" y="574544"/>
                  </a:lnTo>
                  <a:lnTo>
                    <a:pt x="2004568" y="582168"/>
                  </a:lnTo>
                  <a:lnTo>
                    <a:pt x="97028" y="582168"/>
                  </a:lnTo>
                  <a:lnTo>
                    <a:pt x="59257" y="574544"/>
                  </a:lnTo>
                  <a:lnTo>
                    <a:pt x="28416" y="553751"/>
                  </a:lnTo>
                  <a:lnTo>
                    <a:pt x="7623" y="522910"/>
                  </a:lnTo>
                  <a:lnTo>
                    <a:pt x="0" y="485140"/>
                  </a:lnTo>
                  <a:lnTo>
                    <a:pt x="0" y="97028"/>
                  </a:lnTo>
                  <a:close/>
                </a:path>
              </a:pathLst>
            </a:custGeom>
            <a:ln w="19812">
              <a:solidFill>
                <a:srgbClr val="800C0A"/>
              </a:solidFill>
            </a:ln>
          </p:spPr>
          <p:txBody>
            <a:bodyPr wrap="square" lIns="0" tIns="0" rIns="0" bIns="0" rtlCol="0"/>
            <a:lstStyle/>
            <a:p>
              <a:endParaRPr/>
            </a:p>
          </p:txBody>
        </p:sp>
      </p:grpSp>
      <p:sp>
        <p:nvSpPr>
          <p:cNvPr id="31" name="object 31"/>
          <p:cNvSpPr txBox="1"/>
          <p:nvPr/>
        </p:nvSpPr>
        <p:spPr>
          <a:xfrm>
            <a:off x="1752600" y="4578632"/>
            <a:ext cx="464248"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solidFill>
                  <a:srgbClr val="FFFFFF"/>
                </a:solidFill>
                <a:latin typeface="Gothic Uralic"/>
                <a:cs typeface="Gothic Uralic"/>
              </a:rPr>
              <a:t>r</a:t>
            </a:r>
            <a:r>
              <a:rPr lang="en-IN" sz="1800" spc="-15" dirty="0">
                <a:solidFill>
                  <a:srgbClr val="FFFFFF"/>
                </a:solidFill>
                <a:latin typeface="Gothic Uralic"/>
                <a:cs typeface="Gothic Uralic"/>
              </a:rPr>
              <a:t>a</a:t>
            </a:r>
            <a:r>
              <a:rPr lang="en-IN" sz="1800" spc="-20" dirty="0">
                <a:solidFill>
                  <a:srgbClr val="FFFFFF"/>
                </a:solidFill>
                <a:latin typeface="Gothic Uralic"/>
                <a:cs typeface="Gothic Uralic"/>
              </a:rPr>
              <a:t>t</a:t>
            </a:r>
            <a:r>
              <a:rPr lang="en-IN" sz="1800" spc="-5" dirty="0">
                <a:solidFill>
                  <a:srgbClr val="FFFFFF"/>
                </a:solidFill>
                <a:latin typeface="Gothic Uralic"/>
                <a:cs typeface="Gothic Uralic"/>
              </a:rPr>
              <a:t>e</a:t>
            </a:r>
            <a:endParaRPr sz="1800" dirty="0">
              <a:latin typeface="Gothic Uralic"/>
              <a:cs typeface="Gothic Uralic"/>
            </a:endParaRPr>
          </a:p>
        </p:txBody>
      </p:sp>
      <p:grpSp>
        <p:nvGrpSpPr>
          <p:cNvPr id="32" name="object 32"/>
          <p:cNvGrpSpPr/>
          <p:nvPr/>
        </p:nvGrpSpPr>
        <p:grpSpPr>
          <a:xfrm>
            <a:off x="1011173" y="1485010"/>
            <a:ext cx="2209800" cy="546100"/>
            <a:chOff x="1152144" y="1485900"/>
            <a:chExt cx="2209800" cy="546100"/>
          </a:xfrm>
        </p:grpSpPr>
        <p:sp>
          <p:nvSpPr>
            <p:cNvPr id="33" name="object 33"/>
            <p:cNvSpPr/>
            <p:nvPr/>
          </p:nvSpPr>
          <p:spPr>
            <a:xfrm>
              <a:off x="1162050" y="1495805"/>
              <a:ext cx="2190115" cy="525780"/>
            </a:xfrm>
            <a:custGeom>
              <a:avLst/>
              <a:gdLst/>
              <a:ahLst/>
              <a:cxnLst/>
              <a:rect l="l" t="t" r="r" b="b"/>
              <a:pathLst>
                <a:path w="2190115" h="525780">
                  <a:moveTo>
                    <a:pt x="2102358" y="0"/>
                  </a:moveTo>
                  <a:lnTo>
                    <a:pt x="87630" y="0"/>
                  </a:lnTo>
                  <a:lnTo>
                    <a:pt x="53519" y="6887"/>
                  </a:lnTo>
                  <a:lnTo>
                    <a:pt x="25665" y="25669"/>
                  </a:lnTo>
                  <a:lnTo>
                    <a:pt x="6885" y="53524"/>
                  </a:lnTo>
                  <a:lnTo>
                    <a:pt x="0" y="87630"/>
                  </a:lnTo>
                  <a:lnTo>
                    <a:pt x="0" y="438150"/>
                  </a:lnTo>
                  <a:lnTo>
                    <a:pt x="6885" y="472255"/>
                  </a:lnTo>
                  <a:lnTo>
                    <a:pt x="25665" y="500110"/>
                  </a:lnTo>
                  <a:lnTo>
                    <a:pt x="53519" y="518892"/>
                  </a:lnTo>
                  <a:lnTo>
                    <a:pt x="87630" y="525780"/>
                  </a:lnTo>
                  <a:lnTo>
                    <a:pt x="2102358" y="525780"/>
                  </a:lnTo>
                  <a:lnTo>
                    <a:pt x="2136463" y="518892"/>
                  </a:lnTo>
                  <a:lnTo>
                    <a:pt x="2164318" y="500110"/>
                  </a:lnTo>
                  <a:lnTo>
                    <a:pt x="2183100" y="472255"/>
                  </a:lnTo>
                  <a:lnTo>
                    <a:pt x="2189988" y="438150"/>
                  </a:lnTo>
                  <a:lnTo>
                    <a:pt x="2189988" y="87630"/>
                  </a:lnTo>
                  <a:lnTo>
                    <a:pt x="2183100" y="53524"/>
                  </a:lnTo>
                  <a:lnTo>
                    <a:pt x="2164318" y="25669"/>
                  </a:lnTo>
                  <a:lnTo>
                    <a:pt x="2136463" y="6887"/>
                  </a:lnTo>
                  <a:lnTo>
                    <a:pt x="2102358" y="0"/>
                  </a:lnTo>
                  <a:close/>
                </a:path>
              </a:pathLst>
            </a:custGeom>
            <a:solidFill>
              <a:srgbClr val="AF1512"/>
            </a:solidFill>
          </p:spPr>
          <p:txBody>
            <a:bodyPr wrap="square" lIns="0" tIns="0" rIns="0" bIns="0" rtlCol="0"/>
            <a:lstStyle/>
            <a:p>
              <a:endParaRPr/>
            </a:p>
          </p:txBody>
        </p:sp>
        <p:sp>
          <p:nvSpPr>
            <p:cNvPr id="34" name="object 34"/>
            <p:cNvSpPr/>
            <p:nvPr/>
          </p:nvSpPr>
          <p:spPr>
            <a:xfrm>
              <a:off x="1162050" y="1495805"/>
              <a:ext cx="2190115" cy="525780"/>
            </a:xfrm>
            <a:custGeom>
              <a:avLst/>
              <a:gdLst/>
              <a:ahLst/>
              <a:cxnLst/>
              <a:rect l="l" t="t" r="r" b="b"/>
              <a:pathLst>
                <a:path w="2190115" h="525780">
                  <a:moveTo>
                    <a:pt x="0" y="87630"/>
                  </a:moveTo>
                  <a:lnTo>
                    <a:pt x="6885" y="53524"/>
                  </a:lnTo>
                  <a:lnTo>
                    <a:pt x="25665" y="25669"/>
                  </a:lnTo>
                  <a:lnTo>
                    <a:pt x="53519" y="6887"/>
                  </a:lnTo>
                  <a:lnTo>
                    <a:pt x="87630" y="0"/>
                  </a:lnTo>
                  <a:lnTo>
                    <a:pt x="2102358" y="0"/>
                  </a:lnTo>
                  <a:lnTo>
                    <a:pt x="2136463" y="6887"/>
                  </a:lnTo>
                  <a:lnTo>
                    <a:pt x="2164318" y="25669"/>
                  </a:lnTo>
                  <a:lnTo>
                    <a:pt x="2183100" y="53524"/>
                  </a:lnTo>
                  <a:lnTo>
                    <a:pt x="2189988" y="87630"/>
                  </a:lnTo>
                  <a:lnTo>
                    <a:pt x="2189988" y="438150"/>
                  </a:lnTo>
                  <a:lnTo>
                    <a:pt x="2183100" y="472255"/>
                  </a:lnTo>
                  <a:lnTo>
                    <a:pt x="2164318" y="500110"/>
                  </a:lnTo>
                  <a:lnTo>
                    <a:pt x="2136463" y="518892"/>
                  </a:lnTo>
                  <a:lnTo>
                    <a:pt x="2102358" y="525780"/>
                  </a:lnTo>
                  <a:lnTo>
                    <a:pt x="87630" y="525780"/>
                  </a:lnTo>
                  <a:lnTo>
                    <a:pt x="53519" y="518892"/>
                  </a:lnTo>
                  <a:lnTo>
                    <a:pt x="25665" y="500110"/>
                  </a:lnTo>
                  <a:lnTo>
                    <a:pt x="6885" y="472255"/>
                  </a:lnTo>
                  <a:lnTo>
                    <a:pt x="0" y="438150"/>
                  </a:lnTo>
                  <a:lnTo>
                    <a:pt x="0" y="87630"/>
                  </a:lnTo>
                  <a:close/>
                </a:path>
              </a:pathLst>
            </a:custGeom>
            <a:ln w="19812">
              <a:solidFill>
                <a:srgbClr val="800C0A"/>
              </a:solidFill>
            </a:ln>
          </p:spPr>
          <p:txBody>
            <a:bodyPr wrap="square" lIns="0" tIns="0" rIns="0" bIns="0" rtlCol="0"/>
            <a:lstStyle/>
            <a:p>
              <a:endParaRPr/>
            </a:p>
          </p:txBody>
        </p:sp>
      </p:grpSp>
      <p:sp>
        <p:nvSpPr>
          <p:cNvPr id="35" name="object 35"/>
          <p:cNvSpPr txBox="1"/>
          <p:nvPr/>
        </p:nvSpPr>
        <p:spPr>
          <a:xfrm>
            <a:off x="2116073" y="1603628"/>
            <a:ext cx="27813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Gothic Uralic"/>
                <a:cs typeface="Gothic Uralic"/>
              </a:rPr>
              <a:t>url</a:t>
            </a:r>
            <a:endParaRPr sz="1800" dirty="0">
              <a:latin typeface="Gothic Uralic"/>
              <a:cs typeface="Gothic Uralic"/>
            </a:endParaRPr>
          </a:p>
        </p:txBody>
      </p:sp>
      <p:grpSp>
        <p:nvGrpSpPr>
          <p:cNvPr id="36" name="object 36"/>
          <p:cNvGrpSpPr/>
          <p:nvPr/>
        </p:nvGrpSpPr>
        <p:grpSpPr>
          <a:xfrm>
            <a:off x="3572446" y="1474342"/>
            <a:ext cx="2148840" cy="554990"/>
            <a:chOff x="3608832" y="1485900"/>
            <a:chExt cx="2148840" cy="554990"/>
          </a:xfrm>
        </p:grpSpPr>
        <p:sp>
          <p:nvSpPr>
            <p:cNvPr id="37" name="object 37"/>
            <p:cNvSpPr/>
            <p:nvPr/>
          </p:nvSpPr>
          <p:spPr>
            <a:xfrm>
              <a:off x="3618738" y="1495805"/>
              <a:ext cx="2129155" cy="535305"/>
            </a:xfrm>
            <a:custGeom>
              <a:avLst/>
              <a:gdLst/>
              <a:ahLst/>
              <a:cxnLst/>
              <a:rect l="l" t="t" r="r" b="b"/>
              <a:pathLst>
                <a:path w="2129154" h="535305">
                  <a:moveTo>
                    <a:pt x="2039874" y="0"/>
                  </a:moveTo>
                  <a:lnTo>
                    <a:pt x="89153" y="0"/>
                  </a:lnTo>
                  <a:lnTo>
                    <a:pt x="54435" y="7000"/>
                  </a:lnTo>
                  <a:lnTo>
                    <a:pt x="26098" y="26098"/>
                  </a:lnTo>
                  <a:lnTo>
                    <a:pt x="7000" y="54435"/>
                  </a:lnTo>
                  <a:lnTo>
                    <a:pt x="0" y="89154"/>
                  </a:lnTo>
                  <a:lnTo>
                    <a:pt x="0" y="445770"/>
                  </a:lnTo>
                  <a:lnTo>
                    <a:pt x="7000" y="480488"/>
                  </a:lnTo>
                  <a:lnTo>
                    <a:pt x="26098" y="508825"/>
                  </a:lnTo>
                  <a:lnTo>
                    <a:pt x="54435" y="527923"/>
                  </a:lnTo>
                  <a:lnTo>
                    <a:pt x="89153" y="534924"/>
                  </a:lnTo>
                  <a:lnTo>
                    <a:pt x="2039874" y="534924"/>
                  </a:lnTo>
                  <a:lnTo>
                    <a:pt x="2074592" y="527923"/>
                  </a:lnTo>
                  <a:lnTo>
                    <a:pt x="2102929" y="508825"/>
                  </a:lnTo>
                  <a:lnTo>
                    <a:pt x="2122027" y="480488"/>
                  </a:lnTo>
                  <a:lnTo>
                    <a:pt x="2129028" y="445770"/>
                  </a:lnTo>
                  <a:lnTo>
                    <a:pt x="2129028" y="89154"/>
                  </a:lnTo>
                  <a:lnTo>
                    <a:pt x="2122027" y="54435"/>
                  </a:lnTo>
                  <a:lnTo>
                    <a:pt x="2102929" y="26098"/>
                  </a:lnTo>
                  <a:lnTo>
                    <a:pt x="2074592" y="7000"/>
                  </a:lnTo>
                  <a:lnTo>
                    <a:pt x="2039874" y="0"/>
                  </a:lnTo>
                  <a:close/>
                </a:path>
              </a:pathLst>
            </a:custGeom>
            <a:solidFill>
              <a:srgbClr val="AF1512"/>
            </a:solidFill>
          </p:spPr>
          <p:txBody>
            <a:bodyPr wrap="square" lIns="0" tIns="0" rIns="0" bIns="0" rtlCol="0"/>
            <a:lstStyle/>
            <a:p>
              <a:endParaRPr/>
            </a:p>
          </p:txBody>
        </p:sp>
        <p:sp>
          <p:nvSpPr>
            <p:cNvPr id="38" name="object 38"/>
            <p:cNvSpPr/>
            <p:nvPr/>
          </p:nvSpPr>
          <p:spPr>
            <a:xfrm>
              <a:off x="3618738" y="1495805"/>
              <a:ext cx="2129155" cy="535305"/>
            </a:xfrm>
            <a:custGeom>
              <a:avLst/>
              <a:gdLst/>
              <a:ahLst/>
              <a:cxnLst/>
              <a:rect l="l" t="t" r="r" b="b"/>
              <a:pathLst>
                <a:path w="2129154" h="535305">
                  <a:moveTo>
                    <a:pt x="0" y="89154"/>
                  </a:moveTo>
                  <a:lnTo>
                    <a:pt x="7000" y="54435"/>
                  </a:lnTo>
                  <a:lnTo>
                    <a:pt x="26098" y="26098"/>
                  </a:lnTo>
                  <a:lnTo>
                    <a:pt x="54435" y="7000"/>
                  </a:lnTo>
                  <a:lnTo>
                    <a:pt x="89153" y="0"/>
                  </a:lnTo>
                  <a:lnTo>
                    <a:pt x="2039874" y="0"/>
                  </a:lnTo>
                  <a:lnTo>
                    <a:pt x="2074592" y="7000"/>
                  </a:lnTo>
                  <a:lnTo>
                    <a:pt x="2102929" y="26098"/>
                  </a:lnTo>
                  <a:lnTo>
                    <a:pt x="2122027" y="54435"/>
                  </a:lnTo>
                  <a:lnTo>
                    <a:pt x="2129028" y="89154"/>
                  </a:lnTo>
                  <a:lnTo>
                    <a:pt x="2129028" y="445770"/>
                  </a:lnTo>
                  <a:lnTo>
                    <a:pt x="2122027" y="480488"/>
                  </a:lnTo>
                  <a:lnTo>
                    <a:pt x="2102929" y="508825"/>
                  </a:lnTo>
                  <a:lnTo>
                    <a:pt x="2074592" y="527923"/>
                  </a:lnTo>
                  <a:lnTo>
                    <a:pt x="2039874" y="534924"/>
                  </a:lnTo>
                  <a:lnTo>
                    <a:pt x="89153" y="534924"/>
                  </a:lnTo>
                  <a:lnTo>
                    <a:pt x="54435" y="527923"/>
                  </a:lnTo>
                  <a:lnTo>
                    <a:pt x="26098" y="508825"/>
                  </a:lnTo>
                  <a:lnTo>
                    <a:pt x="7000" y="480488"/>
                  </a:lnTo>
                  <a:lnTo>
                    <a:pt x="0" y="445770"/>
                  </a:lnTo>
                  <a:lnTo>
                    <a:pt x="0" y="89154"/>
                  </a:lnTo>
                  <a:close/>
                </a:path>
              </a:pathLst>
            </a:custGeom>
            <a:ln w="19812">
              <a:solidFill>
                <a:srgbClr val="800C0A"/>
              </a:solidFill>
            </a:ln>
          </p:spPr>
          <p:txBody>
            <a:bodyPr wrap="square" lIns="0" tIns="0" rIns="0" bIns="0" rtlCol="0"/>
            <a:lstStyle/>
            <a:p>
              <a:endParaRPr/>
            </a:p>
          </p:txBody>
        </p:sp>
      </p:grpSp>
      <p:sp>
        <p:nvSpPr>
          <p:cNvPr id="39" name="object 39"/>
          <p:cNvSpPr txBox="1"/>
          <p:nvPr/>
        </p:nvSpPr>
        <p:spPr>
          <a:xfrm>
            <a:off x="3905316" y="1632838"/>
            <a:ext cx="15595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listed_in(type)</a:t>
            </a:r>
            <a:endParaRPr sz="1800" dirty="0">
              <a:latin typeface="Gothic Uralic"/>
              <a:cs typeface="Gothic Uralic"/>
            </a:endParaRPr>
          </a:p>
        </p:txBody>
      </p:sp>
      <p:grpSp>
        <p:nvGrpSpPr>
          <p:cNvPr id="40" name="object 40"/>
          <p:cNvGrpSpPr/>
          <p:nvPr/>
        </p:nvGrpSpPr>
        <p:grpSpPr>
          <a:xfrm>
            <a:off x="1022349" y="2157515"/>
            <a:ext cx="2188845" cy="538480"/>
            <a:chOff x="1173480" y="2159507"/>
            <a:chExt cx="2188845" cy="538480"/>
          </a:xfrm>
        </p:grpSpPr>
        <p:sp>
          <p:nvSpPr>
            <p:cNvPr id="41" name="object 41"/>
            <p:cNvSpPr/>
            <p:nvPr/>
          </p:nvSpPr>
          <p:spPr>
            <a:xfrm>
              <a:off x="1183386" y="2169413"/>
              <a:ext cx="2169160" cy="518159"/>
            </a:xfrm>
            <a:custGeom>
              <a:avLst/>
              <a:gdLst/>
              <a:ahLst/>
              <a:cxnLst/>
              <a:rect l="l" t="t" r="r" b="b"/>
              <a:pathLst>
                <a:path w="2169160" h="518160">
                  <a:moveTo>
                    <a:pt x="2082291" y="0"/>
                  </a:moveTo>
                  <a:lnTo>
                    <a:pt x="86359" y="0"/>
                  </a:lnTo>
                  <a:lnTo>
                    <a:pt x="52747" y="6778"/>
                  </a:lnTo>
                  <a:lnTo>
                    <a:pt x="25296" y="25273"/>
                  </a:lnTo>
                  <a:lnTo>
                    <a:pt x="6787" y="52720"/>
                  </a:lnTo>
                  <a:lnTo>
                    <a:pt x="0" y="86360"/>
                  </a:lnTo>
                  <a:lnTo>
                    <a:pt x="0" y="431800"/>
                  </a:lnTo>
                  <a:lnTo>
                    <a:pt x="6787" y="465439"/>
                  </a:lnTo>
                  <a:lnTo>
                    <a:pt x="25296" y="492887"/>
                  </a:lnTo>
                  <a:lnTo>
                    <a:pt x="52747" y="511381"/>
                  </a:lnTo>
                  <a:lnTo>
                    <a:pt x="86359" y="518160"/>
                  </a:lnTo>
                  <a:lnTo>
                    <a:pt x="2082291" y="518160"/>
                  </a:lnTo>
                  <a:lnTo>
                    <a:pt x="2115931" y="511381"/>
                  </a:lnTo>
                  <a:lnTo>
                    <a:pt x="2143379" y="492887"/>
                  </a:lnTo>
                  <a:lnTo>
                    <a:pt x="2161873" y="465439"/>
                  </a:lnTo>
                  <a:lnTo>
                    <a:pt x="2168652" y="431800"/>
                  </a:lnTo>
                  <a:lnTo>
                    <a:pt x="2168652" y="86360"/>
                  </a:lnTo>
                  <a:lnTo>
                    <a:pt x="2161873" y="52720"/>
                  </a:lnTo>
                  <a:lnTo>
                    <a:pt x="2143379" y="25273"/>
                  </a:lnTo>
                  <a:lnTo>
                    <a:pt x="2115931" y="6778"/>
                  </a:lnTo>
                  <a:lnTo>
                    <a:pt x="2082291" y="0"/>
                  </a:lnTo>
                  <a:close/>
                </a:path>
              </a:pathLst>
            </a:custGeom>
            <a:solidFill>
              <a:srgbClr val="AF1512"/>
            </a:solidFill>
          </p:spPr>
          <p:txBody>
            <a:bodyPr wrap="square" lIns="0" tIns="0" rIns="0" bIns="0" rtlCol="0"/>
            <a:lstStyle/>
            <a:p>
              <a:endParaRPr/>
            </a:p>
          </p:txBody>
        </p:sp>
        <p:sp>
          <p:nvSpPr>
            <p:cNvPr id="42" name="object 42"/>
            <p:cNvSpPr/>
            <p:nvPr/>
          </p:nvSpPr>
          <p:spPr>
            <a:xfrm>
              <a:off x="1183386" y="2169413"/>
              <a:ext cx="2169160" cy="518159"/>
            </a:xfrm>
            <a:custGeom>
              <a:avLst/>
              <a:gdLst/>
              <a:ahLst/>
              <a:cxnLst/>
              <a:rect l="l" t="t" r="r" b="b"/>
              <a:pathLst>
                <a:path w="2169160" h="518160">
                  <a:moveTo>
                    <a:pt x="0" y="86360"/>
                  </a:moveTo>
                  <a:lnTo>
                    <a:pt x="6787" y="52720"/>
                  </a:lnTo>
                  <a:lnTo>
                    <a:pt x="25296" y="25273"/>
                  </a:lnTo>
                  <a:lnTo>
                    <a:pt x="52747" y="6778"/>
                  </a:lnTo>
                  <a:lnTo>
                    <a:pt x="86359" y="0"/>
                  </a:lnTo>
                  <a:lnTo>
                    <a:pt x="2082291" y="0"/>
                  </a:lnTo>
                  <a:lnTo>
                    <a:pt x="2115931" y="6778"/>
                  </a:lnTo>
                  <a:lnTo>
                    <a:pt x="2143379" y="25273"/>
                  </a:lnTo>
                  <a:lnTo>
                    <a:pt x="2161873" y="52720"/>
                  </a:lnTo>
                  <a:lnTo>
                    <a:pt x="2168652" y="86360"/>
                  </a:lnTo>
                  <a:lnTo>
                    <a:pt x="2168652" y="431800"/>
                  </a:lnTo>
                  <a:lnTo>
                    <a:pt x="2161873" y="465439"/>
                  </a:lnTo>
                  <a:lnTo>
                    <a:pt x="2143379" y="492887"/>
                  </a:lnTo>
                  <a:lnTo>
                    <a:pt x="2115931" y="511381"/>
                  </a:lnTo>
                  <a:lnTo>
                    <a:pt x="2082291" y="518160"/>
                  </a:lnTo>
                  <a:lnTo>
                    <a:pt x="86359" y="518160"/>
                  </a:lnTo>
                  <a:lnTo>
                    <a:pt x="52747" y="511381"/>
                  </a:lnTo>
                  <a:lnTo>
                    <a:pt x="25296" y="492887"/>
                  </a:lnTo>
                  <a:lnTo>
                    <a:pt x="6787" y="465439"/>
                  </a:lnTo>
                  <a:lnTo>
                    <a:pt x="0" y="431800"/>
                  </a:lnTo>
                  <a:lnTo>
                    <a:pt x="0" y="86360"/>
                  </a:lnTo>
                  <a:close/>
                </a:path>
              </a:pathLst>
            </a:custGeom>
            <a:ln w="19812">
              <a:solidFill>
                <a:srgbClr val="800C0A"/>
              </a:solidFill>
            </a:ln>
          </p:spPr>
          <p:txBody>
            <a:bodyPr wrap="square" lIns="0" tIns="0" rIns="0" bIns="0" rtlCol="0"/>
            <a:lstStyle/>
            <a:p>
              <a:endParaRPr/>
            </a:p>
          </p:txBody>
        </p:sp>
      </p:grpSp>
      <p:sp>
        <p:nvSpPr>
          <p:cNvPr id="43" name="object 43"/>
          <p:cNvSpPr txBox="1"/>
          <p:nvPr/>
        </p:nvSpPr>
        <p:spPr>
          <a:xfrm>
            <a:off x="1615503" y="2325056"/>
            <a:ext cx="9048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Address</a:t>
            </a:r>
            <a:endParaRPr sz="1800" dirty="0">
              <a:latin typeface="Gothic Uralic"/>
              <a:cs typeface="Gothic Uralic"/>
            </a:endParaRPr>
          </a:p>
        </p:txBody>
      </p:sp>
      <p:grpSp>
        <p:nvGrpSpPr>
          <p:cNvPr id="44" name="object 44"/>
          <p:cNvGrpSpPr/>
          <p:nvPr/>
        </p:nvGrpSpPr>
        <p:grpSpPr>
          <a:xfrm>
            <a:off x="1006343" y="2996560"/>
            <a:ext cx="2057400" cy="539750"/>
            <a:chOff x="1239011" y="2927604"/>
            <a:chExt cx="2057400" cy="539750"/>
          </a:xfrm>
        </p:grpSpPr>
        <p:sp>
          <p:nvSpPr>
            <p:cNvPr id="45" name="object 45"/>
            <p:cNvSpPr/>
            <p:nvPr/>
          </p:nvSpPr>
          <p:spPr>
            <a:xfrm>
              <a:off x="1248917" y="2937510"/>
              <a:ext cx="2037714" cy="520065"/>
            </a:xfrm>
            <a:custGeom>
              <a:avLst/>
              <a:gdLst/>
              <a:ahLst/>
              <a:cxnLst/>
              <a:rect l="l" t="t" r="r" b="b"/>
              <a:pathLst>
                <a:path w="2037714" h="520064">
                  <a:moveTo>
                    <a:pt x="1950974" y="0"/>
                  </a:moveTo>
                  <a:lnTo>
                    <a:pt x="86613" y="0"/>
                  </a:lnTo>
                  <a:lnTo>
                    <a:pt x="52881" y="6800"/>
                  </a:lnTo>
                  <a:lnTo>
                    <a:pt x="25352" y="25352"/>
                  </a:lnTo>
                  <a:lnTo>
                    <a:pt x="6800" y="52881"/>
                  </a:lnTo>
                  <a:lnTo>
                    <a:pt x="0" y="86613"/>
                  </a:lnTo>
                  <a:lnTo>
                    <a:pt x="0" y="433069"/>
                  </a:lnTo>
                  <a:lnTo>
                    <a:pt x="6800" y="466802"/>
                  </a:lnTo>
                  <a:lnTo>
                    <a:pt x="25352" y="494331"/>
                  </a:lnTo>
                  <a:lnTo>
                    <a:pt x="52881" y="512883"/>
                  </a:lnTo>
                  <a:lnTo>
                    <a:pt x="86613" y="519684"/>
                  </a:lnTo>
                  <a:lnTo>
                    <a:pt x="1950974" y="519684"/>
                  </a:lnTo>
                  <a:lnTo>
                    <a:pt x="1984706" y="512883"/>
                  </a:lnTo>
                  <a:lnTo>
                    <a:pt x="2012235" y="494331"/>
                  </a:lnTo>
                  <a:lnTo>
                    <a:pt x="2030787" y="466802"/>
                  </a:lnTo>
                  <a:lnTo>
                    <a:pt x="2037587" y="433069"/>
                  </a:lnTo>
                  <a:lnTo>
                    <a:pt x="2037587" y="86613"/>
                  </a:lnTo>
                  <a:lnTo>
                    <a:pt x="2030787" y="52881"/>
                  </a:lnTo>
                  <a:lnTo>
                    <a:pt x="2012235" y="25352"/>
                  </a:lnTo>
                  <a:lnTo>
                    <a:pt x="1984706" y="6800"/>
                  </a:lnTo>
                  <a:lnTo>
                    <a:pt x="1950974" y="0"/>
                  </a:lnTo>
                  <a:close/>
                </a:path>
              </a:pathLst>
            </a:custGeom>
            <a:solidFill>
              <a:srgbClr val="AF1512"/>
            </a:solidFill>
          </p:spPr>
          <p:txBody>
            <a:bodyPr wrap="square" lIns="0" tIns="0" rIns="0" bIns="0" rtlCol="0"/>
            <a:lstStyle/>
            <a:p>
              <a:endParaRPr/>
            </a:p>
          </p:txBody>
        </p:sp>
        <p:sp>
          <p:nvSpPr>
            <p:cNvPr id="46" name="object 46"/>
            <p:cNvSpPr/>
            <p:nvPr/>
          </p:nvSpPr>
          <p:spPr>
            <a:xfrm>
              <a:off x="1248917" y="2937510"/>
              <a:ext cx="2037714" cy="520065"/>
            </a:xfrm>
            <a:custGeom>
              <a:avLst/>
              <a:gdLst/>
              <a:ahLst/>
              <a:cxnLst/>
              <a:rect l="l" t="t" r="r" b="b"/>
              <a:pathLst>
                <a:path w="2037714" h="520064">
                  <a:moveTo>
                    <a:pt x="0" y="86613"/>
                  </a:moveTo>
                  <a:lnTo>
                    <a:pt x="6800" y="52881"/>
                  </a:lnTo>
                  <a:lnTo>
                    <a:pt x="25352" y="25352"/>
                  </a:lnTo>
                  <a:lnTo>
                    <a:pt x="52881" y="6800"/>
                  </a:lnTo>
                  <a:lnTo>
                    <a:pt x="86613" y="0"/>
                  </a:lnTo>
                  <a:lnTo>
                    <a:pt x="1950974" y="0"/>
                  </a:lnTo>
                  <a:lnTo>
                    <a:pt x="1984706" y="6800"/>
                  </a:lnTo>
                  <a:lnTo>
                    <a:pt x="2012235" y="25352"/>
                  </a:lnTo>
                  <a:lnTo>
                    <a:pt x="2030787" y="52881"/>
                  </a:lnTo>
                  <a:lnTo>
                    <a:pt x="2037587" y="86613"/>
                  </a:lnTo>
                  <a:lnTo>
                    <a:pt x="2037587" y="433069"/>
                  </a:lnTo>
                  <a:lnTo>
                    <a:pt x="2030787" y="466802"/>
                  </a:lnTo>
                  <a:lnTo>
                    <a:pt x="2012235" y="494331"/>
                  </a:lnTo>
                  <a:lnTo>
                    <a:pt x="1984706" y="512883"/>
                  </a:lnTo>
                  <a:lnTo>
                    <a:pt x="1950974" y="519684"/>
                  </a:lnTo>
                  <a:lnTo>
                    <a:pt x="86613" y="519684"/>
                  </a:lnTo>
                  <a:lnTo>
                    <a:pt x="52881" y="512883"/>
                  </a:lnTo>
                  <a:lnTo>
                    <a:pt x="25352" y="494331"/>
                  </a:lnTo>
                  <a:lnTo>
                    <a:pt x="6800" y="466802"/>
                  </a:lnTo>
                  <a:lnTo>
                    <a:pt x="0" y="433069"/>
                  </a:lnTo>
                  <a:lnTo>
                    <a:pt x="0" y="86613"/>
                  </a:lnTo>
                  <a:close/>
                </a:path>
              </a:pathLst>
            </a:custGeom>
            <a:ln w="19812">
              <a:solidFill>
                <a:srgbClr val="800C0A"/>
              </a:solidFill>
            </a:ln>
          </p:spPr>
          <p:txBody>
            <a:bodyPr wrap="square" lIns="0" tIns="0" rIns="0" bIns="0" rtlCol="0"/>
            <a:lstStyle/>
            <a:p>
              <a:endParaRPr/>
            </a:p>
          </p:txBody>
        </p:sp>
      </p:grpSp>
      <p:sp>
        <p:nvSpPr>
          <p:cNvPr id="47" name="object 47"/>
          <p:cNvSpPr txBox="1"/>
          <p:nvPr/>
        </p:nvSpPr>
        <p:spPr>
          <a:xfrm>
            <a:off x="1548649" y="3108101"/>
            <a:ext cx="68262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Gothic Uralic"/>
                <a:cs typeface="Gothic Uralic"/>
              </a:rPr>
              <a:t>n</a:t>
            </a:r>
            <a:r>
              <a:rPr sz="1800" spc="-10" dirty="0">
                <a:solidFill>
                  <a:srgbClr val="FFFFFF"/>
                </a:solidFill>
                <a:latin typeface="Gothic Uralic"/>
                <a:cs typeface="Gothic Uralic"/>
              </a:rPr>
              <a:t>a</a:t>
            </a:r>
            <a:r>
              <a:rPr sz="1800" spc="-5" dirty="0">
                <a:solidFill>
                  <a:srgbClr val="FFFFFF"/>
                </a:solidFill>
                <a:latin typeface="Gothic Uralic"/>
                <a:cs typeface="Gothic Uralic"/>
              </a:rPr>
              <a:t>me</a:t>
            </a:r>
            <a:endParaRPr sz="1800" dirty="0">
              <a:latin typeface="Gothic Uralic"/>
              <a:cs typeface="Gothic Uralic"/>
            </a:endParaRPr>
          </a:p>
        </p:txBody>
      </p:sp>
      <p:grpSp>
        <p:nvGrpSpPr>
          <p:cNvPr id="48" name="object 48"/>
          <p:cNvGrpSpPr/>
          <p:nvPr/>
        </p:nvGrpSpPr>
        <p:grpSpPr>
          <a:xfrm>
            <a:off x="943863" y="3670645"/>
            <a:ext cx="2344420" cy="521334"/>
            <a:chOff x="1239011" y="3867911"/>
            <a:chExt cx="2344420" cy="521334"/>
          </a:xfrm>
        </p:grpSpPr>
        <p:sp>
          <p:nvSpPr>
            <p:cNvPr id="49" name="object 49"/>
            <p:cNvSpPr/>
            <p:nvPr/>
          </p:nvSpPr>
          <p:spPr>
            <a:xfrm>
              <a:off x="1248917" y="3877817"/>
              <a:ext cx="2324100" cy="501650"/>
            </a:xfrm>
            <a:custGeom>
              <a:avLst/>
              <a:gdLst/>
              <a:ahLst/>
              <a:cxnLst/>
              <a:rect l="l" t="t" r="r" b="b"/>
              <a:pathLst>
                <a:path w="2324100" h="501650">
                  <a:moveTo>
                    <a:pt x="2240534" y="0"/>
                  </a:moveTo>
                  <a:lnTo>
                    <a:pt x="83565" y="0"/>
                  </a:lnTo>
                  <a:lnTo>
                    <a:pt x="51059" y="6574"/>
                  </a:lnTo>
                  <a:lnTo>
                    <a:pt x="24495" y="24495"/>
                  </a:lnTo>
                  <a:lnTo>
                    <a:pt x="6574" y="51059"/>
                  </a:lnTo>
                  <a:lnTo>
                    <a:pt x="0" y="83565"/>
                  </a:lnTo>
                  <a:lnTo>
                    <a:pt x="0" y="417829"/>
                  </a:lnTo>
                  <a:lnTo>
                    <a:pt x="6574" y="450336"/>
                  </a:lnTo>
                  <a:lnTo>
                    <a:pt x="24495" y="476900"/>
                  </a:lnTo>
                  <a:lnTo>
                    <a:pt x="51059" y="494821"/>
                  </a:lnTo>
                  <a:lnTo>
                    <a:pt x="83565" y="501395"/>
                  </a:lnTo>
                  <a:lnTo>
                    <a:pt x="2240534" y="501395"/>
                  </a:lnTo>
                  <a:lnTo>
                    <a:pt x="2273040" y="494821"/>
                  </a:lnTo>
                  <a:lnTo>
                    <a:pt x="2299604" y="476900"/>
                  </a:lnTo>
                  <a:lnTo>
                    <a:pt x="2317525" y="450336"/>
                  </a:lnTo>
                  <a:lnTo>
                    <a:pt x="2324099" y="417829"/>
                  </a:lnTo>
                  <a:lnTo>
                    <a:pt x="2324099" y="83565"/>
                  </a:lnTo>
                  <a:lnTo>
                    <a:pt x="2317525" y="51059"/>
                  </a:lnTo>
                  <a:lnTo>
                    <a:pt x="2299604" y="24495"/>
                  </a:lnTo>
                  <a:lnTo>
                    <a:pt x="2273040" y="6574"/>
                  </a:lnTo>
                  <a:lnTo>
                    <a:pt x="2240534" y="0"/>
                  </a:lnTo>
                  <a:close/>
                </a:path>
              </a:pathLst>
            </a:custGeom>
            <a:solidFill>
              <a:srgbClr val="AF1512"/>
            </a:solidFill>
          </p:spPr>
          <p:txBody>
            <a:bodyPr wrap="square" lIns="0" tIns="0" rIns="0" bIns="0" rtlCol="0"/>
            <a:lstStyle/>
            <a:p>
              <a:endParaRPr dirty="0"/>
            </a:p>
          </p:txBody>
        </p:sp>
        <p:sp>
          <p:nvSpPr>
            <p:cNvPr id="50" name="object 50"/>
            <p:cNvSpPr/>
            <p:nvPr/>
          </p:nvSpPr>
          <p:spPr>
            <a:xfrm>
              <a:off x="1248917" y="3877817"/>
              <a:ext cx="2324100" cy="501650"/>
            </a:xfrm>
            <a:custGeom>
              <a:avLst/>
              <a:gdLst/>
              <a:ahLst/>
              <a:cxnLst/>
              <a:rect l="l" t="t" r="r" b="b"/>
              <a:pathLst>
                <a:path w="2324100" h="501650">
                  <a:moveTo>
                    <a:pt x="0" y="83565"/>
                  </a:moveTo>
                  <a:lnTo>
                    <a:pt x="6574" y="51059"/>
                  </a:lnTo>
                  <a:lnTo>
                    <a:pt x="24495" y="24495"/>
                  </a:lnTo>
                  <a:lnTo>
                    <a:pt x="51059" y="6574"/>
                  </a:lnTo>
                  <a:lnTo>
                    <a:pt x="83565" y="0"/>
                  </a:lnTo>
                  <a:lnTo>
                    <a:pt x="2240534" y="0"/>
                  </a:lnTo>
                  <a:lnTo>
                    <a:pt x="2273040" y="6574"/>
                  </a:lnTo>
                  <a:lnTo>
                    <a:pt x="2299604" y="24495"/>
                  </a:lnTo>
                  <a:lnTo>
                    <a:pt x="2317525" y="51059"/>
                  </a:lnTo>
                  <a:lnTo>
                    <a:pt x="2324099" y="83565"/>
                  </a:lnTo>
                  <a:lnTo>
                    <a:pt x="2324099" y="417829"/>
                  </a:lnTo>
                  <a:lnTo>
                    <a:pt x="2317525" y="450336"/>
                  </a:lnTo>
                  <a:lnTo>
                    <a:pt x="2299604" y="476900"/>
                  </a:lnTo>
                  <a:lnTo>
                    <a:pt x="2273040" y="494821"/>
                  </a:lnTo>
                  <a:lnTo>
                    <a:pt x="2240534" y="501395"/>
                  </a:lnTo>
                  <a:lnTo>
                    <a:pt x="83565" y="501395"/>
                  </a:lnTo>
                  <a:lnTo>
                    <a:pt x="51059" y="494821"/>
                  </a:lnTo>
                  <a:lnTo>
                    <a:pt x="24495" y="476900"/>
                  </a:lnTo>
                  <a:lnTo>
                    <a:pt x="6574" y="450336"/>
                  </a:lnTo>
                  <a:lnTo>
                    <a:pt x="0" y="417829"/>
                  </a:lnTo>
                  <a:lnTo>
                    <a:pt x="0" y="83565"/>
                  </a:lnTo>
                  <a:close/>
                </a:path>
              </a:pathLst>
            </a:custGeom>
            <a:ln w="19811">
              <a:solidFill>
                <a:srgbClr val="800C0A"/>
              </a:solidFill>
            </a:ln>
          </p:spPr>
          <p:txBody>
            <a:bodyPr wrap="square" lIns="0" tIns="0" rIns="0" bIns="0" rtlCol="0"/>
            <a:lstStyle/>
            <a:p>
              <a:endParaRPr/>
            </a:p>
          </p:txBody>
        </p:sp>
      </p:grpSp>
      <p:sp>
        <p:nvSpPr>
          <p:cNvPr id="51" name="object 51"/>
          <p:cNvSpPr txBox="1"/>
          <p:nvPr/>
        </p:nvSpPr>
        <p:spPr>
          <a:xfrm>
            <a:off x="1390912" y="3815220"/>
            <a:ext cx="1334135" cy="299720"/>
          </a:xfrm>
          <a:prstGeom prst="rect">
            <a:avLst/>
          </a:prstGeom>
        </p:spPr>
        <p:txBody>
          <a:bodyPr vert="horz" wrap="square" lIns="0" tIns="12700" rIns="0" bIns="0" rtlCol="0">
            <a:spAutoFit/>
          </a:bodyPr>
          <a:lstStyle/>
          <a:p>
            <a:pPr marL="12700">
              <a:lnSpc>
                <a:spcPct val="100000"/>
              </a:lnSpc>
              <a:spcBef>
                <a:spcPts val="100"/>
              </a:spcBef>
            </a:pPr>
            <a:r>
              <a:rPr lang="en-IN" sz="1800" spc="-5" dirty="0">
                <a:solidFill>
                  <a:srgbClr val="FFFFFF"/>
                </a:solidFill>
                <a:latin typeface="Gothic Uralic"/>
                <a:cs typeface="Gothic Uralic"/>
              </a:rPr>
              <a:t>O</a:t>
            </a:r>
            <a:r>
              <a:rPr sz="1800" spc="-5" dirty="0" err="1">
                <a:solidFill>
                  <a:srgbClr val="FFFFFF"/>
                </a:solidFill>
                <a:latin typeface="Gothic Uralic"/>
                <a:cs typeface="Gothic Uralic"/>
              </a:rPr>
              <a:t>nline</a:t>
            </a:r>
            <a:r>
              <a:rPr lang="en-US" spc="-5" dirty="0">
                <a:solidFill>
                  <a:srgbClr val="FFFFFF"/>
                </a:solidFill>
                <a:latin typeface="Gothic Uralic"/>
                <a:cs typeface="Gothic Uralic"/>
              </a:rPr>
              <a:t> O</a:t>
            </a:r>
            <a:r>
              <a:rPr sz="1800" spc="-5" dirty="0">
                <a:solidFill>
                  <a:srgbClr val="FFFFFF"/>
                </a:solidFill>
                <a:latin typeface="Gothic Uralic"/>
                <a:cs typeface="Gothic Uralic"/>
              </a:rPr>
              <a:t>rde</a:t>
            </a:r>
            <a:r>
              <a:rPr lang="en-US" sz="1800" spc="-5" dirty="0">
                <a:solidFill>
                  <a:srgbClr val="FFFFFF"/>
                </a:solidFill>
                <a:latin typeface="Gothic Uralic"/>
                <a:cs typeface="Gothic Uralic"/>
              </a:rPr>
              <a:t>r</a:t>
            </a:r>
            <a:endParaRPr sz="1800" dirty="0">
              <a:latin typeface="Gothic Uralic"/>
              <a:cs typeface="Gothic Uralic"/>
            </a:endParaRPr>
          </a:p>
        </p:txBody>
      </p:sp>
      <p:grpSp>
        <p:nvGrpSpPr>
          <p:cNvPr id="52" name="object 52"/>
          <p:cNvGrpSpPr/>
          <p:nvPr/>
        </p:nvGrpSpPr>
        <p:grpSpPr>
          <a:xfrm>
            <a:off x="7624571" y="1562100"/>
            <a:ext cx="2083435" cy="411480"/>
            <a:chOff x="7624571" y="1562100"/>
            <a:chExt cx="2083435" cy="411480"/>
          </a:xfrm>
        </p:grpSpPr>
        <p:sp>
          <p:nvSpPr>
            <p:cNvPr id="53" name="object 53"/>
            <p:cNvSpPr/>
            <p:nvPr/>
          </p:nvSpPr>
          <p:spPr>
            <a:xfrm>
              <a:off x="7634477" y="1572005"/>
              <a:ext cx="2063750" cy="391795"/>
            </a:xfrm>
            <a:custGeom>
              <a:avLst/>
              <a:gdLst/>
              <a:ahLst/>
              <a:cxnLst/>
              <a:rect l="l" t="t" r="r" b="b"/>
              <a:pathLst>
                <a:path w="2063750" h="391794">
                  <a:moveTo>
                    <a:pt x="1998218" y="0"/>
                  </a:moveTo>
                  <a:lnTo>
                    <a:pt x="65277" y="0"/>
                  </a:lnTo>
                  <a:lnTo>
                    <a:pt x="39862" y="5127"/>
                  </a:lnTo>
                  <a:lnTo>
                    <a:pt x="19113" y="19113"/>
                  </a:lnTo>
                  <a:lnTo>
                    <a:pt x="5127" y="39862"/>
                  </a:lnTo>
                  <a:lnTo>
                    <a:pt x="0" y="65278"/>
                  </a:lnTo>
                  <a:lnTo>
                    <a:pt x="0" y="326390"/>
                  </a:lnTo>
                  <a:lnTo>
                    <a:pt x="5127" y="351805"/>
                  </a:lnTo>
                  <a:lnTo>
                    <a:pt x="19113" y="372554"/>
                  </a:lnTo>
                  <a:lnTo>
                    <a:pt x="39862" y="386540"/>
                  </a:lnTo>
                  <a:lnTo>
                    <a:pt x="65277" y="391668"/>
                  </a:lnTo>
                  <a:lnTo>
                    <a:pt x="1998218" y="391668"/>
                  </a:lnTo>
                  <a:lnTo>
                    <a:pt x="2023633" y="386540"/>
                  </a:lnTo>
                  <a:lnTo>
                    <a:pt x="2044382" y="372554"/>
                  </a:lnTo>
                  <a:lnTo>
                    <a:pt x="2058368" y="351805"/>
                  </a:lnTo>
                  <a:lnTo>
                    <a:pt x="2063496" y="326390"/>
                  </a:lnTo>
                  <a:lnTo>
                    <a:pt x="2063496" y="65278"/>
                  </a:lnTo>
                  <a:lnTo>
                    <a:pt x="2058368" y="39862"/>
                  </a:lnTo>
                  <a:lnTo>
                    <a:pt x="2044382" y="19113"/>
                  </a:lnTo>
                  <a:lnTo>
                    <a:pt x="2023633" y="5127"/>
                  </a:lnTo>
                  <a:lnTo>
                    <a:pt x="1998218" y="0"/>
                  </a:lnTo>
                  <a:close/>
                </a:path>
              </a:pathLst>
            </a:custGeom>
            <a:solidFill>
              <a:srgbClr val="AF1512"/>
            </a:solidFill>
          </p:spPr>
          <p:txBody>
            <a:bodyPr wrap="square" lIns="0" tIns="0" rIns="0" bIns="0" rtlCol="0"/>
            <a:lstStyle/>
            <a:p>
              <a:endParaRPr/>
            </a:p>
          </p:txBody>
        </p:sp>
        <p:sp>
          <p:nvSpPr>
            <p:cNvPr id="54" name="object 54"/>
            <p:cNvSpPr/>
            <p:nvPr/>
          </p:nvSpPr>
          <p:spPr>
            <a:xfrm>
              <a:off x="7634477" y="1572005"/>
              <a:ext cx="2063750" cy="391795"/>
            </a:xfrm>
            <a:custGeom>
              <a:avLst/>
              <a:gdLst/>
              <a:ahLst/>
              <a:cxnLst/>
              <a:rect l="l" t="t" r="r" b="b"/>
              <a:pathLst>
                <a:path w="2063750" h="391794">
                  <a:moveTo>
                    <a:pt x="0" y="65278"/>
                  </a:moveTo>
                  <a:lnTo>
                    <a:pt x="5127" y="39862"/>
                  </a:lnTo>
                  <a:lnTo>
                    <a:pt x="19113" y="19113"/>
                  </a:lnTo>
                  <a:lnTo>
                    <a:pt x="39862" y="5127"/>
                  </a:lnTo>
                  <a:lnTo>
                    <a:pt x="65277" y="0"/>
                  </a:lnTo>
                  <a:lnTo>
                    <a:pt x="1998218" y="0"/>
                  </a:lnTo>
                  <a:lnTo>
                    <a:pt x="2023633" y="5127"/>
                  </a:lnTo>
                  <a:lnTo>
                    <a:pt x="2044382" y="19113"/>
                  </a:lnTo>
                  <a:lnTo>
                    <a:pt x="2058368" y="39862"/>
                  </a:lnTo>
                  <a:lnTo>
                    <a:pt x="2063496" y="65278"/>
                  </a:lnTo>
                  <a:lnTo>
                    <a:pt x="2063496" y="326390"/>
                  </a:lnTo>
                  <a:lnTo>
                    <a:pt x="2058368" y="351805"/>
                  </a:lnTo>
                  <a:lnTo>
                    <a:pt x="2044382" y="372554"/>
                  </a:lnTo>
                  <a:lnTo>
                    <a:pt x="2023633" y="386540"/>
                  </a:lnTo>
                  <a:lnTo>
                    <a:pt x="1998218" y="391668"/>
                  </a:lnTo>
                  <a:lnTo>
                    <a:pt x="65277" y="391668"/>
                  </a:lnTo>
                  <a:lnTo>
                    <a:pt x="39862" y="386540"/>
                  </a:lnTo>
                  <a:lnTo>
                    <a:pt x="19113" y="372554"/>
                  </a:lnTo>
                  <a:lnTo>
                    <a:pt x="5127" y="351805"/>
                  </a:lnTo>
                  <a:lnTo>
                    <a:pt x="0" y="326390"/>
                  </a:lnTo>
                  <a:lnTo>
                    <a:pt x="0" y="65278"/>
                  </a:lnTo>
                  <a:close/>
                </a:path>
              </a:pathLst>
            </a:custGeom>
            <a:ln w="19812">
              <a:solidFill>
                <a:srgbClr val="800C0A"/>
              </a:solidFill>
            </a:ln>
          </p:spPr>
          <p:txBody>
            <a:bodyPr wrap="square" lIns="0" tIns="0" rIns="0" bIns="0" rtlCol="0"/>
            <a:lstStyle/>
            <a:p>
              <a:endParaRPr/>
            </a:p>
          </p:txBody>
        </p:sp>
      </p:grpSp>
      <p:sp>
        <p:nvSpPr>
          <p:cNvPr id="55" name="object 55"/>
          <p:cNvSpPr txBox="1"/>
          <p:nvPr/>
        </p:nvSpPr>
        <p:spPr>
          <a:xfrm>
            <a:off x="7732521" y="1612519"/>
            <a:ext cx="12668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menu_item</a:t>
            </a:r>
            <a:endParaRPr sz="1800">
              <a:latin typeface="Gothic Uralic"/>
              <a:cs typeface="Gothic Uralic"/>
            </a:endParaRPr>
          </a:p>
        </p:txBody>
      </p:sp>
      <p:grpSp>
        <p:nvGrpSpPr>
          <p:cNvPr id="56" name="object 56"/>
          <p:cNvGrpSpPr/>
          <p:nvPr/>
        </p:nvGrpSpPr>
        <p:grpSpPr>
          <a:xfrm>
            <a:off x="4379976" y="2354579"/>
            <a:ext cx="2286000" cy="568960"/>
            <a:chOff x="4379976" y="2354579"/>
            <a:chExt cx="2286000" cy="568960"/>
          </a:xfrm>
        </p:grpSpPr>
        <p:sp>
          <p:nvSpPr>
            <p:cNvPr id="57" name="object 57"/>
            <p:cNvSpPr/>
            <p:nvPr/>
          </p:nvSpPr>
          <p:spPr>
            <a:xfrm>
              <a:off x="4389882" y="2364485"/>
              <a:ext cx="2266315" cy="548640"/>
            </a:xfrm>
            <a:custGeom>
              <a:avLst/>
              <a:gdLst/>
              <a:ahLst/>
              <a:cxnLst/>
              <a:rect l="l" t="t" r="r" b="b"/>
              <a:pathLst>
                <a:path w="2266315" h="548639">
                  <a:moveTo>
                    <a:pt x="2174747" y="0"/>
                  </a:moveTo>
                  <a:lnTo>
                    <a:pt x="91439" y="0"/>
                  </a:lnTo>
                  <a:lnTo>
                    <a:pt x="55828" y="7179"/>
                  </a:lnTo>
                  <a:lnTo>
                    <a:pt x="26765" y="26765"/>
                  </a:lnTo>
                  <a:lnTo>
                    <a:pt x="7179" y="55828"/>
                  </a:lnTo>
                  <a:lnTo>
                    <a:pt x="0" y="91439"/>
                  </a:lnTo>
                  <a:lnTo>
                    <a:pt x="0" y="457200"/>
                  </a:lnTo>
                  <a:lnTo>
                    <a:pt x="7179" y="492811"/>
                  </a:lnTo>
                  <a:lnTo>
                    <a:pt x="26765" y="521874"/>
                  </a:lnTo>
                  <a:lnTo>
                    <a:pt x="55828" y="541460"/>
                  </a:lnTo>
                  <a:lnTo>
                    <a:pt x="91439" y="548639"/>
                  </a:lnTo>
                  <a:lnTo>
                    <a:pt x="2174747" y="548639"/>
                  </a:lnTo>
                  <a:lnTo>
                    <a:pt x="2210359" y="541460"/>
                  </a:lnTo>
                  <a:lnTo>
                    <a:pt x="2239422" y="521874"/>
                  </a:lnTo>
                  <a:lnTo>
                    <a:pt x="2259008" y="492811"/>
                  </a:lnTo>
                  <a:lnTo>
                    <a:pt x="2266188" y="457200"/>
                  </a:lnTo>
                  <a:lnTo>
                    <a:pt x="2266188" y="91439"/>
                  </a:lnTo>
                  <a:lnTo>
                    <a:pt x="2259008" y="55828"/>
                  </a:lnTo>
                  <a:lnTo>
                    <a:pt x="2239422" y="26765"/>
                  </a:lnTo>
                  <a:lnTo>
                    <a:pt x="2210359" y="7179"/>
                  </a:lnTo>
                  <a:lnTo>
                    <a:pt x="2174747" y="0"/>
                  </a:lnTo>
                  <a:close/>
                </a:path>
              </a:pathLst>
            </a:custGeom>
            <a:solidFill>
              <a:srgbClr val="AF1512"/>
            </a:solidFill>
          </p:spPr>
          <p:txBody>
            <a:bodyPr wrap="square" lIns="0" tIns="0" rIns="0" bIns="0" rtlCol="0"/>
            <a:lstStyle/>
            <a:p>
              <a:endParaRPr/>
            </a:p>
          </p:txBody>
        </p:sp>
        <p:sp>
          <p:nvSpPr>
            <p:cNvPr id="58" name="object 58"/>
            <p:cNvSpPr/>
            <p:nvPr/>
          </p:nvSpPr>
          <p:spPr>
            <a:xfrm>
              <a:off x="4389882" y="2364485"/>
              <a:ext cx="2266315" cy="548640"/>
            </a:xfrm>
            <a:custGeom>
              <a:avLst/>
              <a:gdLst/>
              <a:ahLst/>
              <a:cxnLst/>
              <a:rect l="l" t="t" r="r" b="b"/>
              <a:pathLst>
                <a:path w="2266315" h="548639">
                  <a:moveTo>
                    <a:pt x="0" y="91439"/>
                  </a:moveTo>
                  <a:lnTo>
                    <a:pt x="7179" y="55828"/>
                  </a:lnTo>
                  <a:lnTo>
                    <a:pt x="26765" y="26765"/>
                  </a:lnTo>
                  <a:lnTo>
                    <a:pt x="55828" y="7179"/>
                  </a:lnTo>
                  <a:lnTo>
                    <a:pt x="91439" y="0"/>
                  </a:lnTo>
                  <a:lnTo>
                    <a:pt x="2174747" y="0"/>
                  </a:lnTo>
                  <a:lnTo>
                    <a:pt x="2210359" y="7179"/>
                  </a:lnTo>
                  <a:lnTo>
                    <a:pt x="2239422" y="26765"/>
                  </a:lnTo>
                  <a:lnTo>
                    <a:pt x="2259008" y="55828"/>
                  </a:lnTo>
                  <a:lnTo>
                    <a:pt x="2266188" y="91439"/>
                  </a:lnTo>
                  <a:lnTo>
                    <a:pt x="2266188" y="457200"/>
                  </a:lnTo>
                  <a:lnTo>
                    <a:pt x="2259008" y="492811"/>
                  </a:lnTo>
                  <a:lnTo>
                    <a:pt x="2239422" y="521874"/>
                  </a:lnTo>
                  <a:lnTo>
                    <a:pt x="2210359" y="541460"/>
                  </a:lnTo>
                  <a:lnTo>
                    <a:pt x="2174747" y="548639"/>
                  </a:lnTo>
                  <a:lnTo>
                    <a:pt x="91439" y="548639"/>
                  </a:lnTo>
                  <a:lnTo>
                    <a:pt x="55828" y="541460"/>
                  </a:lnTo>
                  <a:lnTo>
                    <a:pt x="26765" y="521874"/>
                  </a:lnTo>
                  <a:lnTo>
                    <a:pt x="7179" y="492811"/>
                  </a:lnTo>
                  <a:lnTo>
                    <a:pt x="0" y="457200"/>
                  </a:lnTo>
                  <a:lnTo>
                    <a:pt x="0" y="91439"/>
                  </a:lnTo>
                  <a:close/>
                </a:path>
              </a:pathLst>
            </a:custGeom>
            <a:ln w="19812">
              <a:solidFill>
                <a:srgbClr val="800C0A"/>
              </a:solidFill>
            </a:ln>
          </p:spPr>
          <p:txBody>
            <a:bodyPr wrap="square" lIns="0" tIns="0" rIns="0" bIns="0" rtlCol="0"/>
            <a:lstStyle/>
            <a:p>
              <a:endParaRPr/>
            </a:p>
          </p:txBody>
        </p:sp>
      </p:grpSp>
      <p:sp>
        <p:nvSpPr>
          <p:cNvPr id="59" name="object 59"/>
          <p:cNvSpPr txBox="1"/>
          <p:nvPr/>
        </p:nvSpPr>
        <p:spPr>
          <a:xfrm>
            <a:off x="4621529" y="2510772"/>
            <a:ext cx="14509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listed_in(city)</a:t>
            </a:r>
            <a:endParaRPr sz="1800">
              <a:latin typeface="Gothic Uralic"/>
              <a:cs typeface="Gothic Uralic"/>
            </a:endParaRPr>
          </a:p>
        </p:txBody>
      </p:sp>
      <p:grpSp>
        <p:nvGrpSpPr>
          <p:cNvPr id="60" name="object 60"/>
          <p:cNvGrpSpPr/>
          <p:nvPr/>
        </p:nvGrpSpPr>
        <p:grpSpPr>
          <a:xfrm>
            <a:off x="4232211" y="4683506"/>
            <a:ext cx="2230120" cy="510540"/>
            <a:chOff x="4475988" y="4689347"/>
            <a:chExt cx="2230120" cy="510540"/>
          </a:xfrm>
        </p:grpSpPr>
        <p:sp>
          <p:nvSpPr>
            <p:cNvPr id="61" name="object 61"/>
            <p:cNvSpPr/>
            <p:nvPr/>
          </p:nvSpPr>
          <p:spPr>
            <a:xfrm>
              <a:off x="4485894" y="4699253"/>
              <a:ext cx="2209800" cy="490855"/>
            </a:xfrm>
            <a:custGeom>
              <a:avLst/>
              <a:gdLst/>
              <a:ahLst/>
              <a:cxnLst/>
              <a:rect l="l" t="t" r="r" b="b"/>
              <a:pathLst>
                <a:path w="2209800" h="490854">
                  <a:moveTo>
                    <a:pt x="2128011" y="0"/>
                  </a:moveTo>
                  <a:lnTo>
                    <a:pt x="81787" y="0"/>
                  </a:lnTo>
                  <a:lnTo>
                    <a:pt x="49934" y="6421"/>
                  </a:lnTo>
                  <a:lnTo>
                    <a:pt x="23939" y="23939"/>
                  </a:lnTo>
                  <a:lnTo>
                    <a:pt x="6421" y="49934"/>
                  </a:lnTo>
                  <a:lnTo>
                    <a:pt x="0" y="81788"/>
                  </a:lnTo>
                  <a:lnTo>
                    <a:pt x="0" y="408940"/>
                  </a:lnTo>
                  <a:lnTo>
                    <a:pt x="6421" y="440793"/>
                  </a:lnTo>
                  <a:lnTo>
                    <a:pt x="23939" y="466788"/>
                  </a:lnTo>
                  <a:lnTo>
                    <a:pt x="49934" y="484306"/>
                  </a:lnTo>
                  <a:lnTo>
                    <a:pt x="81787" y="490728"/>
                  </a:lnTo>
                  <a:lnTo>
                    <a:pt x="2128011" y="490728"/>
                  </a:lnTo>
                  <a:lnTo>
                    <a:pt x="2159865" y="484306"/>
                  </a:lnTo>
                  <a:lnTo>
                    <a:pt x="2185860" y="466788"/>
                  </a:lnTo>
                  <a:lnTo>
                    <a:pt x="2203378" y="440793"/>
                  </a:lnTo>
                  <a:lnTo>
                    <a:pt x="2209800" y="408940"/>
                  </a:lnTo>
                  <a:lnTo>
                    <a:pt x="2209800" y="81788"/>
                  </a:lnTo>
                  <a:lnTo>
                    <a:pt x="2203378" y="49934"/>
                  </a:lnTo>
                  <a:lnTo>
                    <a:pt x="2185860" y="23939"/>
                  </a:lnTo>
                  <a:lnTo>
                    <a:pt x="2159865" y="6421"/>
                  </a:lnTo>
                  <a:lnTo>
                    <a:pt x="2128011" y="0"/>
                  </a:lnTo>
                  <a:close/>
                </a:path>
              </a:pathLst>
            </a:custGeom>
            <a:solidFill>
              <a:srgbClr val="AF1512"/>
            </a:solidFill>
          </p:spPr>
          <p:txBody>
            <a:bodyPr wrap="square" lIns="0" tIns="0" rIns="0" bIns="0" rtlCol="0"/>
            <a:lstStyle/>
            <a:p>
              <a:endParaRPr/>
            </a:p>
          </p:txBody>
        </p:sp>
        <p:sp>
          <p:nvSpPr>
            <p:cNvPr id="62" name="object 62"/>
            <p:cNvSpPr/>
            <p:nvPr/>
          </p:nvSpPr>
          <p:spPr>
            <a:xfrm>
              <a:off x="4485894" y="4699253"/>
              <a:ext cx="2209800" cy="490855"/>
            </a:xfrm>
            <a:custGeom>
              <a:avLst/>
              <a:gdLst/>
              <a:ahLst/>
              <a:cxnLst/>
              <a:rect l="l" t="t" r="r" b="b"/>
              <a:pathLst>
                <a:path w="2209800" h="490854">
                  <a:moveTo>
                    <a:pt x="0" y="81788"/>
                  </a:moveTo>
                  <a:lnTo>
                    <a:pt x="6421" y="49934"/>
                  </a:lnTo>
                  <a:lnTo>
                    <a:pt x="23939" y="23939"/>
                  </a:lnTo>
                  <a:lnTo>
                    <a:pt x="49934" y="6421"/>
                  </a:lnTo>
                  <a:lnTo>
                    <a:pt x="81787" y="0"/>
                  </a:lnTo>
                  <a:lnTo>
                    <a:pt x="2128011" y="0"/>
                  </a:lnTo>
                  <a:lnTo>
                    <a:pt x="2159865" y="6421"/>
                  </a:lnTo>
                  <a:lnTo>
                    <a:pt x="2185860" y="23939"/>
                  </a:lnTo>
                  <a:lnTo>
                    <a:pt x="2203378" y="49934"/>
                  </a:lnTo>
                  <a:lnTo>
                    <a:pt x="2209800" y="81788"/>
                  </a:lnTo>
                  <a:lnTo>
                    <a:pt x="2209800" y="408940"/>
                  </a:lnTo>
                  <a:lnTo>
                    <a:pt x="2203378" y="440793"/>
                  </a:lnTo>
                  <a:lnTo>
                    <a:pt x="2185860" y="466788"/>
                  </a:lnTo>
                  <a:lnTo>
                    <a:pt x="2159865" y="484306"/>
                  </a:lnTo>
                  <a:lnTo>
                    <a:pt x="2128011" y="490728"/>
                  </a:lnTo>
                  <a:lnTo>
                    <a:pt x="81787" y="490728"/>
                  </a:lnTo>
                  <a:lnTo>
                    <a:pt x="49934" y="484306"/>
                  </a:lnTo>
                  <a:lnTo>
                    <a:pt x="23939" y="466788"/>
                  </a:lnTo>
                  <a:lnTo>
                    <a:pt x="6421" y="440793"/>
                  </a:lnTo>
                  <a:lnTo>
                    <a:pt x="0" y="408940"/>
                  </a:lnTo>
                  <a:lnTo>
                    <a:pt x="0" y="81788"/>
                  </a:lnTo>
                  <a:close/>
                </a:path>
              </a:pathLst>
            </a:custGeom>
            <a:ln w="19812">
              <a:solidFill>
                <a:srgbClr val="800C0A"/>
              </a:solidFill>
            </a:ln>
          </p:spPr>
          <p:txBody>
            <a:bodyPr wrap="square" lIns="0" tIns="0" rIns="0" bIns="0" rtlCol="0"/>
            <a:lstStyle/>
            <a:p>
              <a:endParaRPr/>
            </a:p>
          </p:txBody>
        </p:sp>
      </p:grpSp>
      <p:sp>
        <p:nvSpPr>
          <p:cNvPr id="63" name="object 63"/>
          <p:cNvSpPr txBox="1"/>
          <p:nvPr/>
        </p:nvSpPr>
        <p:spPr>
          <a:xfrm>
            <a:off x="4954587" y="4804773"/>
            <a:ext cx="7569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Gothic Uralic"/>
                <a:cs typeface="Gothic Uralic"/>
              </a:rPr>
              <a:t>p</a:t>
            </a:r>
            <a:r>
              <a:rPr sz="1800" spc="-10" dirty="0">
                <a:solidFill>
                  <a:srgbClr val="FFFFFF"/>
                </a:solidFill>
                <a:latin typeface="Gothic Uralic"/>
                <a:cs typeface="Gothic Uralic"/>
              </a:rPr>
              <a:t>h</a:t>
            </a:r>
            <a:r>
              <a:rPr sz="1800" spc="-5" dirty="0">
                <a:solidFill>
                  <a:srgbClr val="FFFFFF"/>
                </a:solidFill>
                <a:latin typeface="Gothic Uralic"/>
                <a:cs typeface="Gothic Uralic"/>
              </a:rPr>
              <a:t>o</a:t>
            </a:r>
            <a:r>
              <a:rPr sz="1800" spc="-15" dirty="0">
                <a:solidFill>
                  <a:srgbClr val="FFFFFF"/>
                </a:solidFill>
                <a:latin typeface="Gothic Uralic"/>
                <a:cs typeface="Gothic Uralic"/>
              </a:rPr>
              <a:t>n</a:t>
            </a:r>
            <a:r>
              <a:rPr sz="1800" spc="-5" dirty="0">
                <a:solidFill>
                  <a:srgbClr val="FFFFFF"/>
                </a:solidFill>
                <a:latin typeface="Gothic Uralic"/>
                <a:cs typeface="Gothic Uralic"/>
              </a:rPr>
              <a:t>e</a:t>
            </a:r>
            <a:endParaRPr sz="1800" dirty="0">
              <a:latin typeface="Gothic Uralic"/>
              <a:cs typeface="Gothic Uralic"/>
            </a:endParaRPr>
          </a:p>
        </p:txBody>
      </p:sp>
      <p:grpSp>
        <p:nvGrpSpPr>
          <p:cNvPr id="64" name="object 64"/>
          <p:cNvGrpSpPr/>
          <p:nvPr/>
        </p:nvGrpSpPr>
        <p:grpSpPr>
          <a:xfrm>
            <a:off x="914273" y="5256906"/>
            <a:ext cx="2344420" cy="532130"/>
            <a:chOff x="1239011" y="5561076"/>
            <a:chExt cx="2344420" cy="532130"/>
          </a:xfrm>
        </p:grpSpPr>
        <p:sp>
          <p:nvSpPr>
            <p:cNvPr id="65" name="object 65"/>
            <p:cNvSpPr/>
            <p:nvPr/>
          </p:nvSpPr>
          <p:spPr>
            <a:xfrm>
              <a:off x="1248917" y="5570982"/>
              <a:ext cx="2324100" cy="512445"/>
            </a:xfrm>
            <a:custGeom>
              <a:avLst/>
              <a:gdLst/>
              <a:ahLst/>
              <a:cxnLst/>
              <a:rect l="l" t="t" r="r" b="b"/>
              <a:pathLst>
                <a:path w="2324100" h="512445">
                  <a:moveTo>
                    <a:pt x="2238756" y="0"/>
                  </a:moveTo>
                  <a:lnTo>
                    <a:pt x="85343" y="0"/>
                  </a:lnTo>
                  <a:lnTo>
                    <a:pt x="52131" y="6707"/>
                  </a:lnTo>
                  <a:lnTo>
                    <a:pt x="25003" y="24998"/>
                  </a:lnTo>
                  <a:lnTo>
                    <a:pt x="6709" y="52126"/>
                  </a:lnTo>
                  <a:lnTo>
                    <a:pt x="0" y="85344"/>
                  </a:lnTo>
                  <a:lnTo>
                    <a:pt x="0" y="426720"/>
                  </a:lnTo>
                  <a:lnTo>
                    <a:pt x="6709" y="459937"/>
                  </a:lnTo>
                  <a:lnTo>
                    <a:pt x="25003" y="487065"/>
                  </a:lnTo>
                  <a:lnTo>
                    <a:pt x="52131" y="505356"/>
                  </a:lnTo>
                  <a:lnTo>
                    <a:pt x="85343" y="512064"/>
                  </a:lnTo>
                  <a:lnTo>
                    <a:pt x="2238756" y="512064"/>
                  </a:lnTo>
                  <a:lnTo>
                    <a:pt x="2271968" y="505356"/>
                  </a:lnTo>
                  <a:lnTo>
                    <a:pt x="2299096" y="487065"/>
                  </a:lnTo>
                  <a:lnTo>
                    <a:pt x="2317390" y="459937"/>
                  </a:lnTo>
                  <a:lnTo>
                    <a:pt x="2324099" y="426720"/>
                  </a:lnTo>
                  <a:lnTo>
                    <a:pt x="2324099" y="85344"/>
                  </a:lnTo>
                  <a:lnTo>
                    <a:pt x="2317390" y="52126"/>
                  </a:lnTo>
                  <a:lnTo>
                    <a:pt x="2299096" y="24998"/>
                  </a:lnTo>
                  <a:lnTo>
                    <a:pt x="2271968" y="6707"/>
                  </a:lnTo>
                  <a:lnTo>
                    <a:pt x="2238756" y="0"/>
                  </a:lnTo>
                  <a:close/>
                </a:path>
              </a:pathLst>
            </a:custGeom>
            <a:solidFill>
              <a:srgbClr val="AF1512"/>
            </a:solidFill>
          </p:spPr>
          <p:txBody>
            <a:bodyPr wrap="square" lIns="0" tIns="0" rIns="0" bIns="0" rtlCol="0"/>
            <a:lstStyle/>
            <a:p>
              <a:endParaRPr/>
            </a:p>
          </p:txBody>
        </p:sp>
        <p:sp>
          <p:nvSpPr>
            <p:cNvPr id="66" name="object 66"/>
            <p:cNvSpPr/>
            <p:nvPr/>
          </p:nvSpPr>
          <p:spPr>
            <a:xfrm>
              <a:off x="1248917" y="5570982"/>
              <a:ext cx="2324100" cy="512445"/>
            </a:xfrm>
            <a:custGeom>
              <a:avLst/>
              <a:gdLst/>
              <a:ahLst/>
              <a:cxnLst/>
              <a:rect l="l" t="t" r="r" b="b"/>
              <a:pathLst>
                <a:path w="2324100" h="512445">
                  <a:moveTo>
                    <a:pt x="0" y="85344"/>
                  </a:moveTo>
                  <a:lnTo>
                    <a:pt x="6709" y="52126"/>
                  </a:lnTo>
                  <a:lnTo>
                    <a:pt x="25003" y="24998"/>
                  </a:lnTo>
                  <a:lnTo>
                    <a:pt x="52131" y="6707"/>
                  </a:lnTo>
                  <a:lnTo>
                    <a:pt x="85343" y="0"/>
                  </a:lnTo>
                  <a:lnTo>
                    <a:pt x="2238756" y="0"/>
                  </a:lnTo>
                  <a:lnTo>
                    <a:pt x="2271968" y="6707"/>
                  </a:lnTo>
                  <a:lnTo>
                    <a:pt x="2299096" y="24998"/>
                  </a:lnTo>
                  <a:lnTo>
                    <a:pt x="2317390" y="52126"/>
                  </a:lnTo>
                  <a:lnTo>
                    <a:pt x="2324099" y="85344"/>
                  </a:lnTo>
                  <a:lnTo>
                    <a:pt x="2324099" y="426720"/>
                  </a:lnTo>
                  <a:lnTo>
                    <a:pt x="2317390" y="459937"/>
                  </a:lnTo>
                  <a:lnTo>
                    <a:pt x="2299096" y="487065"/>
                  </a:lnTo>
                  <a:lnTo>
                    <a:pt x="2271968" y="505356"/>
                  </a:lnTo>
                  <a:lnTo>
                    <a:pt x="2238756" y="512064"/>
                  </a:lnTo>
                  <a:lnTo>
                    <a:pt x="85343" y="512064"/>
                  </a:lnTo>
                  <a:lnTo>
                    <a:pt x="52131" y="505356"/>
                  </a:lnTo>
                  <a:lnTo>
                    <a:pt x="25003" y="487065"/>
                  </a:lnTo>
                  <a:lnTo>
                    <a:pt x="6709" y="459937"/>
                  </a:lnTo>
                  <a:lnTo>
                    <a:pt x="0" y="426720"/>
                  </a:lnTo>
                  <a:lnTo>
                    <a:pt x="0" y="85344"/>
                  </a:lnTo>
                  <a:close/>
                </a:path>
              </a:pathLst>
            </a:custGeom>
            <a:ln w="19811">
              <a:solidFill>
                <a:srgbClr val="800C0A"/>
              </a:solidFill>
            </a:ln>
          </p:spPr>
          <p:txBody>
            <a:bodyPr wrap="square" lIns="0" tIns="0" rIns="0" bIns="0" rtlCol="0"/>
            <a:lstStyle/>
            <a:p>
              <a:endParaRPr/>
            </a:p>
          </p:txBody>
        </p:sp>
      </p:grpSp>
      <p:sp>
        <p:nvSpPr>
          <p:cNvPr id="67" name="object 67"/>
          <p:cNvSpPr txBox="1"/>
          <p:nvPr/>
        </p:nvSpPr>
        <p:spPr>
          <a:xfrm>
            <a:off x="1615503" y="5373111"/>
            <a:ext cx="68008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Gothic Uralic"/>
                <a:cs typeface="Gothic Uralic"/>
              </a:rPr>
              <a:t>v</a:t>
            </a:r>
            <a:r>
              <a:rPr sz="1800" spc="-5" dirty="0">
                <a:solidFill>
                  <a:srgbClr val="FFFFFF"/>
                </a:solidFill>
                <a:latin typeface="Gothic Uralic"/>
                <a:cs typeface="Gothic Uralic"/>
              </a:rPr>
              <a:t>o</a:t>
            </a:r>
            <a:r>
              <a:rPr sz="1800" spc="-20" dirty="0">
                <a:solidFill>
                  <a:srgbClr val="FFFFFF"/>
                </a:solidFill>
                <a:latin typeface="Gothic Uralic"/>
                <a:cs typeface="Gothic Uralic"/>
              </a:rPr>
              <a:t>t</a:t>
            </a:r>
            <a:r>
              <a:rPr sz="1800" spc="-15" dirty="0">
                <a:solidFill>
                  <a:srgbClr val="FFFFFF"/>
                </a:solidFill>
                <a:latin typeface="Gothic Uralic"/>
                <a:cs typeface="Gothic Uralic"/>
              </a:rPr>
              <a:t>e</a:t>
            </a:r>
            <a:r>
              <a:rPr sz="1800" spc="-5" dirty="0">
                <a:solidFill>
                  <a:srgbClr val="FFFFFF"/>
                </a:solidFill>
                <a:latin typeface="Gothic Uralic"/>
                <a:cs typeface="Gothic Uralic"/>
              </a:rPr>
              <a:t>s:</a:t>
            </a:r>
            <a:endParaRPr sz="1800" dirty="0">
              <a:latin typeface="Gothic Uralic"/>
              <a:cs typeface="Gothic Uralic"/>
            </a:endParaRPr>
          </a:p>
        </p:txBody>
      </p:sp>
      <p:grpSp>
        <p:nvGrpSpPr>
          <p:cNvPr id="68" name="object 68"/>
          <p:cNvGrpSpPr/>
          <p:nvPr/>
        </p:nvGrpSpPr>
        <p:grpSpPr>
          <a:xfrm>
            <a:off x="7411439" y="5253033"/>
            <a:ext cx="2437130" cy="539750"/>
            <a:chOff x="7318247" y="5553455"/>
            <a:chExt cx="2437130" cy="539750"/>
          </a:xfrm>
        </p:grpSpPr>
        <p:sp>
          <p:nvSpPr>
            <p:cNvPr id="69" name="object 69"/>
            <p:cNvSpPr/>
            <p:nvPr/>
          </p:nvSpPr>
          <p:spPr>
            <a:xfrm>
              <a:off x="7328153" y="5563361"/>
              <a:ext cx="2417445" cy="520065"/>
            </a:xfrm>
            <a:custGeom>
              <a:avLst/>
              <a:gdLst/>
              <a:ahLst/>
              <a:cxnLst/>
              <a:rect l="l" t="t" r="r" b="b"/>
              <a:pathLst>
                <a:path w="2417445" h="520064">
                  <a:moveTo>
                    <a:pt x="2330450" y="0"/>
                  </a:moveTo>
                  <a:lnTo>
                    <a:pt x="86614" y="0"/>
                  </a:lnTo>
                  <a:lnTo>
                    <a:pt x="52881" y="6805"/>
                  </a:lnTo>
                  <a:lnTo>
                    <a:pt x="25352" y="25366"/>
                  </a:lnTo>
                  <a:lnTo>
                    <a:pt x="6800" y="52897"/>
                  </a:lnTo>
                  <a:lnTo>
                    <a:pt x="0" y="86613"/>
                  </a:lnTo>
                  <a:lnTo>
                    <a:pt x="0" y="433069"/>
                  </a:lnTo>
                  <a:lnTo>
                    <a:pt x="6800" y="466786"/>
                  </a:lnTo>
                  <a:lnTo>
                    <a:pt x="25352" y="494317"/>
                  </a:lnTo>
                  <a:lnTo>
                    <a:pt x="52881" y="512878"/>
                  </a:lnTo>
                  <a:lnTo>
                    <a:pt x="86614" y="519683"/>
                  </a:lnTo>
                  <a:lnTo>
                    <a:pt x="2330450" y="519683"/>
                  </a:lnTo>
                  <a:lnTo>
                    <a:pt x="2364182" y="512878"/>
                  </a:lnTo>
                  <a:lnTo>
                    <a:pt x="2391711" y="494317"/>
                  </a:lnTo>
                  <a:lnTo>
                    <a:pt x="2410263" y="466786"/>
                  </a:lnTo>
                  <a:lnTo>
                    <a:pt x="2417064" y="433069"/>
                  </a:lnTo>
                  <a:lnTo>
                    <a:pt x="2417064" y="86613"/>
                  </a:lnTo>
                  <a:lnTo>
                    <a:pt x="2410263" y="52897"/>
                  </a:lnTo>
                  <a:lnTo>
                    <a:pt x="2391711" y="25366"/>
                  </a:lnTo>
                  <a:lnTo>
                    <a:pt x="2364182" y="6805"/>
                  </a:lnTo>
                  <a:lnTo>
                    <a:pt x="2330450" y="0"/>
                  </a:lnTo>
                  <a:close/>
                </a:path>
              </a:pathLst>
            </a:custGeom>
            <a:solidFill>
              <a:srgbClr val="AF1512"/>
            </a:solidFill>
          </p:spPr>
          <p:txBody>
            <a:bodyPr wrap="square" lIns="0" tIns="0" rIns="0" bIns="0" rtlCol="0"/>
            <a:lstStyle/>
            <a:p>
              <a:endParaRPr/>
            </a:p>
          </p:txBody>
        </p:sp>
        <p:sp>
          <p:nvSpPr>
            <p:cNvPr id="70" name="object 70"/>
            <p:cNvSpPr/>
            <p:nvPr/>
          </p:nvSpPr>
          <p:spPr>
            <a:xfrm>
              <a:off x="7328153" y="5563361"/>
              <a:ext cx="2417445" cy="520065"/>
            </a:xfrm>
            <a:custGeom>
              <a:avLst/>
              <a:gdLst/>
              <a:ahLst/>
              <a:cxnLst/>
              <a:rect l="l" t="t" r="r" b="b"/>
              <a:pathLst>
                <a:path w="2417445" h="520064">
                  <a:moveTo>
                    <a:pt x="0" y="86613"/>
                  </a:moveTo>
                  <a:lnTo>
                    <a:pt x="6800" y="52897"/>
                  </a:lnTo>
                  <a:lnTo>
                    <a:pt x="25352" y="25366"/>
                  </a:lnTo>
                  <a:lnTo>
                    <a:pt x="52881" y="6805"/>
                  </a:lnTo>
                  <a:lnTo>
                    <a:pt x="86614" y="0"/>
                  </a:lnTo>
                  <a:lnTo>
                    <a:pt x="2330450" y="0"/>
                  </a:lnTo>
                  <a:lnTo>
                    <a:pt x="2364182" y="6805"/>
                  </a:lnTo>
                  <a:lnTo>
                    <a:pt x="2391711" y="25366"/>
                  </a:lnTo>
                  <a:lnTo>
                    <a:pt x="2410263" y="52897"/>
                  </a:lnTo>
                  <a:lnTo>
                    <a:pt x="2417064" y="86613"/>
                  </a:lnTo>
                  <a:lnTo>
                    <a:pt x="2417064" y="433069"/>
                  </a:lnTo>
                  <a:lnTo>
                    <a:pt x="2410263" y="466786"/>
                  </a:lnTo>
                  <a:lnTo>
                    <a:pt x="2391711" y="494317"/>
                  </a:lnTo>
                  <a:lnTo>
                    <a:pt x="2364182" y="512878"/>
                  </a:lnTo>
                  <a:lnTo>
                    <a:pt x="2330450" y="519683"/>
                  </a:lnTo>
                  <a:lnTo>
                    <a:pt x="86614" y="519683"/>
                  </a:lnTo>
                  <a:lnTo>
                    <a:pt x="52881" y="512878"/>
                  </a:lnTo>
                  <a:lnTo>
                    <a:pt x="25352" y="494317"/>
                  </a:lnTo>
                  <a:lnTo>
                    <a:pt x="6800" y="466786"/>
                  </a:lnTo>
                  <a:lnTo>
                    <a:pt x="0" y="433069"/>
                  </a:lnTo>
                  <a:lnTo>
                    <a:pt x="0" y="86613"/>
                  </a:lnTo>
                  <a:close/>
                </a:path>
              </a:pathLst>
            </a:custGeom>
            <a:ln w="19812">
              <a:solidFill>
                <a:srgbClr val="800C0A"/>
              </a:solidFill>
            </a:ln>
          </p:spPr>
          <p:txBody>
            <a:bodyPr wrap="square" lIns="0" tIns="0" rIns="0" bIns="0" rtlCol="0"/>
            <a:lstStyle/>
            <a:p>
              <a:endParaRPr/>
            </a:p>
          </p:txBody>
        </p:sp>
      </p:grpSp>
      <p:sp>
        <p:nvSpPr>
          <p:cNvPr id="71" name="object 71"/>
          <p:cNvSpPr txBox="1"/>
          <p:nvPr/>
        </p:nvSpPr>
        <p:spPr>
          <a:xfrm>
            <a:off x="7641227" y="5422562"/>
            <a:ext cx="109283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Gothic Uralic"/>
                <a:cs typeface="Gothic Uralic"/>
              </a:rPr>
              <a:t>Rest_type</a:t>
            </a:r>
            <a:endParaRPr sz="1800" dirty="0">
              <a:latin typeface="Gothic Uralic"/>
              <a:cs typeface="Gothic Uralic"/>
            </a:endParaRPr>
          </a:p>
        </p:txBody>
      </p:sp>
      <p:sp>
        <p:nvSpPr>
          <p:cNvPr id="72" name="object 72"/>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5</a:t>
            </a:r>
            <a:endParaRPr sz="2800">
              <a:latin typeface="Gothic Uralic"/>
              <a:cs typeface="Gothic Ural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9710" y="473709"/>
            <a:ext cx="5538090" cy="696595"/>
          </a:xfrm>
          <a:prstGeom prst="rect">
            <a:avLst/>
          </a:prstGeom>
        </p:spPr>
        <p:txBody>
          <a:bodyPr vert="horz" wrap="square" lIns="0" tIns="13335" rIns="0" bIns="0" rtlCol="0">
            <a:spAutoFit/>
          </a:bodyPr>
          <a:lstStyle/>
          <a:p>
            <a:pPr marL="12700">
              <a:lnSpc>
                <a:spcPct val="100000"/>
              </a:lnSpc>
              <a:spcBef>
                <a:spcPts val="105"/>
              </a:spcBef>
            </a:pPr>
            <a:r>
              <a:rPr sz="4400" spc="-5" dirty="0"/>
              <a:t>Data</a:t>
            </a:r>
            <a:r>
              <a:rPr sz="4400" spc="-95" dirty="0"/>
              <a:t> </a:t>
            </a:r>
            <a:r>
              <a:rPr sz="4400" dirty="0"/>
              <a:t>Analysis</a:t>
            </a:r>
          </a:p>
        </p:txBody>
      </p:sp>
      <p:sp>
        <p:nvSpPr>
          <p:cNvPr id="3" name="object 3"/>
          <p:cNvSpPr/>
          <p:nvPr/>
        </p:nvSpPr>
        <p:spPr>
          <a:xfrm>
            <a:off x="352042" y="1600199"/>
            <a:ext cx="11611357" cy="478409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6</a:t>
            </a:r>
            <a:endParaRPr sz="2800">
              <a:latin typeface="Gothic Uralic"/>
              <a:cs typeface="Gothic Ural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708816"/>
            <a:ext cx="7793990" cy="659155"/>
          </a:xfrm>
          <a:prstGeom prst="rect">
            <a:avLst/>
          </a:prstGeom>
        </p:spPr>
        <p:txBody>
          <a:bodyPr vert="horz" wrap="square" lIns="0" tIns="12700" rIns="0" bIns="0" rtlCol="0" anchor="t">
            <a:spAutoFit/>
          </a:bodyPr>
          <a:lstStyle/>
          <a:p>
            <a:pPr marL="12700">
              <a:spcBef>
                <a:spcPts val="100"/>
              </a:spcBef>
            </a:pPr>
            <a:r>
              <a:rPr lang="en-US" sz="4200" spc="-5" dirty="0"/>
              <a:t>Random Forest Regressor</a:t>
            </a:r>
            <a:endParaRPr lang="en-US" dirty="0"/>
          </a:p>
        </p:txBody>
      </p:sp>
      <p:sp>
        <p:nvSpPr>
          <p:cNvPr id="3" name="object 3"/>
          <p:cNvSpPr txBox="1"/>
          <p:nvPr/>
        </p:nvSpPr>
        <p:spPr>
          <a:xfrm>
            <a:off x="705688" y="2133600"/>
            <a:ext cx="10343312" cy="2620846"/>
          </a:xfrm>
          <a:prstGeom prst="rect">
            <a:avLst/>
          </a:prstGeom>
        </p:spPr>
        <p:txBody>
          <a:bodyPr vert="horz" wrap="square" lIns="0" tIns="86995" rIns="0" bIns="0" rtlCol="0" anchor="t">
            <a:spAutoFit/>
          </a:bodyPr>
          <a:lstStyle/>
          <a:p>
            <a:pPr marL="12700">
              <a:lnSpc>
                <a:spcPct val="100000"/>
              </a:lnSpc>
              <a:spcBef>
                <a:spcPts val="685"/>
              </a:spcBef>
            </a:pPr>
            <a:r>
              <a:rPr dirty="0">
                <a:solidFill>
                  <a:srgbClr val="FFFFFF"/>
                </a:solidFill>
                <a:latin typeface="Gothic Uralic"/>
                <a:cs typeface="Gothic Uralic"/>
              </a:rPr>
              <a:t>INTRODUCTION</a:t>
            </a:r>
            <a:endParaRPr dirty="0">
              <a:latin typeface="Gothic Uralic"/>
              <a:cs typeface="Gothic Uralic"/>
            </a:endParaRPr>
          </a:p>
          <a:p>
            <a:pPr marL="355600" marR="5080" indent="-342900" algn="just">
              <a:lnSpc>
                <a:spcPct val="80000"/>
              </a:lnSpc>
              <a:spcBef>
                <a:spcPts val="994"/>
              </a:spcBef>
            </a:pPr>
            <a:r>
              <a:rPr sz="1350" spc="235" dirty="0">
                <a:solidFill>
                  <a:srgbClr val="89D0D5"/>
                </a:solidFill>
                <a:latin typeface="Arial"/>
                <a:cs typeface="Arial"/>
              </a:rPr>
              <a:t></a:t>
            </a:r>
            <a:r>
              <a:rPr lang="en-US" sz="1350" spc="844" dirty="0">
                <a:solidFill>
                  <a:srgbClr val="89D0D5"/>
                </a:solidFill>
                <a:latin typeface="Arial"/>
                <a:cs typeface="Arial"/>
              </a:rPr>
              <a:t> </a:t>
            </a:r>
            <a:r>
              <a:rPr lang="en-US" sz="1600" b="0" i="0" dirty="0">
                <a:effectLst/>
                <a:latin typeface="-apple-system"/>
              </a:rPr>
              <a:t>A random forest is a meta estimator that fits a number of classifying decision trees on various sub-samples of the dataset and uses averaging to improve the predictive accuracy and control over-fitting</a:t>
            </a:r>
            <a:r>
              <a:rPr lang="en-US" sz="1600" b="0" i="0" dirty="0">
                <a:solidFill>
                  <a:srgbClr val="212529"/>
                </a:solidFill>
                <a:effectLst/>
                <a:latin typeface="-apple-system"/>
              </a:rPr>
              <a:t>. </a:t>
            </a:r>
          </a:p>
          <a:p>
            <a:pPr marL="355600" marR="5080" indent="-342900" algn="just">
              <a:lnSpc>
                <a:spcPct val="80000"/>
              </a:lnSpc>
              <a:spcBef>
                <a:spcPts val="994"/>
              </a:spcBef>
            </a:pPr>
            <a:r>
              <a:rPr sz="1600" spc="235" dirty="0">
                <a:solidFill>
                  <a:srgbClr val="89D0D5"/>
                </a:solidFill>
                <a:latin typeface="Arial"/>
                <a:cs typeface="Arial"/>
              </a:rPr>
              <a:t></a:t>
            </a:r>
            <a:r>
              <a:rPr lang="en-US" sz="1600" spc="235" dirty="0">
                <a:solidFill>
                  <a:srgbClr val="89D0D5"/>
                </a:solidFill>
                <a:latin typeface="Arial"/>
                <a:cs typeface="Arial"/>
              </a:rPr>
              <a:t>  </a:t>
            </a:r>
            <a:r>
              <a:rPr lang="en-US" sz="1600" b="0" i="0" dirty="0">
                <a:solidFill>
                  <a:srgbClr val="273239"/>
                </a:solidFill>
                <a:effectLst/>
                <a:latin typeface="urw-din"/>
              </a:rPr>
              <a:t> </a:t>
            </a:r>
            <a:r>
              <a:rPr lang="en-US" sz="1600" b="0" i="0" dirty="0">
                <a:effectLst/>
                <a:latin typeface="urw-din"/>
              </a:rPr>
              <a:t>Random Forest is an ensemble technique capable of performing both regression and classification tasks with the use of multiple decision trees and a technique called Bootstrap and Aggregation, commonly known as </a:t>
            </a:r>
            <a:r>
              <a:rPr lang="en-US" sz="1600" b="1" i="0" dirty="0">
                <a:effectLst/>
                <a:latin typeface="urw-din"/>
              </a:rPr>
              <a:t>bagging</a:t>
            </a:r>
            <a:r>
              <a:rPr lang="en-US" sz="1600" b="0" i="0" dirty="0">
                <a:effectLst/>
                <a:latin typeface="urw-din"/>
              </a:rPr>
              <a:t>.</a:t>
            </a:r>
          </a:p>
          <a:p>
            <a:pPr marL="355600" marR="5080" indent="-342900" algn="just">
              <a:lnSpc>
                <a:spcPct val="80000"/>
              </a:lnSpc>
              <a:spcBef>
                <a:spcPts val="994"/>
              </a:spcBef>
            </a:pPr>
            <a:endParaRPr sz="1600" dirty="0">
              <a:latin typeface="Gothic Uralic"/>
              <a:cs typeface="Gothic Uralic"/>
            </a:endParaRPr>
          </a:p>
          <a:p>
            <a:pPr marL="355600" marR="152400" indent="-342900">
              <a:lnSpc>
                <a:spcPct val="80000"/>
              </a:lnSpc>
              <a:spcBef>
                <a:spcPts val="5"/>
              </a:spcBef>
              <a:tabLst>
                <a:tab pos="354965" algn="l"/>
              </a:tabLst>
            </a:pPr>
            <a:r>
              <a:rPr sz="1600" spc="235" dirty="0">
                <a:solidFill>
                  <a:srgbClr val="89D0D5"/>
                </a:solidFill>
                <a:latin typeface="Arial"/>
                <a:cs typeface="Arial"/>
              </a:rPr>
              <a:t>	</a:t>
            </a:r>
            <a:r>
              <a:rPr lang="en-US" sz="1600" b="0" i="0" dirty="0">
                <a:solidFill>
                  <a:srgbClr val="273239"/>
                </a:solidFill>
                <a:effectLst/>
                <a:latin typeface="urw-din"/>
              </a:rPr>
              <a:t> </a:t>
            </a:r>
            <a:r>
              <a:rPr lang="en-US" sz="1600" b="0" i="0" dirty="0">
                <a:effectLst/>
                <a:latin typeface="urw-din"/>
              </a:rPr>
              <a:t>Random Forest has multiple decision trees as base learning models. We randomly perform row sampling and feature sampling from the dataset forming sample datasets for every model. This part is called Bootstrap.</a:t>
            </a:r>
            <a:r>
              <a:rPr sz="1600" spc="-5" dirty="0">
                <a:solidFill>
                  <a:srgbClr val="FFFFFF"/>
                </a:solidFill>
                <a:latin typeface="Gothic Uralic"/>
                <a:cs typeface="Gothic Uralic"/>
              </a:rPr>
              <a:t>.</a:t>
            </a:r>
            <a:endParaRPr sz="1600" dirty="0">
              <a:latin typeface="Gothic Uralic"/>
              <a:cs typeface="Gothic Uralic"/>
            </a:endParaRPr>
          </a:p>
          <a:p>
            <a:pPr>
              <a:lnSpc>
                <a:spcPct val="100000"/>
              </a:lnSpc>
              <a:spcBef>
                <a:spcPts val="40"/>
              </a:spcBef>
            </a:pPr>
            <a:endParaRPr sz="1600" dirty="0">
              <a:latin typeface="Gothic Uralic"/>
              <a:cs typeface="Gothic Uralic"/>
            </a:endParaRPr>
          </a:p>
          <a:p>
            <a:pPr marL="253365">
              <a:lnSpc>
                <a:spcPct val="100000"/>
              </a:lnSpc>
              <a:spcBef>
                <a:spcPts val="5"/>
              </a:spcBef>
            </a:pPr>
            <a:r>
              <a:rPr sz="1600" spc="15" dirty="0">
                <a:solidFill>
                  <a:srgbClr val="FFFFFF"/>
                </a:solidFill>
                <a:latin typeface="Gothic Uralic"/>
                <a:cs typeface="Gothic Uralic"/>
              </a:rPr>
              <a:t>It </a:t>
            </a:r>
            <a:r>
              <a:rPr sz="1600" dirty="0">
                <a:solidFill>
                  <a:srgbClr val="FFFFFF"/>
                </a:solidFill>
                <a:latin typeface="Gothic Uralic"/>
                <a:cs typeface="Gothic Uralic"/>
              </a:rPr>
              <a:t>gives us high </a:t>
            </a:r>
            <a:r>
              <a:rPr sz="1600" spc="-5" dirty="0">
                <a:solidFill>
                  <a:srgbClr val="FFFFFF"/>
                </a:solidFill>
                <a:latin typeface="Gothic Uralic"/>
                <a:cs typeface="Gothic Uralic"/>
              </a:rPr>
              <a:t>accuracy as</a:t>
            </a:r>
            <a:r>
              <a:rPr sz="1600" spc="-85" dirty="0">
                <a:solidFill>
                  <a:srgbClr val="FFFFFF"/>
                </a:solidFill>
                <a:latin typeface="Gothic Uralic"/>
                <a:cs typeface="Gothic Uralic"/>
              </a:rPr>
              <a:t> </a:t>
            </a:r>
            <a:r>
              <a:rPr lang="en-US" sz="1600" spc="-5" dirty="0">
                <a:solidFill>
                  <a:srgbClr val="FFFFFF"/>
                </a:solidFill>
                <a:latin typeface="Gothic Uralic"/>
                <a:cs typeface="Gothic Uralic"/>
              </a:rPr>
              <a:t>90</a:t>
            </a:r>
            <a:r>
              <a:rPr sz="1600" spc="-5" dirty="0">
                <a:solidFill>
                  <a:srgbClr val="FFFFFF"/>
                </a:solidFill>
                <a:latin typeface="Gothic Uralic"/>
                <a:cs typeface="Gothic Uralic"/>
              </a:rPr>
              <a:t>%.</a:t>
            </a:r>
            <a:endParaRPr sz="1600" dirty="0">
              <a:latin typeface="Gothic Uralic"/>
              <a:cs typeface="Gothic Uralic"/>
            </a:endParaRPr>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7</a:t>
            </a:r>
            <a:endParaRPr sz="2800">
              <a:latin typeface="Gothic Uralic"/>
              <a:cs typeface="Gothic Ural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1928" y="517204"/>
            <a:ext cx="8859267" cy="505908"/>
          </a:xfrm>
          <a:prstGeom prst="rect">
            <a:avLst/>
          </a:prstGeom>
        </p:spPr>
        <p:txBody>
          <a:bodyPr vert="horz" wrap="square" lIns="0" tIns="13335" rIns="0" bIns="0" rtlCol="0" anchor="t">
            <a:spAutoFit/>
          </a:bodyPr>
          <a:lstStyle/>
          <a:p>
            <a:pPr marL="2313940" marR="5080" indent="-2301875">
              <a:spcBef>
                <a:spcPts val="105"/>
              </a:spcBef>
            </a:pPr>
            <a:r>
              <a:rPr sz="3200" b="1" dirty="0">
                <a:latin typeface="Gothic Uralic"/>
                <a:cs typeface="Gothic Uralic"/>
              </a:rPr>
              <a:t>MODEL TRAINING </a:t>
            </a:r>
            <a:r>
              <a:rPr lang="en-US" sz="3200" b="1" dirty="0"/>
              <a:t>AND </a:t>
            </a:r>
            <a:r>
              <a:rPr lang="en-US" sz="3200" b="1" spc="-5" dirty="0"/>
              <a:t>VALIDATION </a:t>
            </a:r>
            <a:r>
              <a:rPr sz="3200" b="1" spc="-5" dirty="0">
                <a:latin typeface="Gothic Uralic"/>
                <a:cs typeface="Gothic Uralic"/>
              </a:rPr>
              <a:t> </a:t>
            </a:r>
            <a:r>
              <a:rPr lang="en-US" sz="3200" b="1" spc="-5" dirty="0">
                <a:latin typeface="Gothic Uralic"/>
                <a:cs typeface="Gothic Uralic"/>
              </a:rPr>
              <a:t>W</a:t>
            </a:r>
            <a:r>
              <a:rPr sz="3200" b="1" dirty="0">
                <a:latin typeface="Gothic Uralic"/>
                <a:cs typeface="Gothic Uralic"/>
              </a:rPr>
              <a:t>ORKFLOW</a:t>
            </a:r>
            <a:endParaRPr sz="3200" dirty="0">
              <a:latin typeface="Gothic Uralic"/>
              <a:cs typeface="Gothic Uralic"/>
            </a:endParaRPr>
          </a:p>
        </p:txBody>
      </p:sp>
      <p:sp>
        <p:nvSpPr>
          <p:cNvPr id="3" name="object 3"/>
          <p:cNvSpPr/>
          <p:nvPr/>
        </p:nvSpPr>
        <p:spPr>
          <a:xfrm>
            <a:off x="1502792" y="1371600"/>
            <a:ext cx="8613785" cy="487222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8</a:t>
            </a:r>
            <a:endParaRPr sz="2800">
              <a:latin typeface="Gothic Uralic"/>
              <a:cs typeface="Gothic Ural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23364"/>
            <a:ext cx="12196827" cy="695255"/>
          </a:xfrm>
          <a:prstGeom prst="rect">
            <a:avLst/>
          </a:prstGeom>
        </p:spPr>
        <p:txBody>
          <a:bodyPr vert="horz" wrap="square" lIns="0" tIns="36195" rIns="0" bIns="0" rtlCol="0">
            <a:spAutoFit/>
          </a:bodyPr>
          <a:lstStyle/>
          <a:p>
            <a:pPr marL="12700" marR="5080" indent="278765">
              <a:lnSpc>
                <a:spcPts val="5270"/>
              </a:lnSpc>
              <a:spcBef>
                <a:spcPts val="285"/>
              </a:spcBef>
            </a:pPr>
            <a:r>
              <a:rPr sz="4400" b="1" dirty="0">
                <a:latin typeface="Gothic Uralic"/>
                <a:cs typeface="Gothic Uralic"/>
              </a:rPr>
              <a:t>MODEL </a:t>
            </a:r>
            <a:r>
              <a:rPr sz="4400" b="1" spc="-5" dirty="0">
                <a:latin typeface="Gothic Uralic"/>
                <a:cs typeface="Gothic Uralic"/>
              </a:rPr>
              <a:t>TRAINING AND  </a:t>
            </a:r>
            <a:r>
              <a:rPr sz="4400" b="1" dirty="0">
                <a:latin typeface="Gothic Uralic"/>
                <a:cs typeface="Gothic Uralic"/>
              </a:rPr>
              <a:t>VALIDATION</a:t>
            </a:r>
            <a:r>
              <a:rPr sz="4400" b="1" spc="-150" dirty="0">
                <a:latin typeface="Gothic Uralic"/>
                <a:cs typeface="Gothic Uralic"/>
              </a:rPr>
              <a:t> </a:t>
            </a:r>
            <a:r>
              <a:rPr sz="4400" b="1" dirty="0">
                <a:latin typeface="Gothic Uralic"/>
                <a:cs typeface="Gothic Uralic"/>
              </a:rPr>
              <a:t>WORKFLOW</a:t>
            </a:r>
            <a:endParaRPr sz="4400" dirty="0">
              <a:latin typeface="Gothic Uralic"/>
              <a:cs typeface="Gothic Uralic"/>
            </a:endParaRPr>
          </a:p>
        </p:txBody>
      </p:sp>
      <p:sp>
        <p:nvSpPr>
          <p:cNvPr id="3" name="object 3"/>
          <p:cNvSpPr txBox="1"/>
          <p:nvPr/>
        </p:nvSpPr>
        <p:spPr>
          <a:xfrm>
            <a:off x="1182116" y="1957552"/>
            <a:ext cx="8696960" cy="3350260"/>
          </a:xfrm>
          <a:prstGeom prst="rect">
            <a:avLst/>
          </a:prstGeom>
        </p:spPr>
        <p:txBody>
          <a:bodyPr vert="horz" wrap="square" lIns="0" tIns="137160" rIns="0" bIns="0" rtlCol="0" anchor="t">
            <a:spAutoFit/>
          </a:bodyPr>
          <a:lstStyle/>
          <a:p>
            <a:pPr marL="12700">
              <a:lnSpc>
                <a:spcPct val="100000"/>
              </a:lnSpc>
              <a:spcBef>
                <a:spcPts val="1080"/>
              </a:spcBef>
            </a:pPr>
            <a:r>
              <a:rPr sz="2000" b="1" spc="-5" dirty="0">
                <a:solidFill>
                  <a:srgbClr val="FFFFFF"/>
                </a:solidFill>
                <a:latin typeface="Gothic Uralic"/>
                <a:cs typeface="Gothic Uralic"/>
              </a:rPr>
              <a:t>Data Collection</a:t>
            </a:r>
            <a:endParaRPr sz="2000">
              <a:latin typeface="Gothic Uralic"/>
              <a:cs typeface="Gothic Uralic"/>
            </a:endParaRPr>
          </a:p>
          <a:p>
            <a:pPr marL="12700">
              <a:lnSpc>
                <a:spcPct val="100000"/>
              </a:lnSpc>
              <a:spcBef>
                <a:spcPts val="985"/>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Zomato Restaurant Data </a:t>
            </a:r>
            <a:r>
              <a:rPr sz="2000" spc="-5" dirty="0">
                <a:solidFill>
                  <a:srgbClr val="FFFFFF"/>
                </a:solidFill>
                <a:latin typeface="Gothic Uralic"/>
                <a:cs typeface="Gothic Uralic"/>
              </a:rPr>
              <a:t>Set from</a:t>
            </a:r>
            <a:r>
              <a:rPr sz="2000" spc="-125" dirty="0">
                <a:solidFill>
                  <a:srgbClr val="FFFFFF"/>
                </a:solidFill>
                <a:latin typeface="Gothic Uralic"/>
                <a:cs typeface="Gothic Uralic"/>
              </a:rPr>
              <a:t> </a:t>
            </a:r>
            <a:r>
              <a:rPr sz="2000" dirty="0">
                <a:solidFill>
                  <a:srgbClr val="FFFFFF"/>
                </a:solidFill>
                <a:latin typeface="Gothic Uralic"/>
                <a:cs typeface="Gothic Uralic"/>
              </a:rPr>
              <a:t>Kaggle.</a:t>
            </a:r>
            <a:endParaRPr sz="2000">
              <a:latin typeface="Gothic Uralic"/>
              <a:cs typeface="Gothic Uralic"/>
            </a:endParaRPr>
          </a:p>
          <a:p>
            <a:pPr marL="12700">
              <a:lnSpc>
                <a:spcPct val="100000"/>
              </a:lnSpc>
              <a:spcBef>
                <a:spcPts val="1010"/>
              </a:spcBef>
            </a:pPr>
            <a:r>
              <a:rPr sz="2000" b="1" spc="-5" dirty="0">
                <a:solidFill>
                  <a:srgbClr val="FFFFFF"/>
                </a:solidFill>
                <a:latin typeface="Gothic Uralic"/>
                <a:cs typeface="Gothic Uralic"/>
              </a:rPr>
              <a:t>Data Pre-processing</a:t>
            </a:r>
            <a:endParaRPr sz="2000">
              <a:latin typeface="Gothic Uralic"/>
              <a:cs typeface="Gothic Uralic"/>
            </a:endParaRPr>
          </a:p>
          <a:p>
            <a:pPr marL="12700">
              <a:lnSpc>
                <a:spcPct val="100000"/>
              </a:lnSpc>
              <a:spcBef>
                <a:spcPts val="994"/>
              </a:spcBef>
              <a:tabLst>
                <a:tab pos="354965" algn="l"/>
              </a:tabLst>
            </a:pPr>
            <a:r>
              <a:rPr sz="1600" spc="270" dirty="0">
                <a:solidFill>
                  <a:srgbClr val="89D0D5"/>
                </a:solidFill>
                <a:latin typeface="Arial"/>
                <a:cs typeface="Arial"/>
              </a:rPr>
              <a:t>	</a:t>
            </a:r>
            <a:r>
              <a:rPr sz="2000" spc="-5" dirty="0">
                <a:solidFill>
                  <a:srgbClr val="FFFFFF"/>
                </a:solidFill>
                <a:latin typeface="Gothic Uralic"/>
                <a:cs typeface="Gothic Uralic"/>
              </a:rPr>
              <a:t>Missing </a:t>
            </a:r>
            <a:r>
              <a:rPr sz="2000" dirty="0">
                <a:solidFill>
                  <a:srgbClr val="FFFFFF"/>
                </a:solidFill>
                <a:latin typeface="Gothic Uralic"/>
                <a:cs typeface="Gothic Uralic"/>
              </a:rPr>
              <a:t>values handling by Simple </a:t>
            </a:r>
            <a:r>
              <a:rPr sz="2000" spc="-5" dirty="0">
                <a:solidFill>
                  <a:srgbClr val="FFFFFF"/>
                </a:solidFill>
                <a:latin typeface="Gothic Uralic"/>
                <a:cs typeface="Gothic Uralic"/>
              </a:rPr>
              <a:t>imputation </a:t>
            </a:r>
            <a:r>
              <a:rPr sz="2000" spc="-10" dirty="0">
                <a:solidFill>
                  <a:srgbClr val="FFFFFF"/>
                </a:solidFill>
                <a:latin typeface="Gothic Uralic"/>
                <a:cs typeface="Gothic Uralic"/>
              </a:rPr>
              <a:t>(median</a:t>
            </a:r>
            <a:r>
              <a:rPr sz="2000" spc="-65" dirty="0">
                <a:solidFill>
                  <a:srgbClr val="FFFFFF"/>
                </a:solidFill>
                <a:latin typeface="Gothic Uralic"/>
                <a:cs typeface="Gothic Uralic"/>
              </a:rPr>
              <a:t> </a:t>
            </a:r>
            <a:r>
              <a:rPr sz="2000" dirty="0">
                <a:solidFill>
                  <a:srgbClr val="FFFFFF"/>
                </a:solidFill>
                <a:latin typeface="Gothic Uralic"/>
                <a:cs typeface="Gothic Uralic"/>
              </a:rPr>
              <a:t>strategy)</a:t>
            </a:r>
            <a:endParaRPr sz="2000">
              <a:latin typeface="Gothic Uralic"/>
              <a:cs typeface="Gothic Uralic"/>
            </a:endParaRPr>
          </a:p>
          <a:p>
            <a:pPr marL="12700">
              <a:lnSpc>
                <a:spcPct val="100000"/>
              </a:lnSpc>
              <a:spcBef>
                <a:spcPts val="1000"/>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Outliers' detection </a:t>
            </a:r>
            <a:r>
              <a:rPr sz="2000" spc="-5" dirty="0">
                <a:solidFill>
                  <a:srgbClr val="FFFFFF"/>
                </a:solidFill>
                <a:latin typeface="Gothic Uralic"/>
                <a:cs typeface="Gothic Uralic"/>
              </a:rPr>
              <a:t>and </a:t>
            </a:r>
            <a:r>
              <a:rPr sz="2000" dirty="0">
                <a:solidFill>
                  <a:srgbClr val="FFFFFF"/>
                </a:solidFill>
                <a:latin typeface="Gothic Uralic"/>
                <a:cs typeface="Gothic Uralic"/>
              </a:rPr>
              <a:t>removal by </a:t>
            </a:r>
            <a:r>
              <a:rPr sz="2000" spc="-5" dirty="0">
                <a:solidFill>
                  <a:srgbClr val="FFFFFF"/>
                </a:solidFill>
                <a:latin typeface="Gothic Uralic"/>
                <a:cs typeface="Gothic Uralic"/>
              </a:rPr>
              <a:t>boxplot and </a:t>
            </a:r>
            <a:r>
              <a:rPr sz="2000" dirty="0">
                <a:solidFill>
                  <a:srgbClr val="FFFFFF"/>
                </a:solidFill>
                <a:latin typeface="Gothic Uralic"/>
                <a:cs typeface="Gothic Uralic"/>
              </a:rPr>
              <a:t>percentile</a:t>
            </a:r>
            <a:r>
              <a:rPr sz="2000" spc="-180" dirty="0">
                <a:solidFill>
                  <a:srgbClr val="FFFFFF"/>
                </a:solidFill>
                <a:latin typeface="Gothic Uralic"/>
                <a:cs typeface="Gothic Uralic"/>
              </a:rPr>
              <a:t> </a:t>
            </a:r>
            <a:r>
              <a:rPr sz="2000" dirty="0">
                <a:solidFill>
                  <a:srgbClr val="FFFFFF"/>
                </a:solidFill>
                <a:latin typeface="Gothic Uralic"/>
                <a:cs typeface="Gothic Uralic"/>
              </a:rPr>
              <a:t>methods</a:t>
            </a:r>
            <a:endParaRPr sz="2000">
              <a:latin typeface="Gothic Uralic"/>
              <a:cs typeface="Gothic Uralic"/>
            </a:endParaRPr>
          </a:p>
          <a:p>
            <a:pPr marL="12700">
              <a:lnSpc>
                <a:spcPct val="100000"/>
              </a:lnSpc>
              <a:spcBef>
                <a:spcPts val="1005"/>
              </a:spcBef>
              <a:tabLst>
                <a:tab pos="354965" algn="l"/>
              </a:tabLst>
            </a:pPr>
            <a:r>
              <a:rPr sz="1600" spc="270" dirty="0">
                <a:solidFill>
                  <a:srgbClr val="89D0D5"/>
                </a:solidFill>
                <a:latin typeface="Arial"/>
                <a:cs typeface="Arial"/>
              </a:rPr>
              <a:t>	</a:t>
            </a:r>
            <a:r>
              <a:rPr sz="2000" dirty="0">
                <a:solidFill>
                  <a:srgbClr val="FFFFFF"/>
                </a:solidFill>
                <a:latin typeface="Gothic Uralic"/>
                <a:cs typeface="Gothic Uralic"/>
              </a:rPr>
              <a:t>Categorical features handling by </a:t>
            </a:r>
            <a:r>
              <a:rPr sz="2000" spc="-5" dirty="0">
                <a:solidFill>
                  <a:srgbClr val="FFFFFF"/>
                </a:solidFill>
                <a:latin typeface="Gothic Uralic"/>
                <a:cs typeface="Gothic Uralic"/>
              </a:rPr>
              <a:t>ordinal encoding and</a:t>
            </a:r>
            <a:r>
              <a:rPr sz="2000" spc="-75" dirty="0">
                <a:solidFill>
                  <a:srgbClr val="FFFFFF"/>
                </a:solidFill>
                <a:latin typeface="Gothic Uralic"/>
                <a:cs typeface="Gothic Uralic"/>
              </a:rPr>
              <a:t> </a:t>
            </a:r>
            <a:r>
              <a:rPr sz="2000" spc="-5" dirty="0">
                <a:solidFill>
                  <a:srgbClr val="FFFFFF"/>
                </a:solidFill>
                <a:latin typeface="Gothic Uralic"/>
                <a:cs typeface="Gothic Uralic"/>
              </a:rPr>
              <a:t>label</a:t>
            </a:r>
            <a:endParaRPr sz="2000">
              <a:latin typeface="Gothic Uralic"/>
              <a:cs typeface="Gothic Uralic"/>
            </a:endParaRPr>
          </a:p>
          <a:p>
            <a:pPr marL="355600">
              <a:lnSpc>
                <a:spcPct val="100000"/>
              </a:lnSpc>
            </a:pPr>
            <a:r>
              <a:rPr sz="2000" dirty="0">
                <a:solidFill>
                  <a:srgbClr val="FFFFFF"/>
                </a:solidFill>
                <a:latin typeface="Gothic Uralic"/>
                <a:cs typeface="Gothic Uralic"/>
              </a:rPr>
              <a:t>encoding</a:t>
            </a:r>
            <a:endParaRPr sz="2000">
              <a:latin typeface="Gothic Uralic"/>
              <a:cs typeface="Gothic Uralic"/>
            </a:endParaRPr>
          </a:p>
          <a:p>
            <a:pPr marL="12700">
              <a:lnSpc>
                <a:spcPct val="100000"/>
              </a:lnSpc>
              <a:spcBef>
                <a:spcPts val="1000"/>
              </a:spcBef>
              <a:tabLst>
                <a:tab pos="354965" algn="l"/>
              </a:tabLst>
            </a:pPr>
            <a:endParaRPr sz="2000" dirty="0">
              <a:solidFill>
                <a:srgbClr val="FFFFFF"/>
              </a:solidFill>
              <a:latin typeface="Gothic Uralic"/>
              <a:cs typeface="Gothic Uralic"/>
            </a:endParaRPr>
          </a:p>
        </p:txBody>
      </p:sp>
      <p:sp>
        <p:nvSpPr>
          <p:cNvPr id="4" name="object 4"/>
          <p:cNvSpPr txBox="1"/>
          <p:nvPr/>
        </p:nvSpPr>
        <p:spPr>
          <a:xfrm>
            <a:off x="10662031" y="570992"/>
            <a:ext cx="2222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Gothic Uralic"/>
                <a:cs typeface="Gothic Uralic"/>
              </a:rPr>
              <a:t>9</a:t>
            </a:r>
            <a:endParaRPr sz="2800">
              <a:latin typeface="Gothic Uralic"/>
              <a:cs typeface="Gothic Uralic"/>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25</TotalTime>
  <Words>911</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Century Gothic</vt:lpstr>
      <vt:lpstr>Gothic Uralic</vt:lpstr>
      <vt:lpstr>Times New Roman</vt:lpstr>
      <vt:lpstr>urw-din</vt:lpstr>
      <vt:lpstr>Wingdings 3</vt:lpstr>
      <vt:lpstr>Slice</vt:lpstr>
      <vt:lpstr>Restaurant Rating  Prediction - SAUMYA MISHRA</vt:lpstr>
      <vt:lpstr>Introduction</vt:lpstr>
      <vt:lpstr>Objective</vt:lpstr>
      <vt:lpstr>Architecture</vt:lpstr>
      <vt:lpstr>Dataset</vt:lpstr>
      <vt:lpstr>Data Analysis</vt:lpstr>
      <vt:lpstr>Random Forest Regressor</vt:lpstr>
      <vt:lpstr>MODEL TRAINING AND VALIDATION  WORKFLOW</vt:lpstr>
      <vt:lpstr>MODEL TRAINING AND  VALIDATION WORKFLOW</vt:lpstr>
      <vt:lpstr>MODEL TRAINING AND VALIDATION  WORKFLOW</vt:lpstr>
      <vt:lpstr>DEPLOYMENT</vt:lpstr>
      <vt:lpstr>FAQs</vt:lpstr>
      <vt:lpstr> Dropping null values.</vt:lpstr>
      <vt:lpstr>Q6. What was the accuracy of the best model observed?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mahima khanna</dc:creator>
  <cp:lastModifiedBy>Saumya Mishra</cp:lastModifiedBy>
  <cp:revision>89</cp:revision>
  <dcterms:created xsi:type="dcterms:W3CDTF">2021-12-04T20:06:50Z</dcterms:created>
  <dcterms:modified xsi:type="dcterms:W3CDTF">2024-05-22T05:50:00Z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2021-11-20T00:00:00Z</vt:filetime>
  </property>
  <property fmtid="{D5CDD505-2E9C-101B-9397-08002B2CF9AE}" pid="3" name="Creator">
    <vt:lpwstr>Microsoft® PowerPoint® 2016</vt:lpwstr>
  </property>
  <property fmtid="{D5CDD505-2E9C-101B-9397-08002B2CF9AE}" pid="4" name="LastSaved">
    <vt:filetime>2021-12-04T00:00:00Z</vt:filetime>
  </property>
</Properties>
</file>