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 id="2147483953" r:id="rId2"/>
    <p:sldMasterId id="2147483971" r:id="rId3"/>
    <p:sldMasterId id="2147483983" r:id="rId4"/>
    <p:sldMasterId id="2147484000" r:id="rId5"/>
    <p:sldMasterId id="2147484012" r:id="rId6"/>
  </p:sldMasterIdLst>
  <p:sldIdLst>
    <p:sldId id="257" r:id="rId7"/>
    <p:sldId id="264" r:id="rId8"/>
    <p:sldId id="256" r:id="rId9"/>
    <p:sldId id="258" r:id="rId10"/>
    <p:sldId id="259" r:id="rId11"/>
    <p:sldId id="260" r:id="rId12"/>
    <p:sldId id="261" r:id="rId13"/>
    <p:sldId id="263" r:id="rId14"/>
    <p:sldId id="279" r:id="rId15"/>
    <p:sldId id="267" r:id="rId16"/>
    <p:sldId id="268" r:id="rId17"/>
    <p:sldId id="265" r:id="rId18"/>
    <p:sldId id="266" r:id="rId19"/>
    <p:sldId id="269" r:id="rId20"/>
    <p:sldId id="270" r:id="rId21"/>
    <p:sldId id="271" r:id="rId22"/>
    <p:sldId id="282" r:id="rId23"/>
    <p:sldId id="273" r:id="rId24"/>
    <p:sldId id="274" r:id="rId25"/>
    <p:sldId id="275" r:id="rId26"/>
    <p:sldId id="276" r:id="rId27"/>
    <p:sldId id="283" r:id="rId28"/>
    <p:sldId id="285" r:id="rId29"/>
    <p:sldId id="286" r:id="rId30"/>
    <p:sldId id="287" r:id="rId31"/>
    <p:sldId id="277" r:id="rId32"/>
    <p:sldId id="278" r:id="rId33"/>
    <p:sldId id="280"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3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slideMaster" Target="slideMasters/slideMaster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7896A-1327-44A8-8A5C-33C863E6E498}" type="doc">
      <dgm:prSet loTypeId="urn:microsoft.com/office/officeart/2005/8/layout/pyramid2" loCatId="pyramid" qsTypeId="urn:microsoft.com/office/officeart/2005/8/quickstyle/3d2" qsCatId="3D" csTypeId="urn:microsoft.com/office/officeart/2005/8/colors/accent1_2" csCatId="accent1"/>
      <dgm:spPr/>
      <dgm:t>
        <a:bodyPr/>
        <a:lstStyle/>
        <a:p>
          <a:endParaRPr lang="en-IN"/>
        </a:p>
      </dgm:t>
    </dgm:pt>
    <dgm:pt modelId="{B1106EA9-AD9C-4D35-AF90-8C8CD7A3806F}">
      <dgm:prSet/>
      <dgm:spPr/>
      <dgm:t>
        <a:bodyPr/>
        <a:lstStyle/>
        <a:p>
          <a:r>
            <a:rPr lang="en-IN"/>
            <a:t>Project Description</a:t>
          </a:r>
        </a:p>
      </dgm:t>
    </dgm:pt>
    <dgm:pt modelId="{F789A682-299A-4A13-A8A3-9C0F7E68A6AF}" type="parTrans" cxnId="{15CC8F10-7EE1-4ED8-A9F5-033A3ED44836}">
      <dgm:prSet/>
      <dgm:spPr/>
      <dgm:t>
        <a:bodyPr/>
        <a:lstStyle/>
        <a:p>
          <a:endParaRPr lang="en-IN"/>
        </a:p>
      </dgm:t>
    </dgm:pt>
    <dgm:pt modelId="{C47DE01E-D926-48BD-9076-A9FFBA20EE79}" type="sibTrans" cxnId="{15CC8F10-7EE1-4ED8-A9F5-033A3ED44836}">
      <dgm:prSet/>
      <dgm:spPr/>
      <dgm:t>
        <a:bodyPr/>
        <a:lstStyle/>
        <a:p>
          <a:endParaRPr lang="en-IN"/>
        </a:p>
      </dgm:t>
    </dgm:pt>
    <dgm:pt modelId="{F397CE6B-EC23-4065-BB69-989AEBE1F921}">
      <dgm:prSet/>
      <dgm:spPr/>
      <dgm:t>
        <a:bodyPr/>
        <a:lstStyle/>
        <a:p>
          <a:r>
            <a:rPr lang="en-IN"/>
            <a:t>Problem statement</a:t>
          </a:r>
        </a:p>
      </dgm:t>
    </dgm:pt>
    <dgm:pt modelId="{CCA448FF-12C9-42CC-941C-6AD3BC3824FC}" type="parTrans" cxnId="{0F47CBD2-B237-4EA6-948E-905F771F329F}">
      <dgm:prSet/>
      <dgm:spPr/>
      <dgm:t>
        <a:bodyPr/>
        <a:lstStyle/>
        <a:p>
          <a:endParaRPr lang="en-IN"/>
        </a:p>
      </dgm:t>
    </dgm:pt>
    <dgm:pt modelId="{F7098BE5-49DE-45D1-B220-DEE62DCE68E3}" type="sibTrans" cxnId="{0F47CBD2-B237-4EA6-948E-905F771F329F}">
      <dgm:prSet/>
      <dgm:spPr/>
      <dgm:t>
        <a:bodyPr/>
        <a:lstStyle/>
        <a:p>
          <a:endParaRPr lang="en-IN"/>
        </a:p>
      </dgm:t>
    </dgm:pt>
    <dgm:pt modelId="{E01FFA6B-7EFB-41B7-B05F-A9909BBECA1E}">
      <dgm:prSet/>
      <dgm:spPr/>
      <dgm:t>
        <a:bodyPr/>
        <a:lstStyle/>
        <a:p>
          <a:r>
            <a:rPr lang="en-IN"/>
            <a:t>Objectives</a:t>
          </a:r>
        </a:p>
      </dgm:t>
    </dgm:pt>
    <dgm:pt modelId="{23ABF7DB-2C96-4238-93D3-E7415106E083}" type="parTrans" cxnId="{D10BD158-3403-46CA-A689-A50EEDF59A1F}">
      <dgm:prSet/>
      <dgm:spPr/>
      <dgm:t>
        <a:bodyPr/>
        <a:lstStyle/>
        <a:p>
          <a:endParaRPr lang="en-IN"/>
        </a:p>
      </dgm:t>
    </dgm:pt>
    <dgm:pt modelId="{ABDEF47B-40CE-4F4D-8544-B29EE21E8813}" type="sibTrans" cxnId="{D10BD158-3403-46CA-A689-A50EEDF59A1F}">
      <dgm:prSet/>
      <dgm:spPr/>
      <dgm:t>
        <a:bodyPr/>
        <a:lstStyle/>
        <a:p>
          <a:endParaRPr lang="en-IN"/>
        </a:p>
      </dgm:t>
    </dgm:pt>
    <dgm:pt modelId="{4A8900D9-75EE-42ED-B330-06D520DE39AF}">
      <dgm:prSet/>
      <dgm:spPr/>
      <dgm:t>
        <a:bodyPr/>
        <a:lstStyle/>
        <a:p>
          <a:r>
            <a:rPr lang="en-IN"/>
            <a:t>Technologies to be used</a:t>
          </a:r>
        </a:p>
      </dgm:t>
    </dgm:pt>
    <dgm:pt modelId="{ACEE5994-51CC-4D53-BB96-32B56DACA5E6}" type="parTrans" cxnId="{AE8CDF65-98E0-4D7C-932E-323D461B6C04}">
      <dgm:prSet/>
      <dgm:spPr/>
      <dgm:t>
        <a:bodyPr/>
        <a:lstStyle/>
        <a:p>
          <a:endParaRPr lang="en-IN"/>
        </a:p>
      </dgm:t>
    </dgm:pt>
    <dgm:pt modelId="{628C7F7F-92E8-492E-AD6F-1E1C7CADAA27}" type="sibTrans" cxnId="{AE8CDF65-98E0-4D7C-932E-323D461B6C04}">
      <dgm:prSet/>
      <dgm:spPr/>
      <dgm:t>
        <a:bodyPr/>
        <a:lstStyle/>
        <a:p>
          <a:endParaRPr lang="en-IN"/>
        </a:p>
      </dgm:t>
    </dgm:pt>
    <dgm:pt modelId="{A0E7826C-4EF4-4F7E-8124-8957E08C9F9B}">
      <dgm:prSet/>
      <dgm:spPr/>
      <dgm:t>
        <a:bodyPr/>
        <a:lstStyle/>
        <a:p>
          <a:r>
            <a:rPr lang="en-IN"/>
            <a:t>Methodology for task  scheduler</a:t>
          </a:r>
        </a:p>
      </dgm:t>
    </dgm:pt>
    <dgm:pt modelId="{C901DAE9-D281-46F8-826F-005F673DD12F}" type="parTrans" cxnId="{35DAC5A1-F349-4EEF-9100-DCA42ED42C82}">
      <dgm:prSet/>
      <dgm:spPr/>
      <dgm:t>
        <a:bodyPr/>
        <a:lstStyle/>
        <a:p>
          <a:endParaRPr lang="en-IN"/>
        </a:p>
      </dgm:t>
    </dgm:pt>
    <dgm:pt modelId="{358F344B-5BE4-4AE0-9C72-E04AFCE4122B}" type="sibTrans" cxnId="{35DAC5A1-F349-4EEF-9100-DCA42ED42C82}">
      <dgm:prSet/>
      <dgm:spPr/>
      <dgm:t>
        <a:bodyPr/>
        <a:lstStyle/>
        <a:p>
          <a:endParaRPr lang="en-IN"/>
        </a:p>
      </dgm:t>
    </dgm:pt>
    <dgm:pt modelId="{63546D35-E8F0-4376-91F6-B670744B01B6}">
      <dgm:prSet/>
      <dgm:spPr/>
      <dgm:t>
        <a:bodyPr/>
        <a:lstStyle/>
        <a:p>
          <a:r>
            <a:rPr lang="en-IN"/>
            <a:t>Algorithm </a:t>
          </a:r>
        </a:p>
      </dgm:t>
    </dgm:pt>
    <dgm:pt modelId="{FFF52717-5DDF-4C75-B35F-1F091DEF8F4D}" type="parTrans" cxnId="{A4B85A45-F615-47E2-8D7B-E8D89F89D1BF}">
      <dgm:prSet/>
      <dgm:spPr/>
      <dgm:t>
        <a:bodyPr/>
        <a:lstStyle/>
        <a:p>
          <a:endParaRPr lang="en-IN"/>
        </a:p>
      </dgm:t>
    </dgm:pt>
    <dgm:pt modelId="{111ADDDA-6459-4C0E-B071-FD91DB8F51EC}" type="sibTrans" cxnId="{A4B85A45-F615-47E2-8D7B-E8D89F89D1BF}">
      <dgm:prSet/>
      <dgm:spPr/>
      <dgm:t>
        <a:bodyPr/>
        <a:lstStyle/>
        <a:p>
          <a:endParaRPr lang="en-IN"/>
        </a:p>
      </dgm:t>
    </dgm:pt>
    <dgm:pt modelId="{85383358-733D-49F4-8B69-B2DA1852B3F7}">
      <dgm:prSet/>
      <dgm:spPr/>
      <dgm:t>
        <a:bodyPr/>
        <a:lstStyle/>
        <a:p>
          <a:r>
            <a:rPr lang="en-IN"/>
            <a:t>Future enhancements</a:t>
          </a:r>
        </a:p>
      </dgm:t>
    </dgm:pt>
    <dgm:pt modelId="{676FDD26-5926-4712-902B-7F3619D1DB11}" type="parTrans" cxnId="{A2ECE465-7CE5-415E-8844-2C464D8118E6}">
      <dgm:prSet/>
      <dgm:spPr/>
      <dgm:t>
        <a:bodyPr/>
        <a:lstStyle/>
        <a:p>
          <a:endParaRPr lang="en-IN"/>
        </a:p>
      </dgm:t>
    </dgm:pt>
    <dgm:pt modelId="{F79693B8-8DCC-49D3-9277-47AA1318CBC9}" type="sibTrans" cxnId="{A2ECE465-7CE5-415E-8844-2C464D8118E6}">
      <dgm:prSet/>
      <dgm:spPr/>
      <dgm:t>
        <a:bodyPr/>
        <a:lstStyle/>
        <a:p>
          <a:endParaRPr lang="en-IN"/>
        </a:p>
      </dgm:t>
    </dgm:pt>
    <dgm:pt modelId="{B6C48923-977D-4F5A-95D4-CAF0148D8687}">
      <dgm:prSet/>
      <dgm:spPr/>
      <dgm:t>
        <a:bodyPr/>
        <a:lstStyle/>
        <a:p>
          <a:r>
            <a:rPr lang="en-IN"/>
            <a:t>Conclusion</a:t>
          </a:r>
        </a:p>
      </dgm:t>
    </dgm:pt>
    <dgm:pt modelId="{61BC9CCE-A6E8-4A09-82BF-9795478F5F3E}" type="parTrans" cxnId="{ED8D1D42-1391-40FF-9CF2-B9E02CA2691E}">
      <dgm:prSet/>
      <dgm:spPr/>
      <dgm:t>
        <a:bodyPr/>
        <a:lstStyle/>
        <a:p>
          <a:endParaRPr lang="en-IN"/>
        </a:p>
      </dgm:t>
    </dgm:pt>
    <dgm:pt modelId="{87AC855D-2058-4A19-8410-9A8D579760F8}" type="sibTrans" cxnId="{ED8D1D42-1391-40FF-9CF2-B9E02CA2691E}">
      <dgm:prSet/>
      <dgm:spPr/>
      <dgm:t>
        <a:bodyPr/>
        <a:lstStyle/>
        <a:p>
          <a:endParaRPr lang="en-IN"/>
        </a:p>
      </dgm:t>
    </dgm:pt>
    <dgm:pt modelId="{1E39E76A-2A68-423E-AA50-7AA0D10AE9A2}">
      <dgm:prSet/>
      <dgm:spPr/>
      <dgm:t>
        <a:bodyPr/>
        <a:lstStyle/>
        <a:p>
          <a:r>
            <a:rPr lang="en-IN"/>
            <a:t>Outcome</a:t>
          </a:r>
        </a:p>
      </dgm:t>
    </dgm:pt>
    <dgm:pt modelId="{277B361A-F75D-4CC0-B0DE-EA067FE4B8BF}" type="parTrans" cxnId="{699251F1-C861-466E-9B99-717044C7E91E}">
      <dgm:prSet/>
      <dgm:spPr/>
      <dgm:t>
        <a:bodyPr/>
        <a:lstStyle/>
        <a:p>
          <a:endParaRPr lang="en-IN"/>
        </a:p>
      </dgm:t>
    </dgm:pt>
    <dgm:pt modelId="{34DBDBCF-81DE-4D0D-BF78-FFB40F745979}" type="sibTrans" cxnId="{699251F1-C861-466E-9B99-717044C7E91E}">
      <dgm:prSet/>
      <dgm:spPr/>
      <dgm:t>
        <a:bodyPr/>
        <a:lstStyle/>
        <a:p>
          <a:endParaRPr lang="en-IN"/>
        </a:p>
      </dgm:t>
    </dgm:pt>
    <dgm:pt modelId="{C8663B43-FE34-46EE-8E23-05DDD8F133A3}">
      <dgm:prSet/>
      <dgm:spPr/>
      <dgm:t>
        <a:bodyPr/>
        <a:lstStyle/>
        <a:p>
          <a:r>
            <a:rPr lang="en-IN"/>
            <a:t>References</a:t>
          </a:r>
        </a:p>
      </dgm:t>
    </dgm:pt>
    <dgm:pt modelId="{9CAD61E5-F9D8-416F-82F1-729966C34787}" type="parTrans" cxnId="{1485D5D8-71B4-4E11-B60C-5A2688538D4B}">
      <dgm:prSet/>
      <dgm:spPr/>
      <dgm:t>
        <a:bodyPr/>
        <a:lstStyle/>
        <a:p>
          <a:endParaRPr lang="en-IN"/>
        </a:p>
      </dgm:t>
    </dgm:pt>
    <dgm:pt modelId="{9BD8D7F8-1E16-4C44-996B-E0B9DF83BFD4}" type="sibTrans" cxnId="{1485D5D8-71B4-4E11-B60C-5A2688538D4B}">
      <dgm:prSet/>
      <dgm:spPr/>
      <dgm:t>
        <a:bodyPr/>
        <a:lstStyle/>
        <a:p>
          <a:endParaRPr lang="en-IN"/>
        </a:p>
      </dgm:t>
    </dgm:pt>
    <dgm:pt modelId="{B0B806B7-F505-448D-B284-21DCE8D4E0A1}" type="pres">
      <dgm:prSet presAssocID="{E897896A-1327-44A8-8A5C-33C863E6E498}" presName="compositeShape" presStyleCnt="0">
        <dgm:presLayoutVars>
          <dgm:dir/>
          <dgm:resizeHandles/>
        </dgm:presLayoutVars>
      </dgm:prSet>
      <dgm:spPr/>
    </dgm:pt>
    <dgm:pt modelId="{220BFD2C-2BA4-4800-B6B9-3A658D15400E}" type="pres">
      <dgm:prSet presAssocID="{E897896A-1327-44A8-8A5C-33C863E6E498}" presName="pyramid" presStyleLbl="node1" presStyleIdx="0" presStyleCnt="1"/>
      <dgm:spPr/>
    </dgm:pt>
    <dgm:pt modelId="{3F1C6733-B93B-4569-911F-A8722BAEBFD1}" type="pres">
      <dgm:prSet presAssocID="{E897896A-1327-44A8-8A5C-33C863E6E498}" presName="theList" presStyleCnt="0"/>
      <dgm:spPr/>
    </dgm:pt>
    <dgm:pt modelId="{77D1EF1B-6C66-4393-995E-04A7A7661412}" type="pres">
      <dgm:prSet presAssocID="{B1106EA9-AD9C-4D35-AF90-8C8CD7A3806F}" presName="aNode" presStyleLbl="fgAcc1" presStyleIdx="0" presStyleCnt="10">
        <dgm:presLayoutVars>
          <dgm:bulletEnabled val="1"/>
        </dgm:presLayoutVars>
      </dgm:prSet>
      <dgm:spPr/>
    </dgm:pt>
    <dgm:pt modelId="{6BA535AF-F54C-4725-A48A-B3ADD82AD807}" type="pres">
      <dgm:prSet presAssocID="{B1106EA9-AD9C-4D35-AF90-8C8CD7A3806F}" presName="aSpace" presStyleCnt="0"/>
      <dgm:spPr/>
    </dgm:pt>
    <dgm:pt modelId="{8D4AECB7-234D-4B1E-B990-12D9E945767F}" type="pres">
      <dgm:prSet presAssocID="{F397CE6B-EC23-4065-BB69-989AEBE1F921}" presName="aNode" presStyleLbl="fgAcc1" presStyleIdx="1" presStyleCnt="10">
        <dgm:presLayoutVars>
          <dgm:bulletEnabled val="1"/>
        </dgm:presLayoutVars>
      </dgm:prSet>
      <dgm:spPr/>
    </dgm:pt>
    <dgm:pt modelId="{67E01FF1-5BB1-4AE4-886B-FE712B68E12F}" type="pres">
      <dgm:prSet presAssocID="{F397CE6B-EC23-4065-BB69-989AEBE1F921}" presName="aSpace" presStyleCnt="0"/>
      <dgm:spPr/>
    </dgm:pt>
    <dgm:pt modelId="{1D58CAD0-0AAC-4FCD-95F4-0D063EF6E3A8}" type="pres">
      <dgm:prSet presAssocID="{E01FFA6B-7EFB-41B7-B05F-A9909BBECA1E}" presName="aNode" presStyleLbl="fgAcc1" presStyleIdx="2" presStyleCnt="10">
        <dgm:presLayoutVars>
          <dgm:bulletEnabled val="1"/>
        </dgm:presLayoutVars>
      </dgm:prSet>
      <dgm:spPr/>
    </dgm:pt>
    <dgm:pt modelId="{17E95093-73BE-45CC-BC19-688ABFC28935}" type="pres">
      <dgm:prSet presAssocID="{E01FFA6B-7EFB-41B7-B05F-A9909BBECA1E}" presName="aSpace" presStyleCnt="0"/>
      <dgm:spPr/>
    </dgm:pt>
    <dgm:pt modelId="{F32E2D7A-0A6A-4FAB-BDE3-688102C65DBD}" type="pres">
      <dgm:prSet presAssocID="{4A8900D9-75EE-42ED-B330-06D520DE39AF}" presName="aNode" presStyleLbl="fgAcc1" presStyleIdx="3" presStyleCnt="10">
        <dgm:presLayoutVars>
          <dgm:bulletEnabled val="1"/>
        </dgm:presLayoutVars>
      </dgm:prSet>
      <dgm:spPr/>
    </dgm:pt>
    <dgm:pt modelId="{A627E97F-C3D2-4744-A1CB-4F759AC3E3A5}" type="pres">
      <dgm:prSet presAssocID="{4A8900D9-75EE-42ED-B330-06D520DE39AF}" presName="aSpace" presStyleCnt="0"/>
      <dgm:spPr/>
    </dgm:pt>
    <dgm:pt modelId="{77FEEF57-3354-49A3-B02A-DBFC863E59AB}" type="pres">
      <dgm:prSet presAssocID="{A0E7826C-4EF4-4F7E-8124-8957E08C9F9B}" presName="aNode" presStyleLbl="fgAcc1" presStyleIdx="4" presStyleCnt="10">
        <dgm:presLayoutVars>
          <dgm:bulletEnabled val="1"/>
        </dgm:presLayoutVars>
      </dgm:prSet>
      <dgm:spPr/>
    </dgm:pt>
    <dgm:pt modelId="{81FE9ED6-A96E-44A9-88F7-AB0C7033DDE0}" type="pres">
      <dgm:prSet presAssocID="{A0E7826C-4EF4-4F7E-8124-8957E08C9F9B}" presName="aSpace" presStyleCnt="0"/>
      <dgm:spPr/>
    </dgm:pt>
    <dgm:pt modelId="{468837E5-1A49-44CC-8BAB-7DCF33321BBB}" type="pres">
      <dgm:prSet presAssocID="{63546D35-E8F0-4376-91F6-B670744B01B6}" presName="aNode" presStyleLbl="fgAcc1" presStyleIdx="5" presStyleCnt="10">
        <dgm:presLayoutVars>
          <dgm:bulletEnabled val="1"/>
        </dgm:presLayoutVars>
      </dgm:prSet>
      <dgm:spPr/>
    </dgm:pt>
    <dgm:pt modelId="{DFB1F9A1-78EC-4CC1-9FBA-B9511D425F4E}" type="pres">
      <dgm:prSet presAssocID="{63546D35-E8F0-4376-91F6-B670744B01B6}" presName="aSpace" presStyleCnt="0"/>
      <dgm:spPr/>
    </dgm:pt>
    <dgm:pt modelId="{70632920-8409-4CCB-ABB8-67DA9AE72617}" type="pres">
      <dgm:prSet presAssocID="{85383358-733D-49F4-8B69-B2DA1852B3F7}" presName="aNode" presStyleLbl="fgAcc1" presStyleIdx="6" presStyleCnt="10">
        <dgm:presLayoutVars>
          <dgm:bulletEnabled val="1"/>
        </dgm:presLayoutVars>
      </dgm:prSet>
      <dgm:spPr/>
    </dgm:pt>
    <dgm:pt modelId="{FF451BCF-0D5A-4F84-8983-73C0FF276187}" type="pres">
      <dgm:prSet presAssocID="{85383358-733D-49F4-8B69-B2DA1852B3F7}" presName="aSpace" presStyleCnt="0"/>
      <dgm:spPr/>
    </dgm:pt>
    <dgm:pt modelId="{0D3BC076-2592-4C74-A046-0B3FA564D54F}" type="pres">
      <dgm:prSet presAssocID="{B6C48923-977D-4F5A-95D4-CAF0148D8687}" presName="aNode" presStyleLbl="fgAcc1" presStyleIdx="7" presStyleCnt="10">
        <dgm:presLayoutVars>
          <dgm:bulletEnabled val="1"/>
        </dgm:presLayoutVars>
      </dgm:prSet>
      <dgm:spPr/>
    </dgm:pt>
    <dgm:pt modelId="{F24800FF-1765-4278-8E22-33F7588F6E77}" type="pres">
      <dgm:prSet presAssocID="{B6C48923-977D-4F5A-95D4-CAF0148D8687}" presName="aSpace" presStyleCnt="0"/>
      <dgm:spPr/>
    </dgm:pt>
    <dgm:pt modelId="{39F0B965-B45F-4F6E-8B6A-277DF8A90531}" type="pres">
      <dgm:prSet presAssocID="{1E39E76A-2A68-423E-AA50-7AA0D10AE9A2}" presName="aNode" presStyleLbl="fgAcc1" presStyleIdx="8" presStyleCnt="10">
        <dgm:presLayoutVars>
          <dgm:bulletEnabled val="1"/>
        </dgm:presLayoutVars>
      </dgm:prSet>
      <dgm:spPr/>
    </dgm:pt>
    <dgm:pt modelId="{C0849034-AB95-4F5D-B411-EBA69BD62B7E}" type="pres">
      <dgm:prSet presAssocID="{1E39E76A-2A68-423E-AA50-7AA0D10AE9A2}" presName="aSpace" presStyleCnt="0"/>
      <dgm:spPr/>
    </dgm:pt>
    <dgm:pt modelId="{9C1BFEE3-3A20-4234-BD34-269C26BBB5C3}" type="pres">
      <dgm:prSet presAssocID="{C8663B43-FE34-46EE-8E23-05DDD8F133A3}" presName="aNode" presStyleLbl="fgAcc1" presStyleIdx="9" presStyleCnt="10">
        <dgm:presLayoutVars>
          <dgm:bulletEnabled val="1"/>
        </dgm:presLayoutVars>
      </dgm:prSet>
      <dgm:spPr/>
    </dgm:pt>
    <dgm:pt modelId="{72E8DE16-652E-43C8-9761-D1A9EA29DE1A}" type="pres">
      <dgm:prSet presAssocID="{C8663B43-FE34-46EE-8E23-05DDD8F133A3}" presName="aSpace" presStyleCnt="0"/>
      <dgm:spPr/>
    </dgm:pt>
  </dgm:ptLst>
  <dgm:cxnLst>
    <dgm:cxn modelId="{15CC8F10-7EE1-4ED8-A9F5-033A3ED44836}" srcId="{E897896A-1327-44A8-8A5C-33C863E6E498}" destId="{B1106EA9-AD9C-4D35-AF90-8C8CD7A3806F}" srcOrd="0" destOrd="0" parTransId="{F789A682-299A-4A13-A8A3-9C0F7E68A6AF}" sibTransId="{C47DE01E-D926-48BD-9076-A9FFBA20EE79}"/>
    <dgm:cxn modelId="{B99B923B-BE41-4982-AF4A-F2994FC10637}" type="presOf" srcId="{E897896A-1327-44A8-8A5C-33C863E6E498}" destId="{B0B806B7-F505-448D-B284-21DCE8D4E0A1}" srcOrd="0" destOrd="0" presId="urn:microsoft.com/office/officeart/2005/8/layout/pyramid2"/>
    <dgm:cxn modelId="{52A0823C-820F-46FD-AEE1-23A681D1792D}" type="presOf" srcId="{85383358-733D-49F4-8B69-B2DA1852B3F7}" destId="{70632920-8409-4CCB-ABB8-67DA9AE72617}" srcOrd="0" destOrd="0" presId="urn:microsoft.com/office/officeart/2005/8/layout/pyramid2"/>
    <dgm:cxn modelId="{ED8D1D42-1391-40FF-9CF2-B9E02CA2691E}" srcId="{E897896A-1327-44A8-8A5C-33C863E6E498}" destId="{B6C48923-977D-4F5A-95D4-CAF0148D8687}" srcOrd="7" destOrd="0" parTransId="{61BC9CCE-A6E8-4A09-82BF-9795478F5F3E}" sibTransId="{87AC855D-2058-4A19-8410-9A8D579760F8}"/>
    <dgm:cxn modelId="{B6A8D543-D4E5-44EF-A82F-1AF737A92FD9}" type="presOf" srcId="{F397CE6B-EC23-4065-BB69-989AEBE1F921}" destId="{8D4AECB7-234D-4B1E-B990-12D9E945767F}" srcOrd="0" destOrd="0" presId="urn:microsoft.com/office/officeart/2005/8/layout/pyramid2"/>
    <dgm:cxn modelId="{A4B85A45-F615-47E2-8D7B-E8D89F89D1BF}" srcId="{E897896A-1327-44A8-8A5C-33C863E6E498}" destId="{63546D35-E8F0-4376-91F6-B670744B01B6}" srcOrd="5" destOrd="0" parTransId="{FFF52717-5DDF-4C75-B35F-1F091DEF8F4D}" sibTransId="{111ADDDA-6459-4C0E-B071-FD91DB8F51EC}"/>
    <dgm:cxn modelId="{AE8CDF65-98E0-4D7C-932E-323D461B6C04}" srcId="{E897896A-1327-44A8-8A5C-33C863E6E498}" destId="{4A8900D9-75EE-42ED-B330-06D520DE39AF}" srcOrd="3" destOrd="0" parTransId="{ACEE5994-51CC-4D53-BB96-32B56DACA5E6}" sibTransId="{628C7F7F-92E8-492E-AD6F-1E1C7CADAA27}"/>
    <dgm:cxn modelId="{A2ECE465-7CE5-415E-8844-2C464D8118E6}" srcId="{E897896A-1327-44A8-8A5C-33C863E6E498}" destId="{85383358-733D-49F4-8B69-B2DA1852B3F7}" srcOrd="6" destOrd="0" parTransId="{676FDD26-5926-4712-902B-7F3619D1DB11}" sibTransId="{F79693B8-8DCC-49D3-9277-47AA1318CBC9}"/>
    <dgm:cxn modelId="{C0F0C650-105F-41D0-8A5D-972B850FA2AD}" type="presOf" srcId="{1E39E76A-2A68-423E-AA50-7AA0D10AE9A2}" destId="{39F0B965-B45F-4F6E-8B6A-277DF8A90531}" srcOrd="0" destOrd="0" presId="urn:microsoft.com/office/officeart/2005/8/layout/pyramid2"/>
    <dgm:cxn modelId="{D10BD158-3403-46CA-A689-A50EEDF59A1F}" srcId="{E897896A-1327-44A8-8A5C-33C863E6E498}" destId="{E01FFA6B-7EFB-41B7-B05F-A9909BBECA1E}" srcOrd="2" destOrd="0" parTransId="{23ABF7DB-2C96-4238-93D3-E7415106E083}" sibTransId="{ABDEF47B-40CE-4F4D-8544-B29EE21E8813}"/>
    <dgm:cxn modelId="{67CAD885-5DB2-46CD-8FB8-289F9B0BD869}" type="presOf" srcId="{A0E7826C-4EF4-4F7E-8124-8957E08C9F9B}" destId="{77FEEF57-3354-49A3-B02A-DBFC863E59AB}" srcOrd="0" destOrd="0" presId="urn:microsoft.com/office/officeart/2005/8/layout/pyramid2"/>
    <dgm:cxn modelId="{6BAB729B-F164-4387-A353-727C0FC62E45}" type="presOf" srcId="{B6C48923-977D-4F5A-95D4-CAF0148D8687}" destId="{0D3BC076-2592-4C74-A046-0B3FA564D54F}" srcOrd="0" destOrd="0" presId="urn:microsoft.com/office/officeart/2005/8/layout/pyramid2"/>
    <dgm:cxn modelId="{35DAC5A1-F349-4EEF-9100-DCA42ED42C82}" srcId="{E897896A-1327-44A8-8A5C-33C863E6E498}" destId="{A0E7826C-4EF4-4F7E-8124-8957E08C9F9B}" srcOrd="4" destOrd="0" parTransId="{C901DAE9-D281-46F8-826F-005F673DD12F}" sibTransId="{358F344B-5BE4-4AE0-9C72-E04AFCE4122B}"/>
    <dgm:cxn modelId="{A9E847B1-8043-42D8-960F-76C55B48E757}" type="presOf" srcId="{E01FFA6B-7EFB-41B7-B05F-A9909BBECA1E}" destId="{1D58CAD0-0AAC-4FCD-95F4-0D063EF6E3A8}" srcOrd="0" destOrd="0" presId="urn:microsoft.com/office/officeart/2005/8/layout/pyramid2"/>
    <dgm:cxn modelId="{CF914CB6-55D8-45FB-939B-47DB1E922D91}" type="presOf" srcId="{B1106EA9-AD9C-4D35-AF90-8C8CD7A3806F}" destId="{77D1EF1B-6C66-4393-995E-04A7A7661412}" srcOrd="0" destOrd="0" presId="urn:microsoft.com/office/officeart/2005/8/layout/pyramid2"/>
    <dgm:cxn modelId="{B5FFAFBF-354C-4BD0-A28A-9775E28C71B7}" type="presOf" srcId="{4A8900D9-75EE-42ED-B330-06D520DE39AF}" destId="{F32E2D7A-0A6A-4FAB-BDE3-688102C65DBD}" srcOrd="0" destOrd="0" presId="urn:microsoft.com/office/officeart/2005/8/layout/pyramid2"/>
    <dgm:cxn modelId="{9D2455C2-4D5F-43F2-B0F9-02E658F0F7C6}" type="presOf" srcId="{C8663B43-FE34-46EE-8E23-05DDD8F133A3}" destId="{9C1BFEE3-3A20-4234-BD34-269C26BBB5C3}" srcOrd="0" destOrd="0" presId="urn:microsoft.com/office/officeart/2005/8/layout/pyramid2"/>
    <dgm:cxn modelId="{BDFA0BCC-1734-4B8B-927D-3A466C177A65}" type="presOf" srcId="{63546D35-E8F0-4376-91F6-B670744B01B6}" destId="{468837E5-1A49-44CC-8BAB-7DCF33321BBB}" srcOrd="0" destOrd="0" presId="urn:microsoft.com/office/officeart/2005/8/layout/pyramid2"/>
    <dgm:cxn modelId="{0F47CBD2-B237-4EA6-948E-905F771F329F}" srcId="{E897896A-1327-44A8-8A5C-33C863E6E498}" destId="{F397CE6B-EC23-4065-BB69-989AEBE1F921}" srcOrd="1" destOrd="0" parTransId="{CCA448FF-12C9-42CC-941C-6AD3BC3824FC}" sibTransId="{F7098BE5-49DE-45D1-B220-DEE62DCE68E3}"/>
    <dgm:cxn modelId="{1485D5D8-71B4-4E11-B60C-5A2688538D4B}" srcId="{E897896A-1327-44A8-8A5C-33C863E6E498}" destId="{C8663B43-FE34-46EE-8E23-05DDD8F133A3}" srcOrd="9" destOrd="0" parTransId="{9CAD61E5-F9D8-416F-82F1-729966C34787}" sibTransId="{9BD8D7F8-1E16-4C44-996B-E0B9DF83BFD4}"/>
    <dgm:cxn modelId="{699251F1-C861-466E-9B99-717044C7E91E}" srcId="{E897896A-1327-44A8-8A5C-33C863E6E498}" destId="{1E39E76A-2A68-423E-AA50-7AA0D10AE9A2}" srcOrd="8" destOrd="0" parTransId="{277B361A-F75D-4CC0-B0DE-EA067FE4B8BF}" sibTransId="{34DBDBCF-81DE-4D0D-BF78-FFB40F745979}"/>
    <dgm:cxn modelId="{C2F444A5-EC60-4288-BCC2-C0E43FF38A9B}" type="presParOf" srcId="{B0B806B7-F505-448D-B284-21DCE8D4E0A1}" destId="{220BFD2C-2BA4-4800-B6B9-3A658D15400E}" srcOrd="0" destOrd="0" presId="urn:microsoft.com/office/officeart/2005/8/layout/pyramid2"/>
    <dgm:cxn modelId="{67DA08AA-D7A8-458C-9937-D23B278C2FC7}" type="presParOf" srcId="{B0B806B7-F505-448D-B284-21DCE8D4E0A1}" destId="{3F1C6733-B93B-4569-911F-A8722BAEBFD1}" srcOrd="1" destOrd="0" presId="urn:microsoft.com/office/officeart/2005/8/layout/pyramid2"/>
    <dgm:cxn modelId="{DC3B7610-2141-4864-8310-9D792F255A58}" type="presParOf" srcId="{3F1C6733-B93B-4569-911F-A8722BAEBFD1}" destId="{77D1EF1B-6C66-4393-995E-04A7A7661412}" srcOrd="0" destOrd="0" presId="urn:microsoft.com/office/officeart/2005/8/layout/pyramid2"/>
    <dgm:cxn modelId="{2AC34ACE-B151-4D2C-85D6-CF8B2928A22C}" type="presParOf" srcId="{3F1C6733-B93B-4569-911F-A8722BAEBFD1}" destId="{6BA535AF-F54C-4725-A48A-B3ADD82AD807}" srcOrd="1" destOrd="0" presId="urn:microsoft.com/office/officeart/2005/8/layout/pyramid2"/>
    <dgm:cxn modelId="{0AC13B08-79AB-43AB-A5D3-24E223945E2A}" type="presParOf" srcId="{3F1C6733-B93B-4569-911F-A8722BAEBFD1}" destId="{8D4AECB7-234D-4B1E-B990-12D9E945767F}" srcOrd="2" destOrd="0" presId="urn:microsoft.com/office/officeart/2005/8/layout/pyramid2"/>
    <dgm:cxn modelId="{4B8DFF5C-65C7-4DAA-89AC-919D47A535E1}" type="presParOf" srcId="{3F1C6733-B93B-4569-911F-A8722BAEBFD1}" destId="{67E01FF1-5BB1-4AE4-886B-FE712B68E12F}" srcOrd="3" destOrd="0" presId="urn:microsoft.com/office/officeart/2005/8/layout/pyramid2"/>
    <dgm:cxn modelId="{C2423277-E971-4CED-B031-35A2BA090900}" type="presParOf" srcId="{3F1C6733-B93B-4569-911F-A8722BAEBFD1}" destId="{1D58CAD0-0AAC-4FCD-95F4-0D063EF6E3A8}" srcOrd="4" destOrd="0" presId="urn:microsoft.com/office/officeart/2005/8/layout/pyramid2"/>
    <dgm:cxn modelId="{C71257B5-D781-4558-ACB4-01A9C3607D9E}" type="presParOf" srcId="{3F1C6733-B93B-4569-911F-A8722BAEBFD1}" destId="{17E95093-73BE-45CC-BC19-688ABFC28935}" srcOrd="5" destOrd="0" presId="urn:microsoft.com/office/officeart/2005/8/layout/pyramid2"/>
    <dgm:cxn modelId="{AF1D4B2D-8E72-40FD-8AD4-8DAD4203C097}" type="presParOf" srcId="{3F1C6733-B93B-4569-911F-A8722BAEBFD1}" destId="{F32E2D7A-0A6A-4FAB-BDE3-688102C65DBD}" srcOrd="6" destOrd="0" presId="urn:microsoft.com/office/officeart/2005/8/layout/pyramid2"/>
    <dgm:cxn modelId="{A10A7051-D9DA-448F-8DE8-CF9124374F15}" type="presParOf" srcId="{3F1C6733-B93B-4569-911F-A8722BAEBFD1}" destId="{A627E97F-C3D2-4744-A1CB-4F759AC3E3A5}" srcOrd="7" destOrd="0" presId="urn:microsoft.com/office/officeart/2005/8/layout/pyramid2"/>
    <dgm:cxn modelId="{27E62215-C622-4291-ADA2-913069BD3EE4}" type="presParOf" srcId="{3F1C6733-B93B-4569-911F-A8722BAEBFD1}" destId="{77FEEF57-3354-49A3-B02A-DBFC863E59AB}" srcOrd="8" destOrd="0" presId="urn:microsoft.com/office/officeart/2005/8/layout/pyramid2"/>
    <dgm:cxn modelId="{02F76CCE-D8B7-4CEA-AADD-53B64C5BE8B0}" type="presParOf" srcId="{3F1C6733-B93B-4569-911F-A8722BAEBFD1}" destId="{81FE9ED6-A96E-44A9-88F7-AB0C7033DDE0}" srcOrd="9" destOrd="0" presId="urn:microsoft.com/office/officeart/2005/8/layout/pyramid2"/>
    <dgm:cxn modelId="{B975C94A-C69E-40A0-A241-25BDEFCA44A8}" type="presParOf" srcId="{3F1C6733-B93B-4569-911F-A8722BAEBFD1}" destId="{468837E5-1A49-44CC-8BAB-7DCF33321BBB}" srcOrd="10" destOrd="0" presId="urn:microsoft.com/office/officeart/2005/8/layout/pyramid2"/>
    <dgm:cxn modelId="{434B9B2D-2358-425E-B305-397114B1BE9F}" type="presParOf" srcId="{3F1C6733-B93B-4569-911F-A8722BAEBFD1}" destId="{DFB1F9A1-78EC-4CC1-9FBA-B9511D425F4E}" srcOrd="11" destOrd="0" presId="urn:microsoft.com/office/officeart/2005/8/layout/pyramid2"/>
    <dgm:cxn modelId="{D51DB450-E0AC-4328-BCE6-47A69487BB84}" type="presParOf" srcId="{3F1C6733-B93B-4569-911F-A8722BAEBFD1}" destId="{70632920-8409-4CCB-ABB8-67DA9AE72617}" srcOrd="12" destOrd="0" presId="urn:microsoft.com/office/officeart/2005/8/layout/pyramid2"/>
    <dgm:cxn modelId="{99199A34-D211-429F-878B-EEB0225EE57F}" type="presParOf" srcId="{3F1C6733-B93B-4569-911F-A8722BAEBFD1}" destId="{FF451BCF-0D5A-4F84-8983-73C0FF276187}" srcOrd="13" destOrd="0" presId="urn:microsoft.com/office/officeart/2005/8/layout/pyramid2"/>
    <dgm:cxn modelId="{416985FE-4FFE-4804-80F0-52FC7476C749}" type="presParOf" srcId="{3F1C6733-B93B-4569-911F-A8722BAEBFD1}" destId="{0D3BC076-2592-4C74-A046-0B3FA564D54F}" srcOrd="14" destOrd="0" presId="urn:microsoft.com/office/officeart/2005/8/layout/pyramid2"/>
    <dgm:cxn modelId="{285C4506-AA3F-441B-A832-2244907E6283}" type="presParOf" srcId="{3F1C6733-B93B-4569-911F-A8722BAEBFD1}" destId="{F24800FF-1765-4278-8E22-33F7588F6E77}" srcOrd="15" destOrd="0" presId="urn:microsoft.com/office/officeart/2005/8/layout/pyramid2"/>
    <dgm:cxn modelId="{E5E0515B-B119-4627-8F06-D6832BFBDCD3}" type="presParOf" srcId="{3F1C6733-B93B-4569-911F-A8722BAEBFD1}" destId="{39F0B965-B45F-4F6E-8B6A-277DF8A90531}" srcOrd="16" destOrd="0" presId="urn:microsoft.com/office/officeart/2005/8/layout/pyramid2"/>
    <dgm:cxn modelId="{CED63B63-EB06-4B56-81AA-2495DCFEC19C}" type="presParOf" srcId="{3F1C6733-B93B-4569-911F-A8722BAEBFD1}" destId="{C0849034-AB95-4F5D-B411-EBA69BD62B7E}" srcOrd="17" destOrd="0" presId="urn:microsoft.com/office/officeart/2005/8/layout/pyramid2"/>
    <dgm:cxn modelId="{090482F6-5D23-4A69-B1F9-99E09047C99E}" type="presParOf" srcId="{3F1C6733-B93B-4569-911F-A8722BAEBFD1}" destId="{9C1BFEE3-3A20-4234-BD34-269C26BBB5C3}" srcOrd="18" destOrd="0" presId="urn:microsoft.com/office/officeart/2005/8/layout/pyramid2"/>
    <dgm:cxn modelId="{D2815533-A4AC-4E99-80AB-017000C22FD0}" type="presParOf" srcId="{3F1C6733-B93B-4569-911F-A8722BAEBFD1}" destId="{72E8DE16-652E-43C8-9761-D1A9EA29DE1A}" srcOrd="1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FD893-090B-426B-81F0-9C4F0FEDDA9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E7AE7538-EEAD-41BA-9C03-2173076A8F27}">
      <dgm:prSet/>
      <dgm:spPr/>
      <dgm:t>
        <a:bodyPr/>
        <a:lstStyle/>
        <a:p>
          <a:r>
            <a:rPr lang="en-US" dirty="0"/>
            <a:t>GUI Design</a:t>
          </a:r>
          <a:endParaRPr lang="en-IN" dirty="0"/>
        </a:p>
      </dgm:t>
    </dgm:pt>
    <dgm:pt modelId="{BE09B10B-806B-4BEC-AB76-0793C533B6B2}" type="parTrans" cxnId="{18D2A9FE-B7F4-457C-ADFA-CF326CAEFCAB}">
      <dgm:prSet/>
      <dgm:spPr/>
      <dgm:t>
        <a:bodyPr/>
        <a:lstStyle/>
        <a:p>
          <a:endParaRPr lang="en-IN"/>
        </a:p>
      </dgm:t>
    </dgm:pt>
    <dgm:pt modelId="{97BA30C8-61BE-4A48-A70C-E38742E1DA4B}" type="sibTrans" cxnId="{18D2A9FE-B7F4-457C-ADFA-CF326CAEFCAB}">
      <dgm:prSet/>
      <dgm:spPr/>
      <dgm:t>
        <a:bodyPr/>
        <a:lstStyle/>
        <a:p>
          <a:endParaRPr lang="en-IN"/>
        </a:p>
      </dgm:t>
    </dgm:pt>
    <dgm:pt modelId="{9E29672E-3BB6-47DC-B826-002BC95C78C0}">
      <dgm:prSet/>
      <dgm:spPr/>
      <dgm:t>
        <a:bodyPr/>
        <a:lstStyle/>
        <a:p>
          <a:r>
            <a:rPr lang="en-US"/>
            <a:t>The graphical user interface was designed using tkinter widgets. The layout was organized to offer an intuitive and visually appealing experience for users. Elements such as labels, option menus, entries, and buttons were strategically placed to facilitate seamless interaction.</a:t>
          </a:r>
          <a:endParaRPr lang="en-IN"/>
        </a:p>
      </dgm:t>
    </dgm:pt>
    <dgm:pt modelId="{77E6189E-C801-403C-897D-B42CA0FDDA63}" type="parTrans" cxnId="{375441EC-B7A1-43B1-913B-5866E72594AF}">
      <dgm:prSet/>
      <dgm:spPr/>
      <dgm:t>
        <a:bodyPr/>
        <a:lstStyle/>
        <a:p>
          <a:endParaRPr lang="en-IN"/>
        </a:p>
      </dgm:t>
    </dgm:pt>
    <dgm:pt modelId="{300C3618-1B17-45F9-9B03-0CAC4118A904}" type="sibTrans" cxnId="{375441EC-B7A1-43B1-913B-5866E72594AF}">
      <dgm:prSet/>
      <dgm:spPr/>
      <dgm:t>
        <a:bodyPr/>
        <a:lstStyle/>
        <a:p>
          <a:endParaRPr lang="en-IN"/>
        </a:p>
      </dgm:t>
    </dgm:pt>
    <dgm:pt modelId="{38C1D1A1-5AED-4E03-AB33-8B759DC5DC92}">
      <dgm:prSet/>
      <dgm:spPr/>
      <dgm:t>
        <a:bodyPr/>
        <a:lstStyle/>
        <a:p>
          <a:r>
            <a:rPr lang="en-US" dirty="0"/>
            <a:t>Calendar Display Logic</a:t>
          </a:r>
          <a:endParaRPr lang="en-IN" dirty="0"/>
        </a:p>
      </dgm:t>
    </dgm:pt>
    <dgm:pt modelId="{D5A1FB12-18C7-4F7E-8937-78A6871BE4C6}" type="parTrans" cxnId="{AB102F75-E134-447E-BE53-DC04FBCD58BE}">
      <dgm:prSet/>
      <dgm:spPr/>
      <dgm:t>
        <a:bodyPr/>
        <a:lstStyle/>
        <a:p>
          <a:endParaRPr lang="en-IN"/>
        </a:p>
      </dgm:t>
    </dgm:pt>
    <dgm:pt modelId="{5EC4592D-8DD1-4852-A8E7-E4670199CE79}" type="sibTrans" cxnId="{AB102F75-E134-447E-BE53-DC04FBCD58BE}">
      <dgm:prSet/>
      <dgm:spPr/>
      <dgm:t>
        <a:bodyPr/>
        <a:lstStyle/>
        <a:p>
          <a:endParaRPr lang="en-IN"/>
        </a:p>
      </dgm:t>
    </dgm:pt>
    <dgm:pt modelId="{2E67D520-98F3-4FE3-B6E7-82CBF256A923}">
      <dgm:prSet/>
      <dgm:spPr/>
      <dgm:t>
        <a:bodyPr/>
        <a:lstStyle/>
        <a:p>
          <a:r>
            <a:rPr lang="en-US" dirty="0"/>
            <a:t>The logic for dynamically generating and displaying a calendar for the selected month was implemented. The algorithm determined the number of days in the chosen month, and labels were dynamically generated for each day. Existing events for each date were retrieved and displayed beneath the calendar.</a:t>
          </a:r>
          <a:endParaRPr lang="en-IN" dirty="0"/>
        </a:p>
      </dgm:t>
    </dgm:pt>
    <dgm:pt modelId="{65E416C2-DAD6-4894-B091-39A87CAD76B8}" type="parTrans" cxnId="{6CB8B97A-BE28-40C1-A1F4-9DC15A8F124D}">
      <dgm:prSet/>
      <dgm:spPr/>
      <dgm:t>
        <a:bodyPr/>
        <a:lstStyle/>
        <a:p>
          <a:endParaRPr lang="en-IN"/>
        </a:p>
      </dgm:t>
    </dgm:pt>
    <dgm:pt modelId="{69E3BA54-B9FF-407E-9131-87BF630F54F1}" type="sibTrans" cxnId="{6CB8B97A-BE28-40C1-A1F4-9DC15A8F124D}">
      <dgm:prSet/>
      <dgm:spPr/>
      <dgm:t>
        <a:bodyPr/>
        <a:lstStyle/>
        <a:p>
          <a:endParaRPr lang="en-IN"/>
        </a:p>
      </dgm:t>
    </dgm:pt>
    <dgm:pt modelId="{99A3145E-5860-4F33-A711-0C145DFB898E}">
      <dgm:prSet/>
      <dgm:spPr/>
      <dgm:t>
        <a:bodyPr/>
        <a:lstStyle/>
        <a:p>
          <a:r>
            <a:rPr lang="en-US" dirty="0"/>
            <a:t>Event Handling</a:t>
          </a:r>
          <a:endParaRPr lang="en-IN" dirty="0"/>
        </a:p>
      </dgm:t>
    </dgm:pt>
    <dgm:pt modelId="{DDE1488C-EF79-4ADE-9B3A-E87F791A1B90}" type="parTrans" cxnId="{14CFE767-4BBB-42E3-A1B4-02165235A0EA}">
      <dgm:prSet/>
      <dgm:spPr/>
      <dgm:t>
        <a:bodyPr/>
        <a:lstStyle/>
        <a:p>
          <a:endParaRPr lang="en-IN"/>
        </a:p>
      </dgm:t>
    </dgm:pt>
    <dgm:pt modelId="{39B3A380-46D5-4E5A-B147-F402440D353F}" type="sibTrans" cxnId="{14CFE767-4BBB-42E3-A1B4-02165235A0EA}">
      <dgm:prSet/>
      <dgm:spPr/>
      <dgm:t>
        <a:bodyPr/>
        <a:lstStyle/>
        <a:p>
          <a:endParaRPr lang="en-IN"/>
        </a:p>
      </dgm:t>
    </dgm:pt>
    <dgm:pt modelId="{5685F37C-D1AE-478E-89EB-84FCED0ED4DC}">
      <dgm:prSet/>
      <dgm:spPr/>
      <dgm:t>
        <a:bodyPr/>
        <a:lstStyle/>
        <a:p>
          <a:r>
            <a:rPr lang="en-US" dirty="0"/>
            <a:t>Mechanisms for handling events, including the addition of new events, were implemented. User inputs were validated to ensure data integrity, and appropriate feedback was provided through warning messages or success notifications. For simplicity in this demonstration, an in-memory storage approach was employed.</a:t>
          </a:r>
          <a:endParaRPr lang="en-IN" dirty="0"/>
        </a:p>
      </dgm:t>
    </dgm:pt>
    <dgm:pt modelId="{07CF45B0-8F64-49A0-BB33-808E567EDAA5}" type="parTrans" cxnId="{6B0D267E-5F69-4177-8D48-604D109127EE}">
      <dgm:prSet/>
      <dgm:spPr/>
      <dgm:t>
        <a:bodyPr/>
        <a:lstStyle/>
        <a:p>
          <a:endParaRPr lang="en-IN"/>
        </a:p>
      </dgm:t>
    </dgm:pt>
    <dgm:pt modelId="{58DE6771-2899-45F3-A977-42CD753EFF2F}" type="sibTrans" cxnId="{6B0D267E-5F69-4177-8D48-604D109127EE}">
      <dgm:prSet/>
      <dgm:spPr/>
      <dgm:t>
        <a:bodyPr/>
        <a:lstStyle/>
        <a:p>
          <a:endParaRPr lang="en-IN"/>
        </a:p>
      </dgm:t>
    </dgm:pt>
    <dgm:pt modelId="{03BF88FE-9DC6-4FCC-BE13-8631D1A0C647}" type="pres">
      <dgm:prSet presAssocID="{C1EFD893-090B-426B-81F0-9C4F0FEDDA92}" presName="compositeShape" presStyleCnt="0">
        <dgm:presLayoutVars>
          <dgm:chMax val="7"/>
          <dgm:dir/>
          <dgm:resizeHandles val="exact"/>
        </dgm:presLayoutVars>
      </dgm:prSet>
      <dgm:spPr/>
    </dgm:pt>
    <dgm:pt modelId="{48C8934A-6CFC-461A-A16C-A609D4C60740}" type="pres">
      <dgm:prSet presAssocID="{E7AE7538-EEAD-41BA-9C03-2173076A8F27}" presName="circ1" presStyleLbl="vennNode1" presStyleIdx="0" presStyleCnt="6"/>
      <dgm:spPr/>
    </dgm:pt>
    <dgm:pt modelId="{79F0AC92-FF3C-4323-BC83-49638B22CD88}" type="pres">
      <dgm:prSet presAssocID="{E7AE7538-EEAD-41BA-9C03-2173076A8F27}" presName="circ1Tx" presStyleLbl="revTx" presStyleIdx="0" presStyleCnt="0">
        <dgm:presLayoutVars>
          <dgm:chMax val="0"/>
          <dgm:chPref val="0"/>
          <dgm:bulletEnabled val="1"/>
        </dgm:presLayoutVars>
      </dgm:prSet>
      <dgm:spPr/>
    </dgm:pt>
    <dgm:pt modelId="{3A408A6E-2B80-4ECE-B709-2658D33C394D}" type="pres">
      <dgm:prSet presAssocID="{9E29672E-3BB6-47DC-B826-002BC95C78C0}" presName="circ2" presStyleLbl="vennNode1" presStyleIdx="1" presStyleCnt="6"/>
      <dgm:spPr/>
    </dgm:pt>
    <dgm:pt modelId="{C36DB9E6-698A-4988-95EE-8B41D189E90B}" type="pres">
      <dgm:prSet presAssocID="{9E29672E-3BB6-47DC-B826-002BC95C78C0}" presName="circ2Tx" presStyleLbl="revTx" presStyleIdx="0" presStyleCnt="0">
        <dgm:presLayoutVars>
          <dgm:chMax val="0"/>
          <dgm:chPref val="0"/>
          <dgm:bulletEnabled val="1"/>
        </dgm:presLayoutVars>
      </dgm:prSet>
      <dgm:spPr/>
    </dgm:pt>
    <dgm:pt modelId="{6A757B52-9C70-473A-993E-C0F110B02F6F}" type="pres">
      <dgm:prSet presAssocID="{38C1D1A1-5AED-4E03-AB33-8B759DC5DC92}" presName="circ3" presStyleLbl="vennNode1" presStyleIdx="2" presStyleCnt="6"/>
      <dgm:spPr/>
    </dgm:pt>
    <dgm:pt modelId="{33116216-1787-4DAB-8A1B-C25C096DD040}" type="pres">
      <dgm:prSet presAssocID="{38C1D1A1-5AED-4E03-AB33-8B759DC5DC92}" presName="circ3Tx" presStyleLbl="revTx" presStyleIdx="0" presStyleCnt="0">
        <dgm:presLayoutVars>
          <dgm:chMax val="0"/>
          <dgm:chPref val="0"/>
          <dgm:bulletEnabled val="1"/>
        </dgm:presLayoutVars>
      </dgm:prSet>
      <dgm:spPr/>
    </dgm:pt>
    <dgm:pt modelId="{AFDE99F8-6583-45A5-A1D6-0248472B6C4A}" type="pres">
      <dgm:prSet presAssocID="{2E67D520-98F3-4FE3-B6E7-82CBF256A923}" presName="circ4" presStyleLbl="vennNode1" presStyleIdx="3" presStyleCnt="6"/>
      <dgm:spPr/>
    </dgm:pt>
    <dgm:pt modelId="{2740CEFF-405F-491D-8034-207F92225012}" type="pres">
      <dgm:prSet presAssocID="{2E67D520-98F3-4FE3-B6E7-82CBF256A923}" presName="circ4Tx" presStyleLbl="revTx" presStyleIdx="0" presStyleCnt="0">
        <dgm:presLayoutVars>
          <dgm:chMax val="0"/>
          <dgm:chPref val="0"/>
          <dgm:bulletEnabled val="1"/>
        </dgm:presLayoutVars>
      </dgm:prSet>
      <dgm:spPr/>
    </dgm:pt>
    <dgm:pt modelId="{FDF227F8-F33E-414B-898B-B5C8B9201CF8}" type="pres">
      <dgm:prSet presAssocID="{99A3145E-5860-4F33-A711-0C145DFB898E}" presName="circ5" presStyleLbl="vennNode1" presStyleIdx="4" presStyleCnt="6"/>
      <dgm:spPr/>
    </dgm:pt>
    <dgm:pt modelId="{B3AF2769-BEB4-41E3-843C-44E7992A6759}" type="pres">
      <dgm:prSet presAssocID="{99A3145E-5860-4F33-A711-0C145DFB898E}" presName="circ5Tx" presStyleLbl="revTx" presStyleIdx="0" presStyleCnt="0">
        <dgm:presLayoutVars>
          <dgm:chMax val="0"/>
          <dgm:chPref val="0"/>
          <dgm:bulletEnabled val="1"/>
        </dgm:presLayoutVars>
      </dgm:prSet>
      <dgm:spPr/>
    </dgm:pt>
    <dgm:pt modelId="{81A5A9DF-A393-47FA-8DF1-1E846E3DE80F}" type="pres">
      <dgm:prSet presAssocID="{5685F37C-D1AE-478E-89EB-84FCED0ED4DC}" presName="circ6" presStyleLbl="vennNode1" presStyleIdx="5" presStyleCnt="6"/>
      <dgm:spPr/>
    </dgm:pt>
    <dgm:pt modelId="{D2E2FBEE-3719-4510-8241-4183068C8B73}" type="pres">
      <dgm:prSet presAssocID="{5685F37C-D1AE-478E-89EB-84FCED0ED4DC}" presName="circ6Tx" presStyleLbl="revTx" presStyleIdx="0" presStyleCnt="0">
        <dgm:presLayoutVars>
          <dgm:chMax val="0"/>
          <dgm:chPref val="0"/>
          <dgm:bulletEnabled val="1"/>
        </dgm:presLayoutVars>
      </dgm:prSet>
      <dgm:spPr/>
    </dgm:pt>
  </dgm:ptLst>
  <dgm:cxnLst>
    <dgm:cxn modelId="{15B5A42B-A261-48AD-A7AA-251EC7BBABA5}" type="presOf" srcId="{38C1D1A1-5AED-4E03-AB33-8B759DC5DC92}" destId="{33116216-1787-4DAB-8A1B-C25C096DD040}" srcOrd="0" destOrd="0" presId="urn:microsoft.com/office/officeart/2005/8/layout/venn1"/>
    <dgm:cxn modelId="{14CFE767-4BBB-42E3-A1B4-02165235A0EA}" srcId="{C1EFD893-090B-426B-81F0-9C4F0FEDDA92}" destId="{99A3145E-5860-4F33-A711-0C145DFB898E}" srcOrd="4" destOrd="0" parTransId="{DDE1488C-EF79-4ADE-9B3A-E87F791A1B90}" sibTransId="{39B3A380-46D5-4E5A-B147-F402440D353F}"/>
    <dgm:cxn modelId="{AB102F75-E134-447E-BE53-DC04FBCD58BE}" srcId="{C1EFD893-090B-426B-81F0-9C4F0FEDDA92}" destId="{38C1D1A1-5AED-4E03-AB33-8B759DC5DC92}" srcOrd="2" destOrd="0" parTransId="{D5A1FB12-18C7-4F7E-8937-78A6871BE4C6}" sibTransId="{5EC4592D-8DD1-4852-A8E7-E4670199CE79}"/>
    <dgm:cxn modelId="{374FE158-10F4-4006-A049-4AA8FAA6B68D}" type="presOf" srcId="{5685F37C-D1AE-478E-89EB-84FCED0ED4DC}" destId="{D2E2FBEE-3719-4510-8241-4183068C8B73}" srcOrd="0" destOrd="0" presId="urn:microsoft.com/office/officeart/2005/8/layout/venn1"/>
    <dgm:cxn modelId="{6CB8B97A-BE28-40C1-A1F4-9DC15A8F124D}" srcId="{C1EFD893-090B-426B-81F0-9C4F0FEDDA92}" destId="{2E67D520-98F3-4FE3-B6E7-82CBF256A923}" srcOrd="3" destOrd="0" parTransId="{65E416C2-DAD6-4894-B091-39A87CAD76B8}" sibTransId="{69E3BA54-B9FF-407E-9131-87BF630F54F1}"/>
    <dgm:cxn modelId="{6B0D267E-5F69-4177-8D48-604D109127EE}" srcId="{C1EFD893-090B-426B-81F0-9C4F0FEDDA92}" destId="{5685F37C-D1AE-478E-89EB-84FCED0ED4DC}" srcOrd="5" destOrd="0" parTransId="{07CF45B0-8F64-49A0-BB33-808E567EDAA5}" sibTransId="{58DE6771-2899-45F3-A977-42CD753EFF2F}"/>
    <dgm:cxn modelId="{183035AD-70A4-42D8-9EBD-D40085B8254E}" type="presOf" srcId="{2E67D520-98F3-4FE3-B6E7-82CBF256A923}" destId="{2740CEFF-405F-491D-8034-207F92225012}" srcOrd="0" destOrd="0" presId="urn:microsoft.com/office/officeart/2005/8/layout/venn1"/>
    <dgm:cxn modelId="{B79723BD-B000-4498-AE47-49F5701BF041}" type="presOf" srcId="{9E29672E-3BB6-47DC-B826-002BC95C78C0}" destId="{C36DB9E6-698A-4988-95EE-8B41D189E90B}" srcOrd="0" destOrd="0" presId="urn:microsoft.com/office/officeart/2005/8/layout/venn1"/>
    <dgm:cxn modelId="{9620FBD0-A1E7-4811-96BB-06395E2E7912}" type="presOf" srcId="{E7AE7538-EEAD-41BA-9C03-2173076A8F27}" destId="{79F0AC92-FF3C-4323-BC83-49638B22CD88}" srcOrd="0" destOrd="0" presId="urn:microsoft.com/office/officeart/2005/8/layout/venn1"/>
    <dgm:cxn modelId="{0FAB62D6-478D-4C7B-B01C-72C7830BA4A1}" type="presOf" srcId="{99A3145E-5860-4F33-A711-0C145DFB898E}" destId="{B3AF2769-BEB4-41E3-843C-44E7992A6759}" srcOrd="0" destOrd="0" presId="urn:microsoft.com/office/officeart/2005/8/layout/venn1"/>
    <dgm:cxn modelId="{205D97E4-062E-4BD4-BEFF-0C13116EDB45}" type="presOf" srcId="{C1EFD893-090B-426B-81F0-9C4F0FEDDA92}" destId="{03BF88FE-9DC6-4FCC-BE13-8631D1A0C647}" srcOrd="0" destOrd="0" presId="urn:microsoft.com/office/officeart/2005/8/layout/venn1"/>
    <dgm:cxn modelId="{375441EC-B7A1-43B1-913B-5866E72594AF}" srcId="{C1EFD893-090B-426B-81F0-9C4F0FEDDA92}" destId="{9E29672E-3BB6-47DC-B826-002BC95C78C0}" srcOrd="1" destOrd="0" parTransId="{77E6189E-C801-403C-897D-B42CA0FDDA63}" sibTransId="{300C3618-1B17-45F9-9B03-0CAC4118A904}"/>
    <dgm:cxn modelId="{18D2A9FE-B7F4-457C-ADFA-CF326CAEFCAB}" srcId="{C1EFD893-090B-426B-81F0-9C4F0FEDDA92}" destId="{E7AE7538-EEAD-41BA-9C03-2173076A8F27}" srcOrd="0" destOrd="0" parTransId="{BE09B10B-806B-4BEC-AB76-0793C533B6B2}" sibTransId="{97BA30C8-61BE-4A48-A70C-E38742E1DA4B}"/>
    <dgm:cxn modelId="{3148CC24-9F2B-4931-BB91-7828A220249A}" type="presParOf" srcId="{03BF88FE-9DC6-4FCC-BE13-8631D1A0C647}" destId="{48C8934A-6CFC-461A-A16C-A609D4C60740}" srcOrd="0" destOrd="0" presId="urn:microsoft.com/office/officeart/2005/8/layout/venn1"/>
    <dgm:cxn modelId="{22F9DD2F-BD97-460E-8416-7074CD3CDBEA}" type="presParOf" srcId="{03BF88FE-9DC6-4FCC-BE13-8631D1A0C647}" destId="{79F0AC92-FF3C-4323-BC83-49638B22CD88}" srcOrd="1" destOrd="0" presId="urn:microsoft.com/office/officeart/2005/8/layout/venn1"/>
    <dgm:cxn modelId="{D07FFF73-ADB2-42F1-A0F4-8F5217F3CF2A}" type="presParOf" srcId="{03BF88FE-9DC6-4FCC-BE13-8631D1A0C647}" destId="{3A408A6E-2B80-4ECE-B709-2658D33C394D}" srcOrd="2" destOrd="0" presId="urn:microsoft.com/office/officeart/2005/8/layout/venn1"/>
    <dgm:cxn modelId="{D4249281-F3EA-4750-B961-383815E061BB}" type="presParOf" srcId="{03BF88FE-9DC6-4FCC-BE13-8631D1A0C647}" destId="{C36DB9E6-698A-4988-95EE-8B41D189E90B}" srcOrd="3" destOrd="0" presId="urn:microsoft.com/office/officeart/2005/8/layout/venn1"/>
    <dgm:cxn modelId="{F491E73C-68A2-4CB7-B0BA-16F6783B5B3F}" type="presParOf" srcId="{03BF88FE-9DC6-4FCC-BE13-8631D1A0C647}" destId="{6A757B52-9C70-473A-993E-C0F110B02F6F}" srcOrd="4" destOrd="0" presId="urn:microsoft.com/office/officeart/2005/8/layout/venn1"/>
    <dgm:cxn modelId="{79626AB8-474F-4682-9162-2B6FD633E1B7}" type="presParOf" srcId="{03BF88FE-9DC6-4FCC-BE13-8631D1A0C647}" destId="{33116216-1787-4DAB-8A1B-C25C096DD040}" srcOrd="5" destOrd="0" presId="urn:microsoft.com/office/officeart/2005/8/layout/venn1"/>
    <dgm:cxn modelId="{30EA3FE8-525B-42D8-B40A-8F45377FC765}" type="presParOf" srcId="{03BF88FE-9DC6-4FCC-BE13-8631D1A0C647}" destId="{AFDE99F8-6583-45A5-A1D6-0248472B6C4A}" srcOrd="6" destOrd="0" presId="urn:microsoft.com/office/officeart/2005/8/layout/venn1"/>
    <dgm:cxn modelId="{23C1A3D4-3923-4CD8-965E-CDA36DF225FC}" type="presParOf" srcId="{03BF88FE-9DC6-4FCC-BE13-8631D1A0C647}" destId="{2740CEFF-405F-491D-8034-207F92225012}" srcOrd="7" destOrd="0" presId="urn:microsoft.com/office/officeart/2005/8/layout/venn1"/>
    <dgm:cxn modelId="{D25F09C0-3A5D-4EF3-9C25-3A33C9A744D3}" type="presParOf" srcId="{03BF88FE-9DC6-4FCC-BE13-8631D1A0C647}" destId="{FDF227F8-F33E-414B-898B-B5C8B9201CF8}" srcOrd="8" destOrd="0" presId="urn:microsoft.com/office/officeart/2005/8/layout/venn1"/>
    <dgm:cxn modelId="{FB8273B3-FBA9-4E0D-AE45-8720A93974CF}" type="presParOf" srcId="{03BF88FE-9DC6-4FCC-BE13-8631D1A0C647}" destId="{B3AF2769-BEB4-41E3-843C-44E7992A6759}" srcOrd="9" destOrd="0" presId="urn:microsoft.com/office/officeart/2005/8/layout/venn1"/>
    <dgm:cxn modelId="{D2F9B57B-0820-461D-8EB7-79C38117590D}" type="presParOf" srcId="{03BF88FE-9DC6-4FCC-BE13-8631D1A0C647}" destId="{81A5A9DF-A393-47FA-8DF1-1E846E3DE80F}" srcOrd="10" destOrd="0" presId="urn:microsoft.com/office/officeart/2005/8/layout/venn1"/>
    <dgm:cxn modelId="{E1C50E46-6C61-4CEB-A13A-6401026D0447}" type="presParOf" srcId="{03BF88FE-9DC6-4FCC-BE13-8631D1A0C647}" destId="{D2E2FBEE-3719-4510-8241-4183068C8B73}"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78FE28-75AE-42D7-AC33-5F4F2D752822}" type="doc">
      <dgm:prSet loTypeId="urn:microsoft.com/office/officeart/2005/8/layout/matrix3" loCatId="matrix" qsTypeId="urn:microsoft.com/office/officeart/2005/8/quickstyle/3d5" qsCatId="3D" csTypeId="urn:microsoft.com/office/officeart/2005/8/colors/accent1_2" csCatId="accent1" phldr="1"/>
      <dgm:spPr/>
      <dgm:t>
        <a:bodyPr/>
        <a:lstStyle/>
        <a:p>
          <a:endParaRPr lang="en-IN"/>
        </a:p>
      </dgm:t>
    </dgm:pt>
    <dgm:pt modelId="{A0AD85C4-F176-44FB-95B6-F1FCC7F7B497}">
      <dgm:prSet custT="1"/>
      <dgm:spPr/>
      <dgm:t>
        <a:bodyPr/>
        <a:lstStyle/>
        <a:p>
          <a:r>
            <a:rPr lang="en-US" sz="2800" dirty="0"/>
            <a:t>Data</a:t>
          </a:r>
          <a:r>
            <a:rPr lang="en-US" sz="1800" dirty="0"/>
            <a:t> </a:t>
          </a:r>
          <a:r>
            <a:rPr lang="en-US" sz="2800" dirty="0"/>
            <a:t>Storage</a:t>
          </a:r>
          <a:r>
            <a:rPr lang="en-US" sz="1800" dirty="0"/>
            <a:t>:</a:t>
          </a:r>
          <a:endParaRPr lang="en-IN" sz="1800" dirty="0"/>
        </a:p>
      </dgm:t>
    </dgm:pt>
    <dgm:pt modelId="{FC3AC39B-115F-4C11-ADC2-924CEAF387CD}" type="parTrans" cxnId="{CBB680DA-3D0B-416E-BA00-C9AFC99BD77F}">
      <dgm:prSet/>
      <dgm:spPr/>
      <dgm:t>
        <a:bodyPr/>
        <a:lstStyle/>
        <a:p>
          <a:endParaRPr lang="en-IN"/>
        </a:p>
      </dgm:t>
    </dgm:pt>
    <dgm:pt modelId="{99F350C0-1BE9-48B1-B3A8-4CAD4203C084}" type="sibTrans" cxnId="{CBB680DA-3D0B-416E-BA00-C9AFC99BD77F}">
      <dgm:prSet/>
      <dgm:spPr/>
      <dgm:t>
        <a:bodyPr/>
        <a:lstStyle/>
        <a:p>
          <a:endParaRPr lang="en-IN"/>
        </a:p>
      </dgm:t>
    </dgm:pt>
    <dgm:pt modelId="{99CD06BA-9252-4A38-A4CB-48DA97F412DE}">
      <dgm:prSet/>
      <dgm:spPr/>
      <dgm:t>
        <a:bodyPr/>
        <a:lstStyle/>
        <a:p>
          <a:r>
            <a:rPr lang="en-US" dirty="0"/>
            <a:t>Event storage was simulated using an in-memory dictionary. While this approach is basic and limited to demonstration purposes, it allowed for the development of core functionalities without the need for external databases or more complex storage solutions. Although we might still try to connect the database through RDBMS or cloud storage.</a:t>
          </a:r>
          <a:endParaRPr lang="en-IN" dirty="0"/>
        </a:p>
      </dgm:t>
    </dgm:pt>
    <dgm:pt modelId="{CDF672B2-2B06-40AB-91DA-4E893ACBC06A}" type="parTrans" cxnId="{E815158A-80EB-42F5-B504-104091C92C03}">
      <dgm:prSet/>
      <dgm:spPr/>
      <dgm:t>
        <a:bodyPr/>
        <a:lstStyle/>
        <a:p>
          <a:endParaRPr lang="en-IN"/>
        </a:p>
      </dgm:t>
    </dgm:pt>
    <dgm:pt modelId="{C5CCE98D-ACF4-4020-BB9A-EE57F1B212C6}" type="sibTrans" cxnId="{E815158A-80EB-42F5-B504-104091C92C03}">
      <dgm:prSet/>
      <dgm:spPr/>
      <dgm:t>
        <a:bodyPr/>
        <a:lstStyle/>
        <a:p>
          <a:endParaRPr lang="en-IN"/>
        </a:p>
      </dgm:t>
    </dgm:pt>
    <dgm:pt modelId="{A3B90384-D23D-416E-B9F4-8479C88CE0A7}">
      <dgm:prSet custT="1"/>
      <dgm:spPr/>
      <dgm:t>
        <a:bodyPr/>
        <a:lstStyle/>
        <a:p>
          <a:r>
            <a:rPr lang="en-US" sz="2800"/>
            <a:t>Testing:</a:t>
          </a:r>
          <a:endParaRPr lang="en-IN" sz="2800"/>
        </a:p>
      </dgm:t>
    </dgm:pt>
    <dgm:pt modelId="{1D3A32B9-7C4B-49FC-BB0D-9E8ADEB8E159}" type="parTrans" cxnId="{A68A0EF7-2663-4DD0-91AF-B924C7BEC8E5}">
      <dgm:prSet/>
      <dgm:spPr/>
      <dgm:t>
        <a:bodyPr/>
        <a:lstStyle/>
        <a:p>
          <a:endParaRPr lang="en-IN"/>
        </a:p>
      </dgm:t>
    </dgm:pt>
    <dgm:pt modelId="{3C2F80A9-9EC3-4F67-9700-BB144DE448DF}" type="sibTrans" cxnId="{A68A0EF7-2663-4DD0-91AF-B924C7BEC8E5}">
      <dgm:prSet/>
      <dgm:spPr/>
      <dgm:t>
        <a:bodyPr/>
        <a:lstStyle/>
        <a:p>
          <a:endParaRPr lang="en-IN"/>
        </a:p>
      </dgm:t>
    </dgm:pt>
    <dgm:pt modelId="{58B02308-8444-45F5-836A-ED3990EB842F}">
      <dgm:prSet/>
      <dgm:spPr/>
      <dgm:t>
        <a:bodyPr/>
        <a:lstStyle/>
        <a:p>
          <a:r>
            <a:rPr lang="en-US" dirty="0"/>
            <a:t>GUI testing and user acceptance testing are to be conducted to ensure that all components of the application functioned as expected. Identified issues were promptly addressed and resolved.</a:t>
          </a:r>
          <a:endParaRPr lang="en-IN" dirty="0"/>
        </a:p>
      </dgm:t>
    </dgm:pt>
    <dgm:pt modelId="{AC4CE0AA-048E-4A0F-8023-18ED35F0D05B}" type="parTrans" cxnId="{58735459-CB7F-4CE7-A6EC-A93E712B373C}">
      <dgm:prSet/>
      <dgm:spPr/>
      <dgm:t>
        <a:bodyPr/>
        <a:lstStyle/>
        <a:p>
          <a:endParaRPr lang="en-IN"/>
        </a:p>
      </dgm:t>
    </dgm:pt>
    <dgm:pt modelId="{5A0E89CC-9FB6-46D0-BEE6-691AF4A4BBD3}" type="sibTrans" cxnId="{58735459-CB7F-4CE7-A6EC-A93E712B373C}">
      <dgm:prSet/>
      <dgm:spPr/>
      <dgm:t>
        <a:bodyPr/>
        <a:lstStyle/>
        <a:p>
          <a:endParaRPr lang="en-IN"/>
        </a:p>
      </dgm:t>
    </dgm:pt>
    <dgm:pt modelId="{86544602-1C8B-4574-841B-03641B570F4E}" type="pres">
      <dgm:prSet presAssocID="{BC78FE28-75AE-42D7-AC33-5F4F2D752822}" presName="matrix" presStyleCnt="0">
        <dgm:presLayoutVars>
          <dgm:chMax val="1"/>
          <dgm:dir/>
          <dgm:resizeHandles val="exact"/>
        </dgm:presLayoutVars>
      </dgm:prSet>
      <dgm:spPr/>
    </dgm:pt>
    <dgm:pt modelId="{03132D33-666E-41F9-B6D5-25AB0F75613F}" type="pres">
      <dgm:prSet presAssocID="{BC78FE28-75AE-42D7-AC33-5F4F2D752822}" presName="diamond" presStyleLbl="bgShp" presStyleIdx="0" presStyleCnt="1"/>
      <dgm:spPr/>
    </dgm:pt>
    <dgm:pt modelId="{7BDE29E2-0872-43FF-B12C-D96FC310043E}" type="pres">
      <dgm:prSet presAssocID="{BC78FE28-75AE-42D7-AC33-5F4F2D752822}" presName="quad1" presStyleLbl="node1" presStyleIdx="0" presStyleCnt="4" custLinFactNeighborX="-97174" custLinFactNeighborY="-875">
        <dgm:presLayoutVars>
          <dgm:chMax val="0"/>
          <dgm:chPref val="0"/>
          <dgm:bulletEnabled val="1"/>
        </dgm:presLayoutVars>
      </dgm:prSet>
      <dgm:spPr/>
    </dgm:pt>
    <dgm:pt modelId="{4F8E82CA-1BFF-4742-8543-6A99DC92CE0D}" type="pres">
      <dgm:prSet presAssocID="{BC78FE28-75AE-42D7-AC33-5F4F2D752822}" presName="quad2" presStyleLbl="node1" presStyleIdx="1" presStyleCnt="4" custScaleX="302985" custScaleY="120731" custLinFactNeighborX="45231" custLinFactNeighborY="-1751">
        <dgm:presLayoutVars>
          <dgm:chMax val="0"/>
          <dgm:chPref val="0"/>
          <dgm:bulletEnabled val="1"/>
        </dgm:presLayoutVars>
      </dgm:prSet>
      <dgm:spPr/>
    </dgm:pt>
    <dgm:pt modelId="{17D9E515-371A-4E44-AF71-3D9622AA8BDE}" type="pres">
      <dgm:prSet presAssocID="{BC78FE28-75AE-42D7-AC33-5F4F2D752822}" presName="quad3" presStyleLbl="node1" presStyleIdx="2" presStyleCnt="4" custLinFactNeighborX="-96849" custLinFactNeighborY="13716">
        <dgm:presLayoutVars>
          <dgm:chMax val="0"/>
          <dgm:chPref val="0"/>
          <dgm:bulletEnabled val="1"/>
        </dgm:presLayoutVars>
      </dgm:prSet>
      <dgm:spPr/>
    </dgm:pt>
    <dgm:pt modelId="{FF2245BE-30DD-411A-BED4-5EF626819738}" type="pres">
      <dgm:prSet presAssocID="{BC78FE28-75AE-42D7-AC33-5F4F2D752822}" presName="quad4" presStyleLbl="node1" presStyleIdx="3" presStyleCnt="4" custScaleX="322340" custLinFactNeighborX="44064" custLinFactNeighborY="17509">
        <dgm:presLayoutVars>
          <dgm:chMax val="0"/>
          <dgm:chPref val="0"/>
          <dgm:bulletEnabled val="1"/>
        </dgm:presLayoutVars>
      </dgm:prSet>
      <dgm:spPr/>
    </dgm:pt>
  </dgm:ptLst>
  <dgm:cxnLst>
    <dgm:cxn modelId="{E0428056-065B-4CF9-A8CE-FB88B2019FC0}" type="presOf" srcId="{58B02308-8444-45F5-836A-ED3990EB842F}" destId="{FF2245BE-30DD-411A-BED4-5EF626819738}" srcOrd="0" destOrd="0" presId="urn:microsoft.com/office/officeart/2005/8/layout/matrix3"/>
    <dgm:cxn modelId="{58735459-CB7F-4CE7-A6EC-A93E712B373C}" srcId="{BC78FE28-75AE-42D7-AC33-5F4F2D752822}" destId="{58B02308-8444-45F5-836A-ED3990EB842F}" srcOrd="3" destOrd="0" parTransId="{AC4CE0AA-048E-4A0F-8023-18ED35F0D05B}" sibTransId="{5A0E89CC-9FB6-46D0-BEE6-691AF4A4BBD3}"/>
    <dgm:cxn modelId="{E815158A-80EB-42F5-B504-104091C92C03}" srcId="{BC78FE28-75AE-42D7-AC33-5F4F2D752822}" destId="{99CD06BA-9252-4A38-A4CB-48DA97F412DE}" srcOrd="1" destOrd="0" parTransId="{CDF672B2-2B06-40AB-91DA-4E893ACBC06A}" sibTransId="{C5CCE98D-ACF4-4020-BB9A-EE57F1B212C6}"/>
    <dgm:cxn modelId="{0227888D-95CD-465E-96BB-FF7B1335D8C4}" type="presOf" srcId="{A3B90384-D23D-416E-B9F4-8479C88CE0A7}" destId="{17D9E515-371A-4E44-AF71-3D9622AA8BDE}" srcOrd="0" destOrd="0" presId="urn:microsoft.com/office/officeart/2005/8/layout/matrix3"/>
    <dgm:cxn modelId="{FA0978A3-E27C-4702-84CD-350DAFEE4C3A}" type="presOf" srcId="{BC78FE28-75AE-42D7-AC33-5F4F2D752822}" destId="{86544602-1C8B-4574-841B-03641B570F4E}" srcOrd="0" destOrd="0" presId="urn:microsoft.com/office/officeart/2005/8/layout/matrix3"/>
    <dgm:cxn modelId="{BCF38DA6-6026-481B-94F6-ACA8CDB712D2}" type="presOf" srcId="{99CD06BA-9252-4A38-A4CB-48DA97F412DE}" destId="{4F8E82CA-1BFF-4742-8543-6A99DC92CE0D}" srcOrd="0" destOrd="0" presId="urn:microsoft.com/office/officeart/2005/8/layout/matrix3"/>
    <dgm:cxn modelId="{BABA95AC-F60A-4304-AB02-405AEFB15E3E}" type="presOf" srcId="{A0AD85C4-F176-44FB-95B6-F1FCC7F7B497}" destId="{7BDE29E2-0872-43FF-B12C-D96FC310043E}" srcOrd="0" destOrd="0" presId="urn:microsoft.com/office/officeart/2005/8/layout/matrix3"/>
    <dgm:cxn modelId="{CBB680DA-3D0B-416E-BA00-C9AFC99BD77F}" srcId="{BC78FE28-75AE-42D7-AC33-5F4F2D752822}" destId="{A0AD85C4-F176-44FB-95B6-F1FCC7F7B497}" srcOrd="0" destOrd="0" parTransId="{FC3AC39B-115F-4C11-ADC2-924CEAF387CD}" sibTransId="{99F350C0-1BE9-48B1-B3A8-4CAD4203C084}"/>
    <dgm:cxn modelId="{A68A0EF7-2663-4DD0-91AF-B924C7BEC8E5}" srcId="{BC78FE28-75AE-42D7-AC33-5F4F2D752822}" destId="{A3B90384-D23D-416E-B9F4-8479C88CE0A7}" srcOrd="2" destOrd="0" parTransId="{1D3A32B9-7C4B-49FC-BB0D-9E8ADEB8E159}" sibTransId="{3C2F80A9-9EC3-4F67-9700-BB144DE448DF}"/>
    <dgm:cxn modelId="{02C1DCBB-FE7A-4495-8204-155A596B467B}" type="presParOf" srcId="{86544602-1C8B-4574-841B-03641B570F4E}" destId="{03132D33-666E-41F9-B6D5-25AB0F75613F}" srcOrd="0" destOrd="0" presId="urn:microsoft.com/office/officeart/2005/8/layout/matrix3"/>
    <dgm:cxn modelId="{800E95B2-70E7-4816-BC92-499DA20F6A5A}" type="presParOf" srcId="{86544602-1C8B-4574-841B-03641B570F4E}" destId="{7BDE29E2-0872-43FF-B12C-D96FC310043E}" srcOrd="1" destOrd="0" presId="urn:microsoft.com/office/officeart/2005/8/layout/matrix3"/>
    <dgm:cxn modelId="{A00C1DE5-4219-4741-83EA-0AF688335F71}" type="presParOf" srcId="{86544602-1C8B-4574-841B-03641B570F4E}" destId="{4F8E82CA-1BFF-4742-8543-6A99DC92CE0D}" srcOrd="2" destOrd="0" presId="urn:microsoft.com/office/officeart/2005/8/layout/matrix3"/>
    <dgm:cxn modelId="{21617818-C2D1-4D8E-9413-720228492830}" type="presParOf" srcId="{86544602-1C8B-4574-841B-03641B570F4E}" destId="{17D9E515-371A-4E44-AF71-3D9622AA8BDE}" srcOrd="3" destOrd="0" presId="urn:microsoft.com/office/officeart/2005/8/layout/matrix3"/>
    <dgm:cxn modelId="{54CDB444-57DE-407D-8852-8C38C0D90091}" type="presParOf" srcId="{86544602-1C8B-4574-841B-03641B570F4E}" destId="{FF2245BE-30DD-411A-BED4-5EF62681973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BFD2C-2BA4-4800-B6B9-3A658D15400E}">
      <dsp:nvSpPr>
        <dsp:cNvPr id="0" name=""/>
        <dsp:cNvSpPr/>
      </dsp:nvSpPr>
      <dsp:spPr>
        <a:xfrm>
          <a:off x="2249674" y="0"/>
          <a:ext cx="4534422" cy="4534422"/>
        </a:xfrm>
        <a:prstGeom prst="triangle">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7D1EF1B-6C66-4393-995E-04A7A7661412}">
      <dsp:nvSpPr>
        <dsp:cNvPr id="0" name=""/>
        <dsp:cNvSpPr/>
      </dsp:nvSpPr>
      <dsp:spPr>
        <a:xfrm>
          <a:off x="4516885" y="453885"/>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Project Description</a:t>
          </a:r>
        </a:p>
      </dsp:txBody>
      <dsp:txXfrm>
        <a:off x="4532622" y="469622"/>
        <a:ext cx="2915900" cy="290895"/>
      </dsp:txXfrm>
    </dsp:sp>
    <dsp:sp modelId="{8D4AECB7-234D-4B1E-B990-12D9E945767F}">
      <dsp:nvSpPr>
        <dsp:cNvPr id="0" name=""/>
        <dsp:cNvSpPr/>
      </dsp:nvSpPr>
      <dsp:spPr>
        <a:xfrm>
          <a:off x="4516885" y="816550"/>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Problem statement</a:t>
          </a:r>
        </a:p>
      </dsp:txBody>
      <dsp:txXfrm>
        <a:off x="4532622" y="832287"/>
        <a:ext cx="2915900" cy="290895"/>
      </dsp:txXfrm>
    </dsp:sp>
    <dsp:sp modelId="{1D58CAD0-0AAC-4FCD-95F4-0D063EF6E3A8}">
      <dsp:nvSpPr>
        <dsp:cNvPr id="0" name=""/>
        <dsp:cNvSpPr/>
      </dsp:nvSpPr>
      <dsp:spPr>
        <a:xfrm>
          <a:off x="4516885" y="1179215"/>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Objectives</a:t>
          </a:r>
        </a:p>
      </dsp:txBody>
      <dsp:txXfrm>
        <a:off x="4532622" y="1194952"/>
        <a:ext cx="2915900" cy="290895"/>
      </dsp:txXfrm>
    </dsp:sp>
    <dsp:sp modelId="{F32E2D7A-0A6A-4FAB-BDE3-688102C65DBD}">
      <dsp:nvSpPr>
        <dsp:cNvPr id="0" name=""/>
        <dsp:cNvSpPr/>
      </dsp:nvSpPr>
      <dsp:spPr>
        <a:xfrm>
          <a:off x="4516885" y="1541880"/>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Technologies to be used</a:t>
          </a:r>
        </a:p>
      </dsp:txBody>
      <dsp:txXfrm>
        <a:off x="4532622" y="1557617"/>
        <a:ext cx="2915900" cy="290895"/>
      </dsp:txXfrm>
    </dsp:sp>
    <dsp:sp modelId="{77FEEF57-3354-49A3-B02A-DBFC863E59AB}">
      <dsp:nvSpPr>
        <dsp:cNvPr id="0" name=""/>
        <dsp:cNvSpPr/>
      </dsp:nvSpPr>
      <dsp:spPr>
        <a:xfrm>
          <a:off x="4516885" y="1904545"/>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Methodology for task  scheduler</a:t>
          </a:r>
        </a:p>
      </dsp:txBody>
      <dsp:txXfrm>
        <a:off x="4532622" y="1920282"/>
        <a:ext cx="2915900" cy="290895"/>
      </dsp:txXfrm>
    </dsp:sp>
    <dsp:sp modelId="{468837E5-1A49-44CC-8BAB-7DCF33321BBB}">
      <dsp:nvSpPr>
        <dsp:cNvPr id="0" name=""/>
        <dsp:cNvSpPr/>
      </dsp:nvSpPr>
      <dsp:spPr>
        <a:xfrm>
          <a:off x="4516885" y="2267211"/>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Algorithm </a:t>
          </a:r>
        </a:p>
      </dsp:txBody>
      <dsp:txXfrm>
        <a:off x="4532622" y="2282948"/>
        <a:ext cx="2915900" cy="290895"/>
      </dsp:txXfrm>
    </dsp:sp>
    <dsp:sp modelId="{70632920-8409-4CCB-ABB8-67DA9AE72617}">
      <dsp:nvSpPr>
        <dsp:cNvPr id="0" name=""/>
        <dsp:cNvSpPr/>
      </dsp:nvSpPr>
      <dsp:spPr>
        <a:xfrm>
          <a:off x="4516885" y="2629876"/>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Future enhancements</a:t>
          </a:r>
        </a:p>
      </dsp:txBody>
      <dsp:txXfrm>
        <a:off x="4532622" y="2645613"/>
        <a:ext cx="2915900" cy="290895"/>
      </dsp:txXfrm>
    </dsp:sp>
    <dsp:sp modelId="{0D3BC076-2592-4C74-A046-0B3FA564D54F}">
      <dsp:nvSpPr>
        <dsp:cNvPr id="0" name=""/>
        <dsp:cNvSpPr/>
      </dsp:nvSpPr>
      <dsp:spPr>
        <a:xfrm>
          <a:off x="4516885" y="2992541"/>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Conclusion</a:t>
          </a:r>
        </a:p>
      </dsp:txBody>
      <dsp:txXfrm>
        <a:off x="4532622" y="3008278"/>
        <a:ext cx="2915900" cy="290895"/>
      </dsp:txXfrm>
    </dsp:sp>
    <dsp:sp modelId="{39F0B965-B45F-4F6E-8B6A-277DF8A90531}">
      <dsp:nvSpPr>
        <dsp:cNvPr id="0" name=""/>
        <dsp:cNvSpPr/>
      </dsp:nvSpPr>
      <dsp:spPr>
        <a:xfrm>
          <a:off x="4516885" y="3355206"/>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Outcome</a:t>
          </a:r>
        </a:p>
      </dsp:txBody>
      <dsp:txXfrm>
        <a:off x="4532622" y="3370943"/>
        <a:ext cx="2915900" cy="290895"/>
      </dsp:txXfrm>
    </dsp:sp>
    <dsp:sp modelId="{9C1BFEE3-3A20-4234-BD34-269C26BBB5C3}">
      <dsp:nvSpPr>
        <dsp:cNvPr id="0" name=""/>
        <dsp:cNvSpPr/>
      </dsp:nvSpPr>
      <dsp:spPr>
        <a:xfrm>
          <a:off x="4516885" y="3717871"/>
          <a:ext cx="2947374" cy="32236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References</a:t>
          </a:r>
        </a:p>
      </dsp:txBody>
      <dsp:txXfrm>
        <a:off x="4532622" y="3733608"/>
        <a:ext cx="2915900" cy="290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8934A-6CFC-461A-A16C-A609D4C60740}">
      <dsp:nvSpPr>
        <dsp:cNvPr id="0" name=""/>
        <dsp:cNvSpPr/>
      </dsp:nvSpPr>
      <dsp:spPr>
        <a:xfrm>
          <a:off x="3602981" y="1446615"/>
          <a:ext cx="1938037" cy="193803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9F0AC92-FF3C-4323-BC83-49638B22CD88}">
      <dsp:nvSpPr>
        <dsp:cNvPr id="0" name=""/>
        <dsp:cNvSpPr/>
      </dsp:nvSpPr>
      <dsp:spPr>
        <a:xfrm>
          <a:off x="3360726" y="0"/>
          <a:ext cx="2422547" cy="13196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GUI Design</a:t>
          </a:r>
          <a:endParaRPr lang="en-IN" sz="1100" kern="1200" dirty="0"/>
        </a:p>
      </dsp:txBody>
      <dsp:txXfrm>
        <a:off x="3360726" y="0"/>
        <a:ext cx="2422547" cy="1319675"/>
      </dsp:txXfrm>
    </dsp:sp>
    <dsp:sp modelId="{3A408A6E-2B80-4ECE-B709-2658D33C394D}">
      <dsp:nvSpPr>
        <dsp:cNvPr id="0" name=""/>
        <dsp:cNvSpPr/>
      </dsp:nvSpPr>
      <dsp:spPr>
        <a:xfrm>
          <a:off x="4232035" y="1809840"/>
          <a:ext cx="1938037" cy="193803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6DB9E6-698A-4988-95EE-8B41D189E90B}">
      <dsp:nvSpPr>
        <dsp:cNvPr id="0" name=""/>
        <dsp:cNvSpPr/>
      </dsp:nvSpPr>
      <dsp:spPr>
        <a:xfrm>
          <a:off x="6313811" y="1256833"/>
          <a:ext cx="2295767" cy="144535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t>The graphical user interface was designed using tkinter widgets. The layout was organized to offer an intuitive and visually appealing experience for users. Elements such as labels, option menus, entries, and buttons were strategically placed to facilitate seamless interaction.</a:t>
          </a:r>
          <a:endParaRPr lang="en-IN" sz="1100" kern="1200"/>
        </a:p>
      </dsp:txBody>
      <dsp:txXfrm>
        <a:off x="6313811" y="1256833"/>
        <a:ext cx="2295767" cy="1445358"/>
      </dsp:txXfrm>
    </dsp:sp>
    <dsp:sp modelId="{6A757B52-9C70-473A-993E-C0F110B02F6F}">
      <dsp:nvSpPr>
        <dsp:cNvPr id="0" name=""/>
        <dsp:cNvSpPr/>
      </dsp:nvSpPr>
      <dsp:spPr>
        <a:xfrm>
          <a:off x="4232035" y="2536290"/>
          <a:ext cx="1938037" cy="193803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3116216-1787-4DAB-8A1B-C25C096DD040}">
      <dsp:nvSpPr>
        <dsp:cNvPr id="0" name=""/>
        <dsp:cNvSpPr/>
      </dsp:nvSpPr>
      <dsp:spPr>
        <a:xfrm>
          <a:off x="6313811" y="3412303"/>
          <a:ext cx="2295767" cy="161503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Calendar Display Logic</a:t>
          </a:r>
          <a:endParaRPr lang="en-IN" sz="1100" kern="1200" dirty="0"/>
        </a:p>
      </dsp:txBody>
      <dsp:txXfrm>
        <a:off x="6313811" y="3412303"/>
        <a:ext cx="2295767" cy="1615031"/>
      </dsp:txXfrm>
    </dsp:sp>
    <dsp:sp modelId="{AFDE99F8-6583-45A5-A1D6-0248472B6C4A}">
      <dsp:nvSpPr>
        <dsp:cNvPr id="0" name=""/>
        <dsp:cNvSpPr/>
      </dsp:nvSpPr>
      <dsp:spPr>
        <a:xfrm>
          <a:off x="3602981" y="2900143"/>
          <a:ext cx="1938037" cy="193803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740CEFF-405F-491D-8034-207F92225012}">
      <dsp:nvSpPr>
        <dsp:cNvPr id="0" name=""/>
        <dsp:cNvSpPr/>
      </dsp:nvSpPr>
      <dsp:spPr>
        <a:xfrm>
          <a:off x="3360726" y="4964493"/>
          <a:ext cx="2422547" cy="13196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The logic for dynamically generating and displaying a calendar for the selected month was implemented. The algorithm determined the number of days in the chosen month, and labels were dynamically generated for each day. Existing events for each date were retrieved and displayed beneath the calendar.</a:t>
          </a:r>
          <a:endParaRPr lang="en-IN" sz="1100" kern="1200" dirty="0"/>
        </a:p>
      </dsp:txBody>
      <dsp:txXfrm>
        <a:off x="3360726" y="4964493"/>
        <a:ext cx="2422547" cy="1319675"/>
      </dsp:txXfrm>
    </dsp:sp>
    <dsp:sp modelId="{FDF227F8-F33E-414B-898B-B5C8B9201CF8}">
      <dsp:nvSpPr>
        <dsp:cNvPr id="0" name=""/>
        <dsp:cNvSpPr/>
      </dsp:nvSpPr>
      <dsp:spPr>
        <a:xfrm>
          <a:off x="2973926" y="2536290"/>
          <a:ext cx="1938037" cy="193803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3AF2769-BEB4-41E3-843C-44E7992A6759}">
      <dsp:nvSpPr>
        <dsp:cNvPr id="0" name=""/>
        <dsp:cNvSpPr/>
      </dsp:nvSpPr>
      <dsp:spPr>
        <a:xfrm>
          <a:off x="534421" y="3412303"/>
          <a:ext cx="2295767" cy="161503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Event Handling</a:t>
          </a:r>
          <a:endParaRPr lang="en-IN" sz="1100" kern="1200" dirty="0"/>
        </a:p>
      </dsp:txBody>
      <dsp:txXfrm>
        <a:off x="534421" y="3412303"/>
        <a:ext cx="2295767" cy="1615031"/>
      </dsp:txXfrm>
    </dsp:sp>
    <dsp:sp modelId="{81A5A9DF-A393-47FA-8DF1-1E846E3DE80F}">
      <dsp:nvSpPr>
        <dsp:cNvPr id="0" name=""/>
        <dsp:cNvSpPr/>
      </dsp:nvSpPr>
      <dsp:spPr>
        <a:xfrm>
          <a:off x="2973926" y="1809840"/>
          <a:ext cx="1938037" cy="193803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E2FBEE-3719-4510-8241-4183068C8B73}">
      <dsp:nvSpPr>
        <dsp:cNvPr id="0" name=""/>
        <dsp:cNvSpPr/>
      </dsp:nvSpPr>
      <dsp:spPr>
        <a:xfrm>
          <a:off x="534421" y="1256833"/>
          <a:ext cx="2295767" cy="161503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Mechanisms for handling events, including the addition of new events, were implemented. User inputs were validated to ensure data integrity, and appropriate feedback was provided through warning messages or success notifications. For simplicity in this demonstration, an in-memory storage approach was employed.</a:t>
          </a:r>
          <a:endParaRPr lang="en-IN" sz="1100" kern="1200" dirty="0"/>
        </a:p>
      </dsp:txBody>
      <dsp:txXfrm>
        <a:off x="534421" y="1256833"/>
        <a:ext cx="2295767" cy="1615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32D33-666E-41F9-B6D5-25AB0F75613F}">
      <dsp:nvSpPr>
        <dsp:cNvPr id="0" name=""/>
        <dsp:cNvSpPr/>
      </dsp:nvSpPr>
      <dsp:spPr>
        <a:xfrm>
          <a:off x="1574613" y="0"/>
          <a:ext cx="5503195" cy="5503195"/>
        </a:xfrm>
        <a:prstGeom prst="diamond">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7BDE29E2-0872-43FF-B12C-D96FC310043E}">
      <dsp:nvSpPr>
        <dsp:cNvPr id="0" name=""/>
        <dsp:cNvSpPr/>
      </dsp:nvSpPr>
      <dsp:spPr>
        <a:xfrm>
          <a:off x="11823" y="504023"/>
          <a:ext cx="2146246" cy="214624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r>
            <a:rPr lang="en-US" sz="1800" kern="1200" dirty="0"/>
            <a:t> </a:t>
          </a:r>
          <a:r>
            <a:rPr lang="en-US" sz="2800" kern="1200" dirty="0"/>
            <a:t>Storage</a:t>
          </a:r>
          <a:r>
            <a:rPr lang="en-US" sz="1800" kern="1200" dirty="0"/>
            <a:t>:</a:t>
          </a:r>
          <a:endParaRPr lang="en-IN" sz="1800" kern="1200" dirty="0"/>
        </a:p>
      </dsp:txBody>
      <dsp:txXfrm>
        <a:off x="116594" y="608794"/>
        <a:ext cx="1936704" cy="1936704"/>
      </dsp:txXfrm>
    </dsp:sp>
    <dsp:sp modelId="{4F8E82CA-1BFF-4742-8543-6A99DC92CE0D}">
      <dsp:nvSpPr>
        <dsp:cNvPr id="0" name=""/>
        <dsp:cNvSpPr/>
      </dsp:nvSpPr>
      <dsp:spPr>
        <a:xfrm>
          <a:off x="3201248" y="262753"/>
          <a:ext cx="6502803" cy="2591184"/>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Event storage was simulated using an in-memory dictionary. While this approach is basic and limited to demonstration purposes, it allowed for the development of core functionalities without the need for external databases or more complex storage solutions. Although we might still try to connect the database through RDBMS or cloud storage.</a:t>
          </a:r>
          <a:endParaRPr lang="en-IN" sz="1800" kern="1200" dirty="0"/>
        </a:p>
      </dsp:txBody>
      <dsp:txXfrm>
        <a:off x="3327739" y="389244"/>
        <a:ext cx="6249821" cy="2338202"/>
      </dsp:txXfrm>
    </dsp:sp>
    <dsp:sp modelId="{17D9E515-371A-4E44-AF71-3D9622AA8BDE}">
      <dsp:nvSpPr>
        <dsp:cNvPr id="0" name=""/>
        <dsp:cNvSpPr/>
      </dsp:nvSpPr>
      <dsp:spPr>
        <a:xfrm>
          <a:off x="18799" y="3128524"/>
          <a:ext cx="2146246" cy="214624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Testing:</a:t>
          </a:r>
          <a:endParaRPr lang="en-IN" sz="2800" kern="1200"/>
        </a:p>
      </dsp:txBody>
      <dsp:txXfrm>
        <a:off x="123570" y="3233295"/>
        <a:ext cx="1936704" cy="1936704"/>
      </dsp:txXfrm>
    </dsp:sp>
    <dsp:sp modelId="{FF2245BE-30DD-411A-BED4-5EF626819738}">
      <dsp:nvSpPr>
        <dsp:cNvPr id="0" name=""/>
        <dsp:cNvSpPr/>
      </dsp:nvSpPr>
      <dsp:spPr>
        <a:xfrm>
          <a:off x="2968498" y="3209931"/>
          <a:ext cx="6918209" cy="214624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GUI testing and user acceptance testing are to be conducted to ensure that all components of the application functioned as expected. Identified issues were promptly addressed and resolved.</a:t>
          </a:r>
          <a:endParaRPr lang="en-IN" sz="1700" kern="1200" dirty="0"/>
        </a:p>
      </dsp:txBody>
      <dsp:txXfrm>
        <a:off x="3073269" y="3314702"/>
        <a:ext cx="6708667" cy="193670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9.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29BA863-3696-420C-B7B4-9C7C5DA84B5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1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68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67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29BA863-3696-420C-B7B4-9C7C5DA84B5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973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098268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33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623370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881FD-94F4-46DA-9160-C0FDD77C5E3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BA863-3696-420C-B7B4-9C7C5DA84B5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7781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881FD-94F4-46DA-9160-C0FDD77C5E3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BA863-3696-420C-B7B4-9C7C5DA84B5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253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81FD-94F4-46DA-9160-C0FDD77C5E3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849192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274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2993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891842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4071435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8531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2904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48169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5734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150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709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9745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407659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328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029992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1327162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724672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881FD-94F4-46DA-9160-C0FDD77C5E3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652643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881FD-94F4-46DA-9160-C0FDD77C5E3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3877548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81FD-94F4-46DA-9160-C0FDD77C5E3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243748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21716371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688053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168546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278880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7701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692620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163396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3289263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038714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881FD-94F4-46DA-9160-C0FDD77C5E3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9069864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881FD-94F4-46DA-9160-C0FDD77C5E3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9798527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81FD-94F4-46DA-9160-C0FDD77C5E3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7391726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9786444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7577277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89369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881FD-94F4-46DA-9160-C0FDD77C5E3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BA863-3696-420C-B7B4-9C7C5DA84B5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57411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49294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40039610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63210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0488570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0813893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6293719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9BA863-3696-420C-B7B4-9C7C5DA84B52}" type="slidenum">
              <a:rPr lang="en-IN" smtClean="0"/>
              <a:t>‹#›</a:t>
            </a:fld>
            <a:endParaRPr lang="en-IN"/>
          </a:p>
        </p:txBody>
      </p:sp>
    </p:spTree>
    <p:extLst>
      <p:ext uri="{BB962C8B-B14F-4D97-AF65-F5344CB8AC3E}">
        <p14:creationId xmlns:p14="http://schemas.microsoft.com/office/powerpoint/2010/main" val="1586809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907721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9BA863-3696-420C-B7B4-9C7C5DA84B52}" type="slidenum">
              <a:rPr lang="en-IN" smtClean="0"/>
              <a:t>‹#›</a:t>
            </a:fld>
            <a:endParaRPr lang="en-IN"/>
          </a:p>
        </p:txBody>
      </p:sp>
    </p:spTree>
    <p:extLst>
      <p:ext uri="{BB962C8B-B14F-4D97-AF65-F5344CB8AC3E}">
        <p14:creationId xmlns:p14="http://schemas.microsoft.com/office/powerpoint/2010/main" val="32421547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40524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881FD-94F4-46DA-9160-C0FDD77C5E3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BA863-3696-420C-B7B4-9C7C5DA84B5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66383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881FD-94F4-46DA-9160-C0FDD77C5E3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3444813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881FD-94F4-46DA-9160-C0FDD77C5E3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9166839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81FD-94F4-46DA-9160-C0FDD77C5E3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0808307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8381944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6310335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961759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5340332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4597451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14913412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20160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81FD-94F4-46DA-9160-C0FDD77C5E3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9785740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40089300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881FD-94F4-46DA-9160-C0FDD77C5E3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41812124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881FD-94F4-46DA-9160-C0FDD77C5E3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8269565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81FD-94F4-46DA-9160-C0FDD77C5E3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3615106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4202738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29339891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BA863-3696-420C-B7B4-9C7C5DA84B52}" type="slidenum">
              <a:rPr lang="en-IN" smtClean="0"/>
              <a:t>‹#›</a:t>
            </a:fld>
            <a:endParaRPr lang="en-IN"/>
          </a:p>
        </p:txBody>
      </p:sp>
    </p:spTree>
    <p:extLst>
      <p:ext uri="{BB962C8B-B14F-4D97-AF65-F5344CB8AC3E}">
        <p14:creationId xmlns:p14="http://schemas.microsoft.com/office/powerpoint/2010/main" val="36921306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132135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038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C881FD-94F4-46DA-9160-C0FDD77C5E36}" type="datetimeFigureOut">
              <a:rPr lang="en-IN" smtClean="0"/>
              <a:t>04-04-2024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29BA863-3696-420C-B7B4-9C7C5DA84B5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4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theme" Target="../theme/theme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9.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0.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microsoft.com/office/2007/relationships/hdphoto" Target="../media/hdphoto1.wdp"/></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6.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9BA863-3696-420C-B7B4-9C7C5DA84B5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204520"/>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2577906409"/>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29BA863-3696-420C-B7B4-9C7C5DA84B5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4909185"/>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146565409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9BA863-3696-420C-B7B4-9C7C5DA84B52}" type="slidenum">
              <a:rPr lang="en-IN" smtClean="0"/>
              <a:t>‹#›</a:t>
            </a:fld>
            <a:endParaRPr lang="en-IN"/>
          </a:p>
        </p:txBody>
      </p:sp>
    </p:spTree>
    <p:extLst>
      <p:ext uri="{BB962C8B-B14F-4D97-AF65-F5344CB8AC3E}">
        <p14:creationId xmlns:p14="http://schemas.microsoft.com/office/powerpoint/2010/main" val="975985688"/>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DC881FD-94F4-46DA-9160-C0FDD77C5E36}" type="datetimeFigureOut">
              <a:rPr lang="en-IN" smtClean="0"/>
              <a:t>04-04-2024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29BA863-3696-420C-B7B4-9C7C5DA84B5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3657173"/>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5.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30.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0.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est Calendar Cover Powerpoint Background For Presentation - Slidesdocs.com">
            <a:extLst>
              <a:ext uri="{FF2B5EF4-FFF2-40B4-BE49-F238E27FC236}">
                <a16:creationId xmlns:a16="http://schemas.microsoft.com/office/drawing/2014/main" id="{F8FFD6DD-0DA8-3FDE-FF9E-7D08110F4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47" y="1841326"/>
            <a:ext cx="11317267" cy="50166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AFCD7B-57E2-FA7B-AE83-B9DE7E2E2A21}"/>
              </a:ext>
            </a:extLst>
          </p:cNvPr>
          <p:cNvSpPr>
            <a:spLocks noGrp="1"/>
          </p:cNvSpPr>
          <p:nvPr>
            <p:ph type="title"/>
          </p:nvPr>
        </p:nvSpPr>
        <p:spPr>
          <a:xfrm>
            <a:off x="1002081" y="610735"/>
            <a:ext cx="10177397" cy="3738928"/>
          </a:xfrm>
          <a:noFill/>
        </p:spPr>
        <p:txBody>
          <a:bodyPr>
            <a:normAutofit fontScale="90000"/>
          </a:bodyPr>
          <a:lstStyle/>
          <a:p>
            <a:pPr algn="ctr"/>
            <a:r>
              <a:rPr lang="en-US" sz="8900" dirty="0">
                <a:ln w="38100">
                  <a:solidFill>
                    <a:schemeClr val="bg1"/>
                  </a:solidFill>
                </a:ln>
                <a:latin typeface="Berlin Sans FB Demi" panose="020E0802020502020306" pitchFamily="34" charset="0"/>
                <a:ea typeface="Calibri" panose="020F0502020204030204" pitchFamily="34" charset="0"/>
                <a:cs typeface="Times New Roman" panose="02020603050405020304" pitchFamily="18" charset="0"/>
              </a:rPr>
              <a:t>TECHNOVA </a:t>
            </a:r>
            <a:br>
              <a:rPr lang="en-US" sz="8900" dirty="0">
                <a:ln w="38100">
                  <a:solidFill>
                    <a:schemeClr val="bg1"/>
                  </a:solidFill>
                </a:ln>
                <a:latin typeface="Berlin Sans FB Demi" panose="020E0802020502020306" pitchFamily="34" charset="0"/>
                <a:ea typeface="Calibri" panose="020F0502020204030204" pitchFamily="34" charset="0"/>
                <a:cs typeface="Times New Roman" panose="02020603050405020304" pitchFamily="18" charset="0"/>
              </a:rPr>
            </a:br>
            <a:r>
              <a:rPr lang="en-US" sz="8900" dirty="0">
                <a:ln w="38100">
                  <a:solidFill>
                    <a:schemeClr val="bg1"/>
                  </a:solidFill>
                </a:ln>
                <a:solidFill>
                  <a:schemeClr val="accent1">
                    <a:lumMod val="75000"/>
                    <a:lumOff val="25000"/>
                  </a:schemeClr>
                </a:solidFill>
                <a:latin typeface="Berlin Sans FB Demi" panose="020E0802020502020306" pitchFamily="34" charset="0"/>
                <a:ea typeface="Calibri" panose="020F0502020204030204" pitchFamily="34" charset="0"/>
                <a:cs typeface="Times New Roman" panose="02020603050405020304" pitchFamily="18" charset="0"/>
              </a:rPr>
              <a:t>EVENT </a:t>
            </a:r>
            <a:br>
              <a:rPr lang="en-US" sz="8900" dirty="0">
                <a:ln w="38100">
                  <a:solidFill>
                    <a:schemeClr val="bg1"/>
                  </a:solidFill>
                </a:ln>
                <a:solidFill>
                  <a:schemeClr val="accent1">
                    <a:lumMod val="75000"/>
                    <a:lumOff val="25000"/>
                  </a:schemeClr>
                </a:solidFill>
                <a:latin typeface="Berlin Sans FB Demi" panose="020E0802020502020306" pitchFamily="34" charset="0"/>
                <a:ea typeface="Calibri" panose="020F0502020204030204" pitchFamily="34" charset="0"/>
                <a:cs typeface="Times New Roman" panose="02020603050405020304" pitchFamily="18" charset="0"/>
              </a:rPr>
            </a:br>
            <a:r>
              <a:rPr lang="en-US" sz="8900" dirty="0">
                <a:ln w="38100">
                  <a:solidFill>
                    <a:schemeClr val="bg1"/>
                  </a:solidFill>
                </a:ln>
                <a:solidFill>
                  <a:schemeClr val="accent1">
                    <a:lumMod val="75000"/>
                    <a:lumOff val="25000"/>
                  </a:schemeClr>
                </a:solidFill>
                <a:latin typeface="Berlin Sans FB Demi" panose="020E0802020502020306" pitchFamily="34" charset="0"/>
                <a:ea typeface="Calibri" panose="020F0502020204030204" pitchFamily="34" charset="0"/>
                <a:cs typeface="Times New Roman" panose="02020603050405020304" pitchFamily="18" charset="0"/>
              </a:rPr>
              <a:t>SCHEDULER</a:t>
            </a:r>
            <a:endParaRPr lang="en-IN" dirty="0"/>
          </a:p>
        </p:txBody>
      </p:sp>
    </p:spTree>
    <p:extLst>
      <p:ext uri="{BB962C8B-B14F-4D97-AF65-F5344CB8AC3E}">
        <p14:creationId xmlns:p14="http://schemas.microsoft.com/office/powerpoint/2010/main" val="113507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AE4F-8311-A4F6-2064-FE1EF7E244FB}"/>
              </a:ext>
            </a:extLst>
          </p:cNvPr>
          <p:cNvSpPr>
            <a:spLocks noGrp="1"/>
          </p:cNvSpPr>
          <p:nvPr>
            <p:ph type="ctrTitle"/>
          </p:nvPr>
        </p:nvSpPr>
        <p:spPr>
          <a:xfrm>
            <a:off x="1876424" y="184485"/>
            <a:ext cx="8791575" cy="1042736"/>
          </a:xfrm>
        </p:spPr>
        <p:txBody>
          <a:bodyPr/>
          <a:lstStyle/>
          <a:p>
            <a:pPr algn="ctr"/>
            <a:r>
              <a:rPr lang="en-IN" dirty="0">
                <a:solidFill>
                  <a:schemeClr val="accent6">
                    <a:lumMod val="75000"/>
                  </a:schemeClr>
                </a:solidFill>
              </a:rPr>
              <a:t>Algorithm</a:t>
            </a:r>
          </a:p>
        </p:txBody>
      </p:sp>
      <p:sp>
        <p:nvSpPr>
          <p:cNvPr id="3" name="Subtitle 2">
            <a:extLst>
              <a:ext uri="{FF2B5EF4-FFF2-40B4-BE49-F238E27FC236}">
                <a16:creationId xmlns:a16="http://schemas.microsoft.com/office/drawing/2014/main" id="{009AD64A-80C4-D160-6230-C1B9638F1D36}"/>
              </a:ext>
            </a:extLst>
          </p:cNvPr>
          <p:cNvSpPr>
            <a:spLocks noGrp="1"/>
          </p:cNvSpPr>
          <p:nvPr>
            <p:ph type="subTitle" idx="1"/>
          </p:nvPr>
        </p:nvSpPr>
        <p:spPr>
          <a:xfrm>
            <a:off x="1238907" y="1780910"/>
            <a:ext cx="8791575" cy="4503108"/>
          </a:xfrm>
        </p:spPr>
        <p:txBody>
          <a:bodyPr>
            <a:normAutofit fontScale="85000" lnSpcReduction="10000"/>
          </a:bodyPr>
          <a:lstStyle/>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Import necessary libraries such as calendar, </a:t>
            </a:r>
            <a:r>
              <a:rPr lang="en-US" sz="1800" dirty="0" err="1">
                <a:effectLst/>
                <a:ea typeface="Calibri" panose="020F0502020204030204" pitchFamily="34" charset="0"/>
                <a:cs typeface="Mangal" panose="02040503050203030202" pitchFamily="18" charset="0"/>
              </a:rPr>
              <a:t>tkinter</a:t>
            </a:r>
            <a:r>
              <a:rPr lang="en-US" sz="1800" dirty="0">
                <a:effectLst/>
                <a:ea typeface="Calibri" panose="020F0502020204030204" pitchFamily="34" charset="0"/>
                <a:cs typeface="Mangal" panose="02040503050203030202" pitchFamily="18" charset="0"/>
              </a:rPr>
              <a:t> etc.</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Define a class to encapsulate the functionality of the application.</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In the method inside a class say _</a:t>
            </a:r>
            <a:r>
              <a:rPr lang="en-US" sz="1800" dirty="0" err="1">
                <a:effectLst/>
                <a:ea typeface="Calibri" panose="020F0502020204030204" pitchFamily="34" charset="0"/>
                <a:cs typeface="Mangal" panose="02040503050203030202" pitchFamily="18" charset="0"/>
              </a:rPr>
              <a:t>innit</a:t>
            </a:r>
            <a:r>
              <a:rPr lang="en-US" sz="1800" dirty="0">
                <a:effectLst/>
                <a:ea typeface="Calibri" panose="020F0502020204030204" pitchFamily="34" charset="0"/>
                <a:cs typeface="Mangal" panose="02040503050203030202" pitchFamily="18" charset="0"/>
              </a:rPr>
              <a:t>_</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Initialize the </a:t>
            </a:r>
            <a:r>
              <a:rPr lang="en-US" sz="1800" dirty="0" err="1">
                <a:effectLst/>
                <a:ea typeface="Calibri" panose="020F0502020204030204" pitchFamily="34" charset="0"/>
                <a:cs typeface="Mangal" panose="02040503050203030202" pitchFamily="18" charset="0"/>
              </a:rPr>
              <a:t>Tkinter</a:t>
            </a:r>
            <a:r>
              <a:rPr lang="en-US" sz="1800" dirty="0">
                <a:effectLst/>
                <a:ea typeface="Calibri" panose="020F0502020204030204" pitchFamily="34" charset="0"/>
                <a:cs typeface="Mangal" panose="02040503050203030202" pitchFamily="18" charset="0"/>
              </a:rPr>
              <a:t> root window and set its title.</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Create variables to hold the input values for year, months</a:t>
            </a:r>
            <a:r>
              <a:rPr lang="en-US" dirty="0">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and </a:t>
            </a:r>
            <a:r>
              <a:rPr lang="en-US" dirty="0">
                <a:ea typeface="Calibri" panose="020F0502020204030204" pitchFamily="34" charset="0"/>
                <a:cs typeface="Mangal" panose="02040503050203030202" pitchFamily="18" charset="0"/>
              </a:rPr>
              <a:t>Events.</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Create labels, entry widgets, and buttons for year, month, task</a:t>
            </a:r>
            <a:r>
              <a:rPr lang="en-US" dirty="0">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functionality.</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Initialize an empty dictionary to store tasks and their corresponding </a:t>
            </a:r>
            <a:r>
              <a:rPr lang="en-US" dirty="0">
                <a:ea typeface="Calibri" panose="020F0502020204030204" pitchFamily="34" charset="0"/>
                <a:cs typeface="Mangal" panose="02040503050203030202" pitchFamily="18" charset="0"/>
              </a:rPr>
              <a:t>Information</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Define a method to handle the Add Event functionality:</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Retrieve the task and input by the user.</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Add the task to the dictionary initialize above if it doesn't exist, or update its </a:t>
            </a:r>
            <a:r>
              <a:rPr lang="en-US" dirty="0">
                <a:ea typeface="Calibri" panose="020F0502020204030204" pitchFamily="34" charset="0"/>
                <a:cs typeface="Mangal" panose="02040503050203030202" pitchFamily="18" charset="0"/>
              </a:rPr>
              <a:t>information</a:t>
            </a:r>
            <a:r>
              <a:rPr lang="en-US" sz="1800" dirty="0">
                <a:effectLst/>
                <a:ea typeface="Calibri" panose="020F0502020204030204" pitchFamily="34" charset="0"/>
                <a:cs typeface="Mangal" panose="02040503050203030202" pitchFamily="18" charset="0"/>
              </a:rPr>
              <a:t> if it does.</a:t>
            </a:r>
            <a:endParaRPr lang="en-IN" sz="1800" dirty="0">
              <a:effectLst/>
              <a:ea typeface="Calibri" panose="020F0502020204030204" pitchFamily="34" charset="0"/>
              <a:cs typeface="Mangal" panose="02040503050203030202" pitchFamily="18" charset="0"/>
            </a:endParaRPr>
          </a:p>
          <a:p>
            <a:pPr marL="342900" lvl="0" indent="-342900" algn="just">
              <a:lnSpc>
                <a:spcPct val="106000"/>
              </a:lnSpc>
              <a:buFont typeface="+mj-lt"/>
              <a:buAutoNum type="romanUcPeriod"/>
            </a:pPr>
            <a:r>
              <a:rPr lang="en-US" sz="1800" dirty="0">
                <a:effectLst/>
                <a:ea typeface="Calibri" panose="020F0502020204030204" pitchFamily="34" charset="0"/>
                <a:cs typeface="Mangal" panose="02040503050203030202" pitchFamily="18" charset="0"/>
              </a:rPr>
              <a:t>Reset </a:t>
            </a:r>
            <a:r>
              <a:rPr lang="en-US" dirty="0">
                <a:ea typeface="Calibri" panose="020F0502020204030204" pitchFamily="34" charset="0"/>
                <a:cs typeface="Mangal" panose="02040503050203030202" pitchFamily="18" charset="0"/>
              </a:rPr>
              <a:t>the </a:t>
            </a:r>
            <a:r>
              <a:rPr lang="en-US" sz="1800" dirty="0">
                <a:effectLst/>
                <a:ea typeface="Calibri" panose="020F0502020204030204" pitchFamily="34" charset="0"/>
                <a:cs typeface="Mangal" panose="02040503050203030202" pitchFamily="18" charset="0"/>
              </a:rPr>
              <a:t>entry fields.</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516019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F4372-C0C6-04D9-0BF3-587812AAAF5A}"/>
              </a:ext>
            </a:extLst>
          </p:cNvPr>
          <p:cNvSpPr>
            <a:spLocks noGrp="1"/>
          </p:cNvSpPr>
          <p:nvPr>
            <p:ph idx="1"/>
          </p:nvPr>
        </p:nvSpPr>
        <p:spPr>
          <a:xfrm>
            <a:off x="705578" y="1443248"/>
            <a:ext cx="10515600" cy="3987734"/>
          </a:xfrm>
        </p:spPr>
        <p:txBody>
          <a:bodyPr>
            <a:normAutofit/>
          </a:bodyPr>
          <a:lstStyle/>
          <a:p>
            <a:pPr marL="0" indent="0">
              <a:buNone/>
            </a:pPr>
            <a:r>
              <a:rPr lang="en-US" sz="1800" dirty="0"/>
              <a:t>XII.	Handle the case where the date input is not a valid integer.</a:t>
            </a:r>
          </a:p>
          <a:p>
            <a:pPr marL="0" indent="0">
              <a:buNone/>
            </a:pPr>
            <a:r>
              <a:rPr lang="en-US" sz="1800" dirty="0"/>
              <a:t>XIII.	Define a method to display the calendar with events and colors.</a:t>
            </a:r>
          </a:p>
          <a:p>
            <a:pPr marL="0" indent="0">
              <a:buNone/>
            </a:pPr>
            <a:r>
              <a:rPr lang="en-US" sz="1800" dirty="0"/>
              <a:t>XIV.	Retrieve the year and month input by the user.</a:t>
            </a:r>
          </a:p>
          <a:p>
            <a:pPr marL="0" indent="0">
              <a:buNone/>
            </a:pPr>
            <a:r>
              <a:rPr lang="en-US" sz="1800" dirty="0"/>
              <a:t>XV.	Generate the calendar text using the function(</a:t>
            </a:r>
            <a:r>
              <a:rPr lang="en-US" sz="1800" dirty="0" err="1"/>
              <a:t>tkcalendar</a:t>
            </a:r>
            <a:r>
              <a:rPr lang="en-US" sz="1800" dirty="0"/>
              <a:t>).</a:t>
            </a:r>
          </a:p>
          <a:p>
            <a:pPr marL="0" indent="0">
              <a:buNone/>
            </a:pPr>
            <a:r>
              <a:rPr lang="en-US" sz="1800" dirty="0"/>
              <a:t>XVI.	Append event details from the dictionary to the calendar text.</a:t>
            </a:r>
          </a:p>
          <a:p>
            <a:pPr marL="0" indent="0">
              <a:buNone/>
            </a:pPr>
            <a:r>
              <a:rPr lang="en-US" sz="1800" dirty="0"/>
              <a:t>XVII.	Display the calendar text in the Show All Events label.</a:t>
            </a:r>
          </a:p>
          <a:p>
            <a:pPr marL="0" indent="0">
              <a:buNone/>
            </a:pPr>
            <a:r>
              <a:rPr lang="en-US" sz="1800" dirty="0"/>
              <a:t>XVIII.	Handle the case where the </a:t>
            </a:r>
            <a:r>
              <a:rPr lang="en-US" sz="1800" dirty="0" err="1"/>
              <a:t>colour</a:t>
            </a:r>
            <a:r>
              <a:rPr lang="en-US" sz="1800" dirty="0"/>
              <a:t> is not valid.</a:t>
            </a:r>
          </a:p>
          <a:p>
            <a:pPr marL="0" indent="0">
              <a:buNone/>
            </a:pPr>
            <a:r>
              <a:rPr lang="en-US" sz="1800" dirty="0"/>
              <a:t>XIX.	This algorithm allows users to interact with the GUI to input year, month, tasks, and vote counts, and then displays a calendar along with the entered tasks and their vote counts for the specified month and year.</a:t>
            </a:r>
          </a:p>
        </p:txBody>
      </p:sp>
    </p:spTree>
    <p:extLst>
      <p:ext uri="{BB962C8B-B14F-4D97-AF65-F5344CB8AC3E}">
        <p14:creationId xmlns:p14="http://schemas.microsoft.com/office/powerpoint/2010/main" val="2834771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2EE9-3404-8637-9C1D-B585D32044E0}"/>
              </a:ext>
            </a:extLst>
          </p:cNvPr>
          <p:cNvSpPr>
            <a:spLocks noGrp="1"/>
          </p:cNvSpPr>
          <p:nvPr>
            <p:ph type="ctrTitle"/>
          </p:nvPr>
        </p:nvSpPr>
        <p:spPr>
          <a:xfrm>
            <a:off x="1700212" y="609600"/>
            <a:ext cx="8791575" cy="990600"/>
          </a:xfrm>
        </p:spPr>
        <p:txBody>
          <a:bodyPr>
            <a:normAutofit/>
          </a:bodyPr>
          <a:lstStyle/>
          <a:p>
            <a:pPr algn="ctr"/>
            <a:r>
              <a:rPr lang="en-IN" dirty="0">
                <a:solidFill>
                  <a:schemeClr val="accent6">
                    <a:lumMod val="75000"/>
                  </a:schemeClr>
                </a:solidFill>
              </a:rPr>
              <a:t>Future Enhancements</a:t>
            </a:r>
          </a:p>
        </p:txBody>
      </p:sp>
      <p:sp>
        <p:nvSpPr>
          <p:cNvPr id="3" name="Subtitle 2">
            <a:extLst>
              <a:ext uri="{FF2B5EF4-FFF2-40B4-BE49-F238E27FC236}">
                <a16:creationId xmlns:a16="http://schemas.microsoft.com/office/drawing/2014/main" id="{400B9917-BED5-7D7A-2A41-9F9C84B82540}"/>
              </a:ext>
            </a:extLst>
          </p:cNvPr>
          <p:cNvSpPr>
            <a:spLocks noGrp="1"/>
          </p:cNvSpPr>
          <p:nvPr>
            <p:ph type="subTitle" idx="1"/>
          </p:nvPr>
        </p:nvSpPr>
        <p:spPr>
          <a:xfrm>
            <a:off x="1048859" y="2022953"/>
            <a:ext cx="9786186" cy="4347082"/>
          </a:xfrm>
        </p:spPr>
        <p:txBody>
          <a:bodyPr>
            <a:normAutofit/>
          </a:bodyPr>
          <a:lstStyle/>
          <a:p>
            <a:pPr marL="342900" indent="-342900" algn="l">
              <a:buFont typeface="Arial" panose="020B0604020202020204" pitchFamily="34" charset="0"/>
              <a:buChar char="•"/>
            </a:pPr>
            <a:r>
              <a:rPr lang="en-US" dirty="0"/>
              <a:t>Enhancements:</a:t>
            </a:r>
          </a:p>
          <a:p>
            <a:pPr algn="l"/>
            <a:r>
              <a:rPr lang="en-US" dirty="0"/>
              <a:t>          1.Consider integrating date pickers and persistent storage solutions.</a:t>
            </a:r>
          </a:p>
          <a:p>
            <a:pPr algn="l"/>
            <a:r>
              <a:rPr lang="en-US" dirty="0"/>
              <a:t>          2.Feedback and evolving requirements to guide future iterations.</a:t>
            </a:r>
          </a:p>
          <a:p>
            <a:pPr marL="342900" indent="-342900" algn="l">
              <a:buFont typeface="Arial" panose="020B0604020202020204" pitchFamily="34" charset="0"/>
              <a:buChar char="•"/>
            </a:pPr>
            <a:r>
              <a:rPr lang="en-US" dirty="0">
                <a:solidFill>
                  <a:schemeClr val="bg1"/>
                </a:solidFill>
              </a:rPr>
              <a:t>Deployment:</a:t>
            </a:r>
          </a:p>
          <a:p>
            <a:pPr algn="l"/>
            <a:r>
              <a:rPr lang="en-US" dirty="0">
                <a:solidFill>
                  <a:schemeClr val="bg1"/>
                </a:solidFill>
              </a:rPr>
              <a:t>          1.Ensure compatibility across different systems.</a:t>
            </a:r>
          </a:p>
          <a:p>
            <a:pPr algn="l"/>
            <a:r>
              <a:rPr lang="en-US" dirty="0">
                <a:solidFill>
                  <a:schemeClr val="bg1"/>
                </a:solidFill>
              </a:rPr>
              <a:t>          2.Explore packaging options for simplified distribution.</a:t>
            </a:r>
          </a:p>
          <a:p>
            <a:pPr marL="342900" indent="-342900" algn="l">
              <a:buFont typeface="Arial" panose="020B0604020202020204" pitchFamily="34" charset="0"/>
              <a:buChar char="•"/>
            </a:pPr>
            <a:r>
              <a:rPr lang="en-US" dirty="0">
                <a:solidFill>
                  <a:schemeClr val="bg1"/>
                </a:solidFill>
              </a:rPr>
              <a:t>User Training and Support:</a:t>
            </a:r>
          </a:p>
          <a:p>
            <a:pPr algn="l"/>
            <a:r>
              <a:rPr lang="en-US" dirty="0">
                <a:solidFill>
                  <a:schemeClr val="bg1"/>
                </a:solidFill>
              </a:rPr>
              <a:t>          1.Outline plans for user training and support.</a:t>
            </a:r>
          </a:p>
          <a:p>
            <a:pPr algn="l"/>
            <a:r>
              <a:rPr lang="en-US" dirty="0">
                <a:solidFill>
                  <a:schemeClr val="bg1"/>
                </a:solidFill>
              </a:rPr>
              <a:t>          2.Prepare documentation and training materials.</a:t>
            </a:r>
          </a:p>
          <a:p>
            <a:pPr marL="342900" indent="-342900" algn="l">
              <a:buFont typeface="Arial" panose="020B0604020202020204" pitchFamily="34" charset="0"/>
              <a:buChar char="•"/>
            </a:pPr>
            <a:r>
              <a:rPr lang="en-US" dirty="0">
                <a:solidFill>
                  <a:schemeClr val="bg1"/>
                </a:solidFill>
              </a:rPr>
              <a:t>Establish a support system for addressing user inquiries and issues post-deployment</a:t>
            </a:r>
            <a:r>
              <a:rPr lang="en-US" dirty="0"/>
              <a:t>.</a:t>
            </a:r>
            <a:endParaRPr lang="en-IN" dirty="0"/>
          </a:p>
        </p:txBody>
      </p:sp>
      <p:sp>
        <p:nvSpPr>
          <p:cNvPr id="5" name="Rectangle 2">
            <a:extLst>
              <a:ext uri="{FF2B5EF4-FFF2-40B4-BE49-F238E27FC236}">
                <a16:creationId xmlns:a16="http://schemas.microsoft.com/office/drawing/2014/main" id="{333B251F-8D31-189D-35ED-2164CB2BF524}"/>
              </a:ext>
            </a:extLst>
          </p:cNvPr>
          <p:cNvSpPr>
            <a:spLocks noChangeArrowheads="1"/>
          </p:cNvSpPr>
          <p:nvPr/>
        </p:nvSpPr>
        <p:spPr bwMode="auto">
          <a:xfrm>
            <a:off x="0" y="0"/>
            <a:ext cx="7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A206AF9-343E-B369-5E04-D256EA557134}"/>
              </a:ext>
            </a:extLst>
          </p:cNvPr>
          <p:cNvSpPr>
            <a:spLocks noChangeArrowheads="1"/>
          </p:cNvSpPr>
          <p:nvPr/>
        </p:nvSpPr>
        <p:spPr bwMode="auto">
          <a:xfrm>
            <a:off x="152400" y="152400"/>
            <a:ext cx="7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58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1D9-7F2B-009D-D1F0-B49BA45B879A}"/>
              </a:ext>
            </a:extLst>
          </p:cNvPr>
          <p:cNvSpPr>
            <a:spLocks noGrp="1"/>
          </p:cNvSpPr>
          <p:nvPr>
            <p:ph type="ctrTitle"/>
          </p:nvPr>
        </p:nvSpPr>
        <p:spPr>
          <a:xfrm>
            <a:off x="1698125" y="642014"/>
            <a:ext cx="8791575" cy="1171074"/>
          </a:xfrm>
        </p:spPr>
        <p:txBody>
          <a:bodyPr/>
          <a:lstStyle/>
          <a:p>
            <a:pPr algn="ctr"/>
            <a:r>
              <a:rPr lang="en-IN" dirty="0">
                <a:solidFill>
                  <a:schemeClr val="accent6">
                    <a:lumMod val="75000"/>
                  </a:schemeClr>
                </a:solidFill>
              </a:rPr>
              <a:t>Conclusion</a:t>
            </a:r>
          </a:p>
        </p:txBody>
      </p:sp>
      <p:sp>
        <p:nvSpPr>
          <p:cNvPr id="3" name="Subtitle 2">
            <a:extLst>
              <a:ext uri="{FF2B5EF4-FFF2-40B4-BE49-F238E27FC236}">
                <a16:creationId xmlns:a16="http://schemas.microsoft.com/office/drawing/2014/main" id="{DAB1825A-62F5-668B-D844-63474F63638E}"/>
              </a:ext>
            </a:extLst>
          </p:cNvPr>
          <p:cNvSpPr>
            <a:spLocks noGrp="1"/>
          </p:cNvSpPr>
          <p:nvPr>
            <p:ph type="subTitle" idx="1"/>
          </p:nvPr>
        </p:nvSpPr>
        <p:spPr>
          <a:xfrm>
            <a:off x="488516" y="3144032"/>
            <a:ext cx="11210794" cy="3231715"/>
          </a:xfrm>
        </p:spPr>
        <p:txBody>
          <a:bodyPr/>
          <a:lstStyle/>
          <a:p>
            <a:pPr algn="ctr"/>
            <a:r>
              <a:rPr lang="en-US" spc="300" dirty="0">
                <a:solidFill>
                  <a:schemeClr val="bg1"/>
                </a:solidFill>
              </a:rPr>
              <a:t>This project, developed using Python and GUI modules like </a:t>
            </a:r>
            <a:r>
              <a:rPr lang="en-US" spc="300" dirty="0" err="1">
                <a:solidFill>
                  <a:schemeClr val="bg1"/>
                </a:solidFill>
              </a:rPr>
              <a:t>Tkinter</a:t>
            </a:r>
            <a:r>
              <a:rPr lang="en-US" spc="300" dirty="0">
                <a:solidFill>
                  <a:schemeClr val="bg1"/>
                </a:solidFill>
              </a:rPr>
              <a:t> and </a:t>
            </a:r>
            <a:r>
              <a:rPr lang="en-US" spc="300" dirty="0" err="1">
                <a:solidFill>
                  <a:schemeClr val="bg1"/>
                </a:solidFill>
              </a:rPr>
              <a:t>Pygames</a:t>
            </a:r>
            <a:r>
              <a:rPr lang="en-US" spc="300" dirty="0">
                <a:solidFill>
                  <a:schemeClr val="bg1"/>
                </a:solidFill>
              </a:rPr>
              <a:t>, aims to maximize the efficiency of event management process within the Technova Society. By simplifying scheduling processes and reducing resource requirements, it promises significant time and efficiency gains. Through features like exclusive presidential decision-making, the application ensures streamlined operations and enhances event planning accuracy. Additionally, its intuitive interface facilitates records of the current months scheduled events, fostering better organization and decorum in event management.</a:t>
            </a:r>
            <a:endParaRPr lang="en-IN" spc="300" dirty="0">
              <a:solidFill>
                <a:schemeClr val="bg1"/>
              </a:solidFill>
            </a:endParaRPr>
          </a:p>
        </p:txBody>
      </p:sp>
    </p:spTree>
    <p:extLst>
      <p:ext uri="{BB962C8B-B14F-4D97-AF65-F5344CB8AC3E}">
        <p14:creationId xmlns:p14="http://schemas.microsoft.com/office/powerpoint/2010/main" val="830654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CA51-029F-709B-A830-2B3A8FBED9D6}"/>
              </a:ext>
            </a:extLst>
          </p:cNvPr>
          <p:cNvSpPr>
            <a:spLocks noGrp="1"/>
          </p:cNvSpPr>
          <p:nvPr>
            <p:ph type="ctrTitle"/>
          </p:nvPr>
        </p:nvSpPr>
        <p:spPr>
          <a:xfrm>
            <a:off x="1524000" y="349624"/>
            <a:ext cx="9144000" cy="914401"/>
          </a:xfrm>
        </p:spPr>
        <p:txBody>
          <a:bodyPr>
            <a:normAutofit/>
          </a:bodyPr>
          <a:lstStyle/>
          <a:p>
            <a:pPr algn="ctr"/>
            <a:r>
              <a:rPr lang="en-IN" dirty="0">
                <a:solidFill>
                  <a:schemeClr val="accent6">
                    <a:lumMod val="75000"/>
                  </a:schemeClr>
                </a:solidFill>
              </a:rPr>
              <a:t>Outcomes</a:t>
            </a:r>
          </a:p>
        </p:txBody>
      </p:sp>
      <p:pic>
        <p:nvPicPr>
          <p:cNvPr id="4" name="Picture 3">
            <a:extLst>
              <a:ext uri="{FF2B5EF4-FFF2-40B4-BE49-F238E27FC236}">
                <a16:creationId xmlns:a16="http://schemas.microsoft.com/office/drawing/2014/main" id="{C2721580-32F3-1F26-6BDF-AD3802799B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517" y="1767153"/>
            <a:ext cx="5878830" cy="4632960"/>
          </a:xfrm>
          <a:prstGeom prst="rect">
            <a:avLst/>
          </a:prstGeom>
        </p:spPr>
      </p:pic>
      <p:sp>
        <p:nvSpPr>
          <p:cNvPr id="3" name="TextBox 2">
            <a:extLst>
              <a:ext uri="{FF2B5EF4-FFF2-40B4-BE49-F238E27FC236}">
                <a16:creationId xmlns:a16="http://schemas.microsoft.com/office/drawing/2014/main" id="{DC697066-DAC7-3446-6190-AE83ECD30BAC}"/>
              </a:ext>
            </a:extLst>
          </p:cNvPr>
          <p:cNvSpPr txBox="1"/>
          <p:nvPr/>
        </p:nvSpPr>
        <p:spPr>
          <a:xfrm>
            <a:off x="6438378" y="3313134"/>
            <a:ext cx="5148197" cy="2585323"/>
          </a:xfrm>
          <a:prstGeom prst="rect">
            <a:avLst/>
          </a:prstGeom>
          <a:noFill/>
        </p:spPr>
        <p:txBody>
          <a:bodyPr wrap="square" rtlCol="0">
            <a:spAutoFit/>
          </a:bodyPr>
          <a:lstStyle/>
          <a:p>
            <a:r>
              <a:rPr lang="en-US" dirty="0">
                <a:solidFill>
                  <a:schemeClr val="bg1"/>
                </a:solidFill>
              </a:rPr>
              <a:t>This is the window containing the very first model of our calendar and application.</a:t>
            </a:r>
          </a:p>
          <a:p>
            <a:endParaRPr lang="en-US" dirty="0">
              <a:solidFill>
                <a:schemeClr val="bg1"/>
              </a:solidFill>
            </a:endParaRPr>
          </a:p>
          <a:p>
            <a:r>
              <a:rPr lang="en-US" dirty="0">
                <a:solidFill>
                  <a:schemeClr val="bg1"/>
                </a:solidFill>
              </a:rPr>
              <a:t>It consists of:</a:t>
            </a:r>
          </a:p>
          <a:p>
            <a:pPr marL="342900" indent="-342900">
              <a:buFont typeface="+mj-lt"/>
              <a:buAutoNum type="arabicPeriod"/>
            </a:pPr>
            <a:r>
              <a:rPr lang="en-US" dirty="0">
                <a:solidFill>
                  <a:schemeClr val="bg1"/>
                </a:solidFill>
              </a:rPr>
              <a:t>Clubs entered during execution</a:t>
            </a:r>
          </a:p>
          <a:p>
            <a:pPr marL="342900" indent="-342900">
              <a:buFont typeface="+mj-lt"/>
              <a:buAutoNum type="arabicPeriod"/>
            </a:pPr>
            <a:r>
              <a:rPr lang="en-US" dirty="0">
                <a:solidFill>
                  <a:schemeClr val="bg1"/>
                </a:solidFill>
              </a:rPr>
              <a:t>User type selection</a:t>
            </a:r>
          </a:p>
          <a:p>
            <a:pPr marL="342900" indent="-342900">
              <a:buFont typeface="+mj-lt"/>
              <a:buAutoNum type="arabicPeriod"/>
            </a:pPr>
            <a:r>
              <a:rPr lang="en-US" dirty="0">
                <a:solidFill>
                  <a:schemeClr val="bg1"/>
                </a:solidFill>
              </a:rPr>
              <a:t>All events option</a:t>
            </a:r>
          </a:p>
          <a:p>
            <a:pPr marL="342900" indent="-342900">
              <a:buFont typeface="+mj-lt"/>
              <a:buAutoNum type="arabicPeriod"/>
            </a:pPr>
            <a:r>
              <a:rPr lang="en-US" dirty="0">
                <a:solidFill>
                  <a:schemeClr val="bg1"/>
                </a:solidFill>
              </a:rPr>
              <a:t>Add new events (President Login Required)</a:t>
            </a:r>
          </a:p>
          <a:p>
            <a:pPr marL="342900" indent="-342900">
              <a:buFont typeface="+mj-lt"/>
              <a:buAutoNum type="arabicPeriod"/>
            </a:pPr>
            <a:r>
              <a:rPr lang="en-US" dirty="0">
                <a:solidFill>
                  <a:schemeClr val="bg1"/>
                </a:solidFill>
              </a:rPr>
              <a:t>Add new Club (President Login Required)</a:t>
            </a:r>
            <a:endParaRPr lang="en-IN" dirty="0">
              <a:solidFill>
                <a:schemeClr val="bg1"/>
              </a:solidFill>
            </a:endParaRPr>
          </a:p>
        </p:txBody>
      </p:sp>
    </p:spTree>
    <p:extLst>
      <p:ext uri="{BB962C8B-B14F-4D97-AF65-F5344CB8AC3E}">
        <p14:creationId xmlns:p14="http://schemas.microsoft.com/office/powerpoint/2010/main" val="206131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18EEF3-4D59-915B-D8BB-84F738E68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580" y="1177447"/>
            <a:ext cx="6686839" cy="4955674"/>
          </a:xfrm>
          <a:prstGeom prst="rect">
            <a:avLst/>
          </a:prstGeom>
        </p:spPr>
      </p:pic>
      <p:sp>
        <p:nvSpPr>
          <p:cNvPr id="2" name="TextBox 1">
            <a:extLst>
              <a:ext uri="{FF2B5EF4-FFF2-40B4-BE49-F238E27FC236}">
                <a16:creationId xmlns:a16="http://schemas.microsoft.com/office/drawing/2014/main" id="{8AC5EF6C-7D73-BF0D-E2E4-3B91D716960D}"/>
              </a:ext>
            </a:extLst>
          </p:cNvPr>
          <p:cNvSpPr txBox="1"/>
          <p:nvPr/>
        </p:nvSpPr>
        <p:spPr>
          <a:xfrm>
            <a:off x="118997" y="2248422"/>
            <a:ext cx="2254685" cy="3693319"/>
          </a:xfrm>
          <a:prstGeom prst="rect">
            <a:avLst/>
          </a:prstGeom>
          <a:noFill/>
        </p:spPr>
        <p:txBody>
          <a:bodyPr wrap="square" rtlCol="0">
            <a:spAutoFit/>
          </a:bodyPr>
          <a:lstStyle/>
          <a:p>
            <a:r>
              <a:rPr lang="en-US" dirty="0"/>
              <a:t>Improved the code such that</a:t>
            </a:r>
            <a:br>
              <a:rPr lang="en-US" dirty="0"/>
            </a:br>
            <a:endParaRPr lang="en-US" dirty="0"/>
          </a:p>
          <a:p>
            <a:pPr marL="342900" indent="-342900">
              <a:buFont typeface="+mj-lt"/>
              <a:buAutoNum type="arabicPeriod"/>
            </a:pPr>
            <a:r>
              <a:rPr lang="en-IN" dirty="0"/>
              <a:t>Searching was made possible</a:t>
            </a:r>
          </a:p>
          <a:p>
            <a:pPr marL="342900" indent="-342900">
              <a:buFont typeface="+mj-lt"/>
              <a:buAutoNum type="arabicPeriod"/>
            </a:pPr>
            <a:endParaRPr lang="en-IN" dirty="0"/>
          </a:p>
          <a:p>
            <a:pPr marL="342900" indent="-342900">
              <a:buFont typeface="+mj-lt"/>
              <a:buAutoNum type="arabicPeriod"/>
            </a:pPr>
            <a:r>
              <a:rPr lang="en-IN" dirty="0"/>
              <a:t>User Selection and other options got an upgrade to the looks</a:t>
            </a:r>
          </a:p>
          <a:p>
            <a:pPr marL="342900" indent="-342900">
              <a:buFont typeface="+mj-lt"/>
              <a:buAutoNum type="arabicPeriod"/>
            </a:pPr>
            <a:endParaRPr lang="en-IN" dirty="0"/>
          </a:p>
          <a:p>
            <a:pPr marL="342900" indent="-342900">
              <a:buFont typeface="+mj-lt"/>
              <a:buAutoNum type="arabicPeriod"/>
            </a:pPr>
            <a:r>
              <a:rPr lang="en-IN" dirty="0"/>
              <a:t>Implemented logic to ‘Remove Clubs’</a:t>
            </a:r>
          </a:p>
        </p:txBody>
      </p:sp>
    </p:spTree>
    <p:extLst>
      <p:ext uri="{BB962C8B-B14F-4D97-AF65-F5344CB8AC3E}">
        <p14:creationId xmlns:p14="http://schemas.microsoft.com/office/powerpoint/2010/main" val="1341358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ABE7264-C804-3193-CCB6-186873C3B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6378" y="3183270"/>
            <a:ext cx="2991004" cy="1657435"/>
          </a:xfrm>
          <a:prstGeom prst="rect">
            <a:avLst/>
          </a:prstGeom>
        </p:spPr>
      </p:pic>
      <p:pic>
        <p:nvPicPr>
          <p:cNvPr id="5" name="Picture 4">
            <a:extLst>
              <a:ext uri="{FF2B5EF4-FFF2-40B4-BE49-F238E27FC236}">
                <a16:creationId xmlns:a16="http://schemas.microsoft.com/office/drawing/2014/main" id="{CE8CBB98-A6CF-9D1A-F649-E90DC0136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96" y="3082390"/>
            <a:ext cx="3939540" cy="3516630"/>
          </a:xfrm>
          <a:prstGeom prst="rect">
            <a:avLst/>
          </a:prstGeom>
        </p:spPr>
      </p:pic>
      <p:pic>
        <p:nvPicPr>
          <p:cNvPr id="6" name="Content Placeholder 3">
            <a:extLst>
              <a:ext uri="{FF2B5EF4-FFF2-40B4-BE49-F238E27FC236}">
                <a16:creationId xmlns:a16="http://schemas.microsoft.com/office/drawing/2014/main" id="{43CDC663-7675-1382-34C1-06FC51BCB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6804" y="2885377"/>
            <a:ext cx="2876698" cy="1333569"/>
          </a:xfrm>
          <a:prstGeom prst="rect">
            <a:avLst/>
          </a:prstGeom>
        </p:spPr>
      </p:pic>
      <p:pic>
        <p:nvPicPr>
          <p:cNvPr id="7" name="Picture 6">
            <a:extLst>
              <a:ext uri="{FF2B5EF4-FFF2-40B4-BE49-F238E27FC236}">
                <a16:creationId xmlns:a16="http://schemas.microsoft.com/office/drawing/2014/main" id="{81F57462-A8CD-2887-C232-55C1569B2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8252" y="1227942"/>
            <a:ext cx="3905250" cy="1440180"/>
          </a:xfrm>
          <a:prstGeom prst="rect">
            <a:avLst/>
          </a:prstGeom>
        </p:spPr>
      </p:pic>
      <p:pic>
        <p:nvPicPr>
          <p:cNvPr id="8" name="Picture 7">
            <a:extLst>
              <a:ext uri="{FF2B5EF4-FFF2-40B4-BE49-F238E27FC236}">
                <a16:creationId xmlns:a16="http://schemas.microsoft.com/office/drawing/2014/main" id="{C277AB08-2B60-94C0-E518-38D951FA0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0322" y="4436201"/>
            <a:ext cx="2583180" cy="2002790"/>
          </a:xfrm>
          <a:prstGeom prst="rect">
            <a:avLst/>
          </a:prstGeom>
        </p:spPr>
      </p:pic>
      <p:sp>
        <p:nvSpPr>
          <p:cNvPr id="2" name="TextBox 1">
            <a:extLst>
              <a:ext uri="{FF2B5EF4-FFF2-40B4-BE49-F238E27FC236}">
                <a16:creationId xmlns:a16="http://schemas.microsoft.com/office/drawing/2014/main" id="{5397525E-42D9-F5BF-738D-6F8D01655157}"/>
              </a:ext>
            </a:extLst>
          </p:cNvPr>
          <p:cNvSpPr txBox="1"/>
          <p:nvPr/>
        </p:nvSpPr>
        <p:spPr>
          <a:xfrm>
            <a:off x="2674306" y="833372"/>
            <a:ext cx="5123145" cy="707886"/>
          </a:xfrm>
          <a:prstGeom prst="rect">
            <a:avLst/>
          </a:prstGeom>
          <a:noFill/>
        </p:spPr>
        <p:txBody>
          <a:bodyPr wrap="square" rtlCol="0">
            <a:spAutoFit/>
          </a:bodyPr>
          <a:lstStyle/>
          <a:p>
            <a:pPr algn="ctr"/>
            <a:r>
              <a:rPr lang="en-IN" sz="4000" dirty="0">
                <a:solidFill>
                  <a:schemeClr val="bg1"/>
                </a:solidFill>
              </a:rPr>
              <a:t>Prompts</a:t>
            </a:r>
            <a:endParaRPr lang="en-IN" sz="2000" dirty="0">
              <a:solidFill>
                <a:schemeClr val="bg1"/>
              </a:solidFill>
            </a:endParaRPr>
          </a:p>
        </p:txBody>
      </p:sp>
    </p:spTree>
    <p:extLst>
      <p:ext uri="{BB962C8B-B14F-4D97-AF65-F5344CB8AC3E}">
        <p14:creationId xmlns:p14="http://schemas.microsoft.com/office/powerpoint/2010/main" val="3501300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ABE7264-C804-3193-CCB6-186873C3BC8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574049" y="714672"/>
            <a:ext cx="2990850" cy="1657350"/>
          </a:xfrm>
          <a:prstGeom prst="rect">
            <a:avLst/>
          </a:prstGeom>
        </p:spPr>
      </p:pic>
      <p:pic>
        <p:nvPicPr>
          <p:cNvPr id="5" name="Picture 4">
            <a:extLst>
              <a:ext uri="{FF2B5EF4-FFF2-40B4-BE49-F238E27FC236}">
                <a16:creationId xmlns:a16="http://schemas.microsoft.com/office/drawing/2014/main" id="{CE8CBB98-A6CF-9D1A-F649-E90DC0136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853" y="3058945"/>
            <a:ext cx="3939540" cy="3516630"/>
          </a:xfrm>
          <a:prstGeom prst="rect">
            <a:avLst/>
          </a:prstGeom>
        </p:spPr>
      </p:pic>
      <p:pic>
        <p:nvPicPr>
          <p:cNvPr id="6" name="Content Placeholder 3">
            <a:extLst>
              <a:ext uri="{FF2B5EF4-FFF2-40B4-BE49-F238E27FC236}">
                <a16:creationId xmlns:a16="http://schemas.microsoft.com/office/drawing/2014/main" id="{43CDC663-7675-1382-34C1-06FC51BCB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29" y="4225584"/>
            <a:ext cx="2876698" cy="1333569"/>
          </a:xfrm>
          <a:prstGeom prst="rect">
            <a:avLst/>
          </a:prstGeom>
        </p:spPr>
      </p:pic>
      <p:pic>
        <p:nvPicPr>
          <p:cNvPr id="7" name="Picture 6">
            <a:extLst>
              <a:ext uri="{FF2B5EF4-FFF2-40B4-BE49-F238E27FC236}">
                <a16:creationId xmlns:a16="http://schemas.microsoft.com/office/drawing/2014/main" id="{81F57462-A8CD-2887-C232-55C1569B2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4173" y="738254"/>
            <a:ext cx="3905250" cy="1440180"/>
          </a:xfrm>
          <a:prstGeom prst="rect">
            <a:avLst/>
          </a:prstGeom>
        </p:spPr>
      </p:pic>
      <p:pic>
        <p:nvPicPr>
          <p:cNvPr id="8" name="Picture 7">
            <a:extLst>
              <a:ext uri="{FF2B5EF4-FFF2-40B4-BE49-F238E27FC236}">
                <a16:creationId xmlns:a16="http://schemas.microsoft.com/office/drawing/2014/main" id="{C277AB08-2B60-94C0-E518-38D951FA0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747" y="629627"/>
            <a:ext cx="2583180" cy="2002790"/>
          </a:xfrm>
          <a:prstGeom prst="rect">
            <a:avLst/>
          </a:prstGeom>
        </p:spPr>
      </p:pic>
      <p:sp>
        <p:nvSpPr>
          <p:cNvPr id="2" name="TextBox 1">
            <a:extLst>
              <a:ext uri="{FF2B5EF4-FFF2-40B4-BE49-F238E27FC236}">
                <a16:creationId xmlns:a16="http://schemas.microsoft.com/office/drawing/2014/main" id="{0760078F-F494-FA8B-C1AF-824A96A99239}"/>
              </a:ext>
            </a:extLst>
          </p:cNvPr>
          <p:cNvSpPr txBox="1"/>
          <p:nvPr/>
        </p:nvSpPr>
        <p:spPr>
          <a:xfrm>
            <a:off x="3631048" y="2788450"/>
            <a:ext cx="2876698" cy="369332"/>
          </a:xfrm>
          <a:prstGeom prst="rect">
            <a:avLst/>
          </a:prstGeom>
          <a:noFill/>
        </p:spPr>
        <p:txBody>
          <a:bodyPr wrap="square" rtlCol="0">
            <a:spAutoFit/>
          </a:bodyPr>
          <a:lstStyle/>
          <a:p>
            <a:pPr algn="ctr"/>
            <a:r>
              <a:rPr lang="en-US" dirty="0"/>
              <a:t>Login Prompts</a:t>
            </a:r>
            <a:endParaRPr lang="en-IN" dirty="0"/>
          </a:p>
        </p:txBody>
      </p:sp>
      <p:cxnSp>
        <p:nvCxnSpPr>
          <p:cNvPr id="9" name="Straight Arrow Connector 8">
            <a:extLst>
              <a:ext uri="{FF2B5EF4-FFF2-40B4-BE49-F238E27FC236}">
                <a16:creationId xmlns:a16="http://schemas.microsoft.com/office/drawing/2014/main" id="{CDFD5703-6CBA-D584-A536-7F8068B656CF}"/>
              </a:ext>
            </a:extLst>
          </p:cNvPr>
          <p:cNvCxnSpPr>
            <a:cxnSpLocks/>
            <a:stCxn id="2" idx="1"/>
            <a:endCxn id="8" idx="2"/>
          </p:cNvCxnSpPr>
          <p:nvPr/>
        </p:nvCxnSpPr>
        <p:spPr>
          <a:xfrm flipH="1" flipV="1">
            <a:off x="1787337" y="2632417"/>
            <a:ext cx="1843711" cy="34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FE4F10-0828-7849-D5A1-217D21A6C38D}"/>
              </a:ext>
            </a:extLst>
          </p:cNvPr>
          <p:cNvCxnSpPr>
            <a:cxnSpLocks/>
            <a:stCxn id="2" idx="0"/>
            <a:endCxn id="4" idx="2"/>
          </p:cNvCxnSpPr>
          <p:nvPr/>
        </p:nvCxnSpPr>
        <p:spPr>
          <a:xfrm flipV="1">
            <a:off x="5069397" y="2372022"/>
            <a:ext cx="77" cy="416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B4432C-D45A-C977-8256-FDCEA016810B}"/>
              </a:ext>
            </a:extLst>
          </p:cNvPr>
          <p:cNvCxnSpPr>
            <a:cxnSpLocks/>
            <a:stCxn id="2" idx="3"/>
            <a:endCxn id="7" idx="2"/>
          </p:cNvCxnSpPr>
          <p:nvPr/>
        </p:nvCxnSpPr>
        <p:spPr>
          <a:xfrm flipV="1">
            <a:off x="6507746" y="2178434"/>
            <a:ext cx="2619052" cy="79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1DB3E24-4C78-2CE2-5175-0F9C06F0E0E0}"/>
              </a:ext>
            </a:extLst>
          </p:cNvPr>
          <p:cNvSpPr txBox="1"/>
          <p:nvPr/>
        </p:nvSpPr>
        <p:spPr>
          <a:xfrm>
            <a:off x="3957439" y="4167477"/>
            <a:ext cx="2607460" cy="923330"/>
          </a:xfrm>
          <a:prstGeom prst="rect">
            <a:avLst/>
          </a:prstGeom>
          <a:noFill/>
        </p:spPr>
        <p:txBody>
          <a:bodyPr wrap="square" rtlCol="0">
            <a:spAutoFit/>
          </a:bodyPr>
          <a:lstStyle/>
          <a:p>
            <a:pPr algn="ctr"/>
            <a:r>
              <a:rPr lang="en-US" dirty="0"/>
              <a:t>Club Specific and All Registered events display windows</a:t>
            </a:r>
            <a:endParaRPr lang="en-IN" dirty="0"/>
          </a:p>
        </p:txBody>
      </p:sp>
      <p:cxnSp>
        <p:nvCxnSpPr>
          <p:cNvPr id="22" name="Straight Arrow Connector 21">
            <a:extLst>
              <a:ext uri="{FF2B5EF4-FFF2-40B4-BE49-F238E27FC236}">
                <a16:creationId xmlns:a16="http://schemas.microsoft.com/office/drawing/2014/main" id="{45732C99-CFE1-A813-9CA5-EB3D068DBC15}"/>
              </a:ext>
            </a:extLst>
          </p:cNvPr>
          <p:cNvCxnSpPr>
            <a:cxnSpLocks/>
            <a:stCxn id="21" idx="1"/>
            <a:endCxn id="6" idx="3"/>
          </p:cNvCxnSpPr>
          <p:nvPr/>
        </p:nvCxnSpPr>
        <p:spPr>
          <a:xfrm flipH="1">
            <a:off x="3078927" y="4629142"/>
            <a:ext cx="878512" cy="263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33AB02-74B6-8C2B-0999-A5624E9B7E88}"/>
              </a:ext>
            </a:extLst>
          </p:cNvPr>
          <p:cNvCxnSpPr>
            <a:cxnSpLocks/>
            <a:stCxn id="21" idx="3"/>
            <a:endCxn id="5" idx="1"/>
          </p:cNvCxnSpPr>
          <p:nvPr/>
        </p:nvCxnSpPr>
        <p:spPr>
          <a:xfrm>
            <a:off x="6564899" y="4629142"/>
            <a:ext cx="1140954" cy="188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481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324C24-3617-2A29-E134-0DEF031085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823" y="1053456"/>
            <a:ext cx="2400423" cy="3067208"/>
          </a:xfrm>
          <a:prstGeom prst="rect">
            <a:avLst/>
          </a:prstGeom>
        </p:spPr>
      </p:pic>
      <p:pic>
        <p:nvPicPr>
          <p:cNvPr id="5" name="Picture 4">
            <a:extLst>
              <a:ext uri="{FF2B5EF4-FFF2-40B4-BE49-F238E27FC236}">
                <a16:creationId xmlns:a16="http://schemas.microsoft.com/office/drawing/2014/main" id="{E33C305F-73EC-0FE6-E79D-C0F363356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51" y="4874904"/>
            <a:ext cx="4358640" cy="1374775"/>
          </a:xfrm>
          <a:prstGeom prst="rect">
            <a:avLst/>
          </a:prstGeom>
        </p:spPr>
      </p:pic>
      <p:pic>
        <p:nvPicPr>
          <p:cNvPr id="6" name="Picture 5">
            <a:extLst>
              <a:ext uri="{FF2B5EF4-FFF2-40B4-BE49-F238E27FC236}">
                <a16:creationId xmlns:a16="http://schemas.microsoft.com/office/drawing/2014/main" id="{F1CD4E28-BAC5-FBB0-22DE-F782C5AA9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154" y="1584960"/>
            <a:ext cx="2717165" cy="1844040"/>
          </a:xfrm>
          <a:prstGeom prst="rect">
            <a:avLst/>
          </a:prstGeom>
        </p:spPr>
      </p:pic>
      <p:pic>
        <p:nvPicPr>
          <p:cNvPr id="7" name="Picture 6">
            <a:extLst>
              <a:ext uri="{FF2B5EF4-FFF2-40B4-BE49-F238E27FC236}">
                <a16:creationId xmlns:a16="http://schemas.microsoft.com/office/drawing/2014/main" id="{8CE47F76-223B-BBEC-C08D-EDF525B6B6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417" y="3859933"/>
            <a:ext cx="3413760" cy="1718310"/>
          </a:xfrm>
          <a:prstGeom prst="rect">
            <a:avLst/>
          </a:prstGeom>
        </p:spPr>
      </p:pic>
      <p:sp>
        <p:nvSpPr>
          <p:cNvPr id="2" name="TextBox 1">
            <a:extLst>
              <a:ext uri="{FF2B5EF4-FFF2-40B4-BE49-F238E27FC236}">
                <a16:creationId xmlns:a16="http://schemas.microsoft.com/office/drawing/2014/main" id="{B764FD3D-A7CC-042F-9175-A746A5AE4C6A}"/>
              </a:ext>
            </a:extLst>
          </p:cNvPr>
          <p:cNvSpPr txBox="1"/>
          <p:nvPr/>
        </p:nvSpPr>
        <p:spPr>
          <a:xfrm>
            <a:off x="4526517" y="2217728"/>
            <a:ext cx="2400423" cy="369332"/>
          </a:xfrm>
          <a:prstGeom prst="rect">
            <a:avLst/>
          </a:prstGeom>
          <a:noFill/>
        </p:spPr>
        <p:txBody>
          <a:bodyPr wrap="square" rtlCol="0">
            <a:spAutoFit/>
          </a:bodyPr>
          <a:lstStyle/>
          <a:p>
            <a:pPr algn="ctr"/>
            <a:r>
              <a:rPr lang="en-US" dirty="0"/>
              <a:t>New Event Addition</a:t>
            </a:r>
            <a:endParaRPr lang="en-IN" dirty="0"/>
          </a:p>
        </p:txBody>
      </p:sp>
      <p:cxnSp>
        <p:nvCxnSpPr>
          <p:cNvPr id="8" name="Straight Arrow Connector 7">
            <a:extLst>
              <a:ext uri="{FF2B5EF4-FFF2-40B4-BE49-F238E27FC236}">
                <a16:creationId xmlns:a16="http://schemas.microsoft.com/office/drawing/2014/main" id="{CBCB34F2-357F-2703-ED59-D9154DE05597}"/>
              </a:ext>
            </a:extLst>
          </p:cNvPr>
          <p:cNvCxnSpPr>
            <a:cxnSpLocks/>
            <a:stCxn id="2" idx="1"/>
            <a:endCxn id="4" idx="3"/>
          </p:cNvCxnSpPr>
          <p:nvPr/>
        </p:nvCxnSpPr>
        <p:spPr>
          <a:xfrm flipH="1">
            <a:off x="3355246" y="2402394"/>
            <a:ext cx="117127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A174C0-1F89-1AB9-710D-ABEE10A60A2C}"/>
              </a:ext>
            </a:extLst>
          </p:cNvPr>
          <p:cNvCxnSpPr>
            <a:cxnSpLocks/>
            <a:stCxn id="2" idx="3"/>
            <a:endCxn id="6" idx="1"/>
          </p:cNvCxnSpPr>
          <p:nvPr/>
        </p:nvCxnSpPr>
        <p:spPr>
          <a:xfrm>
            <a:off x="6926940" y="2402394"/>
            <a:ext cx="890214" cy="104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34542-EA8E-5C2B-B398-A4A218AAF0B0}"/>
              </a:ext>
            </a:extLst>
          </p:cNvPr>
          <p:cNvSpPr txBox="1"/>
          <p:nvPr/>
        </p:nvSpPr>
        <p:spPr>
          <a:xfrm>
            <a:off x="5336568" y="4941518"/>
            <a:ext cx="2035479" cy="369332"/>
          </a:xfrm>
          <a:prstGeom prst="rect">
            <a:avLst/>
          </a:prstGeom>
          <a:noFill/>
        </p:spPr>
        <p:txBody>
          <a:bodyPr wrap="square" rtlCol="0">
            <a:spAutoFit/>
          </a:bodyPr>
          <a:lstStyle/>
          <a:p>
            <a:r>
              <a:rPr lang="en-US" dirty="0"/>
              <a:t>New club Addition</a:t>
            </a:r>
            <a:endParaRPr lang="en-IN" dirty="0"/>
          </a:p>
        </p:txBody>
      </p:sp>
      <p:cxnSp>
        <p:nvCxnSpPr>
          <p:cNvPr id="19" name="Straight Arrow Connector 18">
            <a:extLst>
              <a:ext uri="{FF2B5EF4-FFF2-40B4-BE49-F238E27FC236}">
                <a16:creationId xmlns:a16="http://schemas.microsoft.com/office/drawing/2014/main" id="{1587DF07-B99B-6988-3795-2FB3365E5C77}"/>
              </a:ext>
            </a:extLst>
          </p:cNvPr>
          <p:cNvCxnSpPr>
            <a:cxnSpLocks/>
            <a:stCxn id="17" idx="1"/>
            <a:endCxn id="5" idx="3"/>
          </p:cNvCxnSpPr>
          <p:nvPr/>
        </p:nvCxnSpPr>
        <p:spPr>
          <a:xfrm flipH="1">
            <a:off x="4786591" y="5126184"/>
            <a:ext cx="549977" cy="43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644C22-2527-7677-1220-BE121FC09760}"/>
              </a:ext>
            </a:extLst>
          </p:cNvPr>
          <p:cNvCxnSpPr>
            <a:cxnSpLocks/>
            <a:stCxn id="17" idx="3"/>
            <a:endCxn id="7" idx="1"/>
          </p:cNvCxnSpPr>
          <p:nvPr/>
        </p:nvCxnSpPr>
        <p:spPr>
          <a:xfrm flipV="1">
            <a:off x="7372047" y="4719088"/>
            <a:ext cx="451370" cy="40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538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EB7BA6-E474-6D8E-EF57-2541F0B1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36" y="1125209"/>
            <a:ext cx="3526054" cy="2392680"/>
          </a:xfrm>
          <a:prstGeom prst="rect">
            <a:avLst/>
          </a:prstGeom>
        </p:spPr>
      </p:pic>
      <p:pic>
        <p:nvPicPr>
          <p:cNvPr id="3" name="Picture 2">
            <a:extLst>
              <a:ext uri="{FF2B5EF4-FFF2-40B4-BE49-F238E27FC236}">
                <a16:creationId xmlns:a16="http://schemas.microsoft.com/office/drawing/2014/main" id="{A682C052-821F-EDA8-D8FC-B77EBC290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154" y="4345292"/>
            <a:ext cx="4528946" cy="2278697"/>
          </a:xfrm>
          <a:prstGeom prst="rect">
            <a:avLst/>
          </a:prstGeom>
        </p:spPr>
      </p:pic>
      <p:pic>
        <p:nvPicPr>
          <p:cNvPr id="4" name="Picture 3">
            <a:extLst>
              <a:ext uri="{FF2B5EF4-FFF2-40B4-BE49-F238E27FC236}">
                <a16:creationId xmlns:a16="http://schemas.microsoft.com/office/drawing/2014/main" id="{83245713-7F98-11F8-3318-B5EF1A9C0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7665" y="1182201"/>
            <a:ext cx="4318737" cy="2278697"/>
          </a:xfrm>
          <a:prstGeom prst="rect">
            <a:avLst/>
          </a:prstGeom>
        </p:spPr>
      </p:pic>
      <p:sp>
        <p:nvSpPr>
          <p:cNvPr id="5" name="TextBox 4">
            <a:extLst>
              <a:ext uri="{FF2B5EF4-FFF2-40B4-BE49-F238E27FC236}">
                <a16:creationId xmlns:a16="http://schemas.microsoft.com/office/drawing/2014/main" id="{1937FD0C-140C-CAD9-1AE9-29A9F515D532}"/>
              </a:ext>
            </a:extLst>
          </p:cNvPr>
          <p:cNvSpPr txBox="1"/>
          <p:nvPr/>
        </p:nvSpPr>
        <p:spPr>
          <a:xfrm>
            <a:off x="4237972" y="2321550"/>
            <a:ext cx="2555309" cy="646331"/>
          </a:xfrm>
          <a:prstGeom prst="rect">
            <a:avLst/>
          </a:prstGeom>
          <a:noFill/>
        </p:spPr>
        <p:txBody>
          <a:bodyPr wrap="square" rtlCol="0">
            <a:spAutoFit/>
          </a:bodyPr>
          <a:lstStyle/>
          <a:p>
            <a:pPr algn="ctr"/>
            <a:r>
              <a:rPr lang="en-US" dirty="0"/>
              <a:t>All other confirmational prompts</a:t>
            </a:r>
          </a:p>
        </p:txBody>
      </p:sp>
      <p:cxnSp>
        <p:nvCxnSpPr>
          <p:cNvPr id="7" name="Straight Arrow Connector 6">
            <a:extLst>
              <a:ext uri="{FF2B5EF4-FFF2-40B4-BE49-F238E27FC236}">
                <a16:creationId xmlns:a16="http://schemas.microsoft.com/office/drawing/2014/main" id="{E9548BF1-4A6C-038C-41B1-E1AE238B1ECD}"/>
              </a:ext>
            </a:extLst>
          </p:cNvPr>
          <p:cNvCxnSpPr>
            <a:cxnSpLocks/>
            <a:stCxn id="5" idx="3"/>
            <a:endCxn id="4" idx="1"/>
          </p:cNvCxnSpPr>
          <p:nvPr/>
        </p:nvCxnSpPr>
        <p:spPr>
          <a:xfrm flipV="1">
            <a:off x="6793281" y="2321550"/>
            <a:ext cx="594384"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69684BA-0A95-3883-52C2-76E9AEB6698A}"/>
              </a:ext>
            </a:extLst>
          </p:cNvPr>
          <p:cNvCxnSpPr>
            <a:cxnSpLocks/>
            <a:stCxn id="5" idx="2"/>
            <a:endCxn id="3" idx="0"/>
          </p:cNvCxnSpPr>
          <p:nvPr/>
        </p:nvCxnSpPr>
        <p:spPr>
          <a:xfrm>
            <a:off x="5515627" y="2967881"/>
            <a:ext cx="0" cy="137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1869F26-1AA4-5C2C-4BD0-09413C21B372}"/>
              </a:ext>
            </a:extLst>
          </p:cNvPr>
          <p:cNvCxnSpPr>
            <a:cxnSpLocks/>
            <a:stCxn id="5" idx="1"/>
            <a:endCxn id="2" idx="3"/>
          </p:cNvCxnSpPr>
          <p:nvPr/>
        </p:nvCxnSpPr>
        <p:spPr>
          <a:xfrm flipH="1" flipV="1">
            <a:off x="3643590" y="2321549"/>
            <a:ext cx="594382" cy="32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70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CD4B-F252-D0CF-196E-8429A62B6CB3}"/>
              </a:ext>
            </a:extLst>
          </p:cNvPr>
          <p:cNvSpPr>
            <a:spLocks noGrp="1"/>
          </p:cNvSpPr>
          <p:nvPr>
            <p:ph type="ctrTitle"/>
          </p:nvPr>
        </p:nvSpPr>
        <p:spPr>
          <a:xfrm>
            <a:off x="2197319" y="509941"/>
            <a:ext cx="8791575" cy="1029166"/>
          </a:xfrm>
        </p:spPr>
        <p:txBody>
          <a:bodyPr/>
          <a:lstStyle/>
          <a:p>
            <a:r>
              <a:rPr lang="en-IN" sz="8000" dirty="0">
                <a:solidFill>
                  <a:schemeClr val="accent6">
                    <a:lumMod val="75000"/>
                  </a:schemeClr>
                </a:solidFill>
              </a:rPr>
              <a:t>Table of contents</a:t>
            </a:r>
          </a:p>
        </p:txBody>
      </p:sp>
      <p:graphicFrame>
        <p:nvGraphicFramePr>
          <p:cNvPr id="4" name="Diagram 3">
            <a:extLst>
              <a:ext uri="{FF2B5EF4-FFF2-40B4-BE49-F238E27FC236}">
                <a16:creationId xmlns:a16="http://schemas.microsoft.com/office/drawing/2014/main" id="{03B52D7C-E22F-871A-DEB9-BF6B189945E4}"/>
              </a:ext>
            </a:extLst>
          </p:cNvPr>
          <p:cNvGraphicFramePr/>
          <p:nvPr>
            <p:extLst>
              <p:ext uri="{D42A27DB-BD31-4B8C-83A1-F6EECF244321}">
                <p14:modId xmlns:p14="http://schemas.microsoft.com/office/powerpoint/2010/main" val="4154344456"/>
              </p:ext>
            </p:extLst>
          </p:nvPr>
        </p:nvGraphicFramePr>
        <p:xfrm>
          <a:off x="1340285" y="1371600"/>
          <a:ext cx="9713934" cy="4534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28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FA220AE-D9AC-000A-AC8E-3B81D648DEF8}"/>
              </a:ext>
            </a:extLst>
          </p:cNvPr>
          <p:cNvSpPr txBox="1">
            <a:spLocks/>
          </p:cNvSpPr>
          <p:nvPr/>
        </p:nvSpPr>
        <p:spPr>
          <a:xfrm>
            <a:off x="1698125" y="642014"/>
            <a:ext cx="8791575" cy="89242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Final results</a:t>
            </a:r>
          </a:p>
        </p:txBody>
      </p:sp>
      <p:sp>
        <p:nvSpPr>
          <p:cNvPr id="5" name="TextBox 4">
            <a:extLst>
              <a:ext uri="{FF2B5EF4-FFF2-40B4-BE49-F238E27FC236}">
                <a16:creationId xmlns:a16="http://schemas.microsoft.com/office/drawing/2014/main" id="{2C4C190F-3764-ADAA-0185-A1667FF9EB52}"/>
              </a:ext>
            </a:extLst>
          </p:cNvPr>
          <p:cNvSpPr txBox="1"/>
          <p:nvPr/>
        </p:nvSpPr>
        <p:spPr>
          <a:xfrm>
            <a:off x="594986" y="1897693"/>
            <a:ext cx="3626285" cy="4524315"/>
          </a:xfrm>
          <a:prstGeom prst="rect">
            <a:avLst/>
          </a:prstGeom>
          <a:noFill/>
        </p:spPr>
        <p:txBody>
          <a:bodyPr wrap="square" rtlCol="0">
            <a:spAutoFit/>
          </a:bodyPr>
          <a:lstStyle/>
          <a:p>
            <a:r>
              <a:rPr lang="en-US" dirty="0"/>
              <a:t>The latest implementations are:</a:t>
            </a:r>
          </a:p>
          <a:p>
            <a:endParaRPr lang="en-US" dirty="0"/>
          </a:p>
          <a:p>
            <a:pPr marL="285750" indent="-285750">
              <a:buFont typeface="Arial" panose="020B0604020202020204" pitchFamily="34" charset="0"/>
              <a:buChar char="•"/>
            </a:pPr>
            <a:r>
              <a:rPr lang="en-IN" dirty="0"/>
              <a:t>Better logic to define and navigate through the Calendar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Interactive Dates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Dates with colours representing the scheduled events of particular club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New logic to login into President panel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An option to show all events should primarily be available </a:t>
            </a:r>
          </a:p>
        </p:txBody>
      </p:sp>
      <p:pic>
        <p:nvPicPr>
          <p:cNvPr id="13" name="Picture 12">
            <a:extLst>
              <a:ext uri="{FF2B5EF4-FFF2-40B4-BE49-F238E27FC236}">
                <a16:creationId xmlns:a16="http://schemas.microsoft.com/office/drawing/2014/main" id="{13719639-86D0-F71A-CBEF-2862BED0CAEF}"/>
              </a:ext>
            </a:extLst>
          </p:cNvPr>
          <p:cNvPicPr>
            <a:picLocks noChangeAspect="1"/>
          </p:cNvPicPr>
          <p:nvPr/>
        </p:nvPicPr>
        <p:blipFill>
          <a:blip r:embed="rId2"/>
          <a:stretch>
            <a:fillRect/>
          </a:stretch>
        </p:blipFill>
        <p:spPr>
          <a:xfrm>
            <a:off x="4556016" y="1797485"/>
            <a:ext cx="7193398" cy="5060515"/>
          </a:xfrm>
          <a:prstGeom prst="rect">
            <a:avLst/>
          </a:prstGeom>
        </p:spPr>
      </p:pic>
    </p:spTree>
    <p:extLst>
      <p:ext uri="{BB962C8B-B14F-4D97-AF65-F5344CB8AC3E}">
        <p14:creationId xmlns:p14="http://schemas.microsoft.com/office/powerpoint/2010/main" val="420296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030AAE95-67E2-A48F-89FC-D8426E1FFB83}"/>
              </a:ext>
            </a:extLst>
          </p:cNvPr>
          <p:cNvPicPr>
            <a:picLocks noChangeAspect="1"/>
          </p:cNvPicPr>
          <p:nvPr/>
        </p:nvPicPr>
        <p:blipFill>
          <a:blip r:embed="rId2"/>
          <a:stretch>
            <a:fillRect/>
          </a:stretch>
        </p:blipFill>
        <p:spPr>
          <a:xfrm>
            <a:off x="9581684" y="5526135"/>
            <a:ext cx="2419474" cy="1124008"/>
          </a:xfrm>
          <a:prstGeom prst="rect">
            <a:avLst/>
          </a:prstGeom>
        </p:spPr>
      </p:pic>
      <p:pic>
        <p:nvPicPr>
          <p:cNvPr id="22" name="Picture 21">
            <a:extLst>
              <a:ext uri="{FF2B5EF4-FFF2-40B4-BE49-F238E27FC236}">
                <a16:creationId xmlns:a16="http://schemas.microsoft.com/office/drawing/2014/main" id="{3C232640-8C2E-2135-7DE5-FA2A038B8F26}"/>
              </a:ext>
            </a:extLst>
          </p:cNvPr>
          <p:cNvPicPr>
            <a:picLocks noChangeAspect="1"/>
          </p:cNvPicPr>
          <p:nvPr/>
        </p:nvPicPr>
        <p:blipFill>
          <a:blip r:embed="rId3"/>
          <a:stretch>
            <a:fillRect/>
          </a:stretch>
        </p:blipFill>
        <p:spPr>
          <a:xfrm>
            <a:off x="190842" y="1346548"/>
            <a:ext cx="7681766" cy="5464499"/>
          </a:xfrm>
          <a:prstGeom prst="rect">
            <a:avLst/>
          </a:prstGeom>
        </p:spPr>
      </p:pic>
      <p:cxnSp>
        <p:nvCxnSpPr>
          <p:cNvPr id="5" name="Straight Arrow Connector 4">
            <a:extLst>
              <a:ext uri="{FF2B5EF4-FFF2-40B4-BE49-F238E27FC236}">
                <a16:creationId xmlns:a16="http://schemas.microsoft.com/office/drawing/2014/main" id="{19B2128C-6B0C-3C4F-3E7D-AD036FCB4944}"/>
              </a:ext>
            </a:extLst>
          </p:cNvPr>
          <p:cNvCxnSpPr>
            <a:cxnSpLocks/>
            <a:endCxn id="8" idx="2"/>
          </p:cNvCxnSpPr>
          <p:nvPr/>
        </p:nvCxnSpPr>
        <p:spPr>
          <a:xfrm flipH="1" flipV="1">
            <a:off x="1698419" y="1160271"/>
            <a:ext cx="296607" cy="139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8151447-B63B-5A69-58F1-E274EE650BFF}"/>
              </a:ext>
            </a:extLst>
          </p:cNvPr>
          <p:cNvCxnSpPr>
            <a:cxnSpLocks/>
            <a:endCxn id="10" idx="1"/>
          </p:cNvCxnSpPr>
          <p:nvPr/>
        </p:nvCxnSpPr>
        <p:spPr>
          <a:xfrm flipV="1">
            <a:off x="4665945" y="2828526"/>
            <a:ext cx="3399359" cy="74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544269-206D-2F67-E18E-238FB0BD5351}"/>
              </a:ext>
            </a:extLst>
          </p:cNvPr>
          <p:cNvSpPr txBox="1"/>
          <p:nvPr/>
        </p:nvSpPr>
        <p:spPr>
          <a:xfrm>
            <a:off x="1225246" y="790939"/>
            <a:ext cx="946346" cy="369332"/>
          </a:xfrm>
          <a:prstGeom prst="rect">
            <a:avLst/>
          </a:prstGeom>
          <a:noFill/>
        </p:spPr>
        <p:txBody>
          <a:bodyPr wrap="square" rtlCol="0">
            <a:spAutoFit/>
          </a:bodyPr>
          <a:lstStyle/>
          <a:p>
            <a:r>
              <a:rPr lang="en-US" dirty="0"/>
              <a:t>Club 1</a:t>
            </a:r>
            <a:endParaRPr lang="en-IN" dirty="0"/>
          </a:p>
        </p:txBody>
      </p:sp>
      <p:sp>
        <p:nvSpPr>
          <p:cNvPr id="10" name="TextBox 9">
            <a:extLst>
              <a:ext uri="{FF2B5EF4-FFF2-40B4-BE49-F238E27FC236}">
                <a16:creationId xmlns:a16="http://schemas.microsoft.com/office/drawing/2014/main" id="{72E22976-C6F0-05B0-1688-D4CC916975F2}"/>
              </a:ext>
            </a:extLst>
          </p:cNvPr>
          <p:cNvSpPr txBox="1"/>
          <p:nvPr/>
        </p:nvSpPr>
        <p:spPr>
          <a:xfrm>
            <a:off x="8065304" y="2643860"/>
            <a:ext cx="1478071" cy="369332"/>
          </a:xfrm>
          <a:prstGeom prst="rect">
            <a:avLst/>
          </a:prstGeom>
          <a:noFill/>
        </p:spPr>
        <p:txBody>
          <a:bodyPr wrap="square" rtlCol="0">
            <a:spAutoFit/>
          </a:bodyPr>
          <a:lstStyle/>
          <a:p>
            <a:r>
              <a:rPr lang="en-US" dirty="0"/>
              <a:t>Club 3</a:t>
            </a:r>
            <a:endParaRPr lang="en-IN" dirty="0"/>
          </a:p>
        </p:txBody>
      </p:sp>
      <p:sp>
        <p:nvSpPr>
          <p:cNvPr id="11" name="TextBox 10">
            <a:extLst>
              <a:ext uri="{FF2B5EF4-FFF2-40B4-BE49-F238E27FC236}">
                <a16:creationId xmlns:a16="http://schemas.microsoft.com/office/drawing/2014/main" id="{E11F1B3D-C30D-20FA-B7DB-B33D661A3B46}"/>
              </a:ext>
            </a:extLst>
          </p:cNvPr>
          <p:cNvSpPr txBox="1"/>
          <p:nvPr/>
        </p:nvSpPr>
        <p:spPr>
          <a:xfrm>
            <a:off x="8599117" y="1014880"/>
            <a:ext cx="2542783" cy="1200329"/>
          </a:xfrm>
          <a:prstGeom prst="rect">
            <a:avLst/>
          </a:prstGeom>
          <a:noFill/>
        </p:spPr>
        <p:txBody>
          <a:bodyPr wrap="square" rtlCol="0">
            <a:spAutoFit/>
          </a:bodyPr>
          <a:lstStyle/>
          <a:p>
            <a:pPr algn="ctr"/>
            <a:r>
              <a:rPr lang="en-US" sz="2400" dirty="0"/>
              <a:t>Logic to show respective color of clubs, for each club</a:t>
            </a:r>
            <a:endParaRPr lang="en-IN" sz="2400" dirty="0"/>
          </a:p>
        </p:txBody>
      </p:sp>
      <p:sp>
        <p:nvSpPr>
          <p:cNvPr id="19" name="TextBox 18">
            <a:extLst>
              <a:ext uri="{FF2B5EF4-FFF2-40B4-BE49-F238E27FC236}">
                <a16:creationId xmlns:a16="http://schemas.microsoft.com/office/drawing/2014/main" id="{6ACA4B74-BCFC-DC86-F1A6-F142F8AFD96A}"/>
              </a:ext>
            </a:extLst>
          </p:cNvPr>
          <p:cNvSpPr txBox="1"/>
          <p:nvPr/>
        </p:nvSpPr>
        <p:spPr>
          <a:xfrm>
            <a:off x="3492674" y="790939"/>
            <a:ext cx="5206652" cy="461665"/>
          </a:xfrm>
          <a:prstGeom prst="rect">
            <a:avLst/>
          </a:prstGeom>
          <a:noFill/>
        </p:spPr>
        <p:txBody>
          <a:bodyPr wrap="square" rtlCol="0">
            <a:spAutoFit/>
          </a:bodyPr>
          <a:lstStyle/>
          <a:p>
            <a:pPr algn="ctr"/>
            <a:r>
              <a:rPr lang="en-US" sz="2400" dirty="0"/>
              <a:t>President Panel (Window)</a:t>
            </a:r>
          </a:p>
        </p:txBody>
      </p:sp>
      <p:sp>
        <p:nvSpPr>
          <p:cNvPr id="20" name="TextBox 19">
            <a:extLst>
              <a:ext uri="{FF2B5EF4-FFF2-40B4-BE49-F238E27FC236}">
                <a16:creationId xmlns:a16="http://schemas.microsoft.com/office/drawing/2014/main" id="{68930CF2-8717-FA53-C608-F6F7EE14ED27}"/>
              </a:ext>
            </a:extLst>
          </p:cNvPr>
          <p:cNvSpPr txBox="1"/>
          <p:nvPr/>
        </p:nvSpPr>
        <p:spPr>
          <a:xfrm>
            <a:off x="8065304" y="3468444"/>
            <a:ext cx="4120432" cy="2308324"/>
          </a:xfrm>
          <a:prstGeom prst="rect">
            <a:avLst/>
          </a:prstGeom>
          <a:noFill/>
        </p:spPr>
        <p:txBody>
          <a:bodyPr wrap="square" rtlCol="0">
            <a:spAutoFit/>
          </a:bodyPr>
          <a:lstStyle/>
          <a:p>
            <a:r>
              <a:rPr lang="en-US" dirty="0"/>
              <a:t>NOTE:</a:t>
            </a:r>
          </a:p>
          <a:p>
            <a:r>
              <a:rPr lang="en-US" dirty="0"/>
              <a:t>To login into the President Panel, one must  be authorized or should know the credentials</a:t>
            </a:r>
          </a:p>
          <a:p>
            <a:endParaRPr lang="en-US" dirty="0"/>
          </a:p>
          <a:p>
            <a:r>
              <a:rPr lang="en-US" dirty="0"/>
              <a:t>To have a security </a:t>
            </a:r>
            <a:r>
              <a:rPr lang="en-US" dirty="0" err="1"/>
              <a:t>mesure</a:t>
            </a:r>
            <a:r>
              <a:rPr lang="en-US" dirty="0"/>
              <a:t> during password entering, we implemented a hashing system</a:t>
            </a:r>
            <a:endParaRPr lang="en-IN" dirty="0"/>
          </a:p>
        </p:txBody>
      </p:sp>
      <p:sp>
        <p:nvSpPr>
          <p:cNvPr id="27" name="TextBox 26">
            <a:extLst>
              <a:ext uri="{FF2B5EF4-FFF2-40B4-BE49-F238E27FC236}">
                <a16:creationId xmlns:a16="http://schemas.microsoft.com/office/drawing/2014/main" id="{7857F819-28BC-4E25-8F62-281A24648D4C}"/>
              </a:ext>
            </a:extLst>
          </p:cNvPr>
          <p:cNvSpPr txBox="1"/>
          <p:nvPr/>
        </p:nvSpPr>
        <p:spPr>
          <a:xfrm>
            <a:off x="2556257" y="790939"/>
            <a:ext cx="946346" cy="369332"/>
          </a:xfrm>
          <a:prstGeom prst="rect">
            <a:avLst/>
          </a:prstGeom>
          <a:noFill/>
        </p:spPr>
        <p:txBody>
          <a:bodyPr wrap="square" rtlCol="0">
            <a:spAutoFit/>
          </a:bodyPr>
          <a:lstStyle/>
          <a:p>
            <a:r>
              <a:rPr lang="en-US" dirty="0"/>
              <a:t>Club 2</a:t>
            </a:r>
            <a:endParaRPr lang="en-IN" dirty="0"/>
          </a:p>
        </p:txBody>
      </p:sp>
      <p:cxnSp>
        <p:nvCxnSpPr>
          <p:cNvPr id="29" name="Straight Arrow Connector 28">
            <a:extLst>
              <a:ext uri="{FF2B5EF4-FFF2-40B4-BE49-F238E27FC236}">
                <a16:creationId xmlns:a16="http://schemas.microsoft.com/office/drawing/2014/main" id="{C9B251ED-A68E-C826-4A8B-10E5A3284EB3}"/>
              </a:ext>
            </a:extLst>
          </p:cNvPr>
          <p:cNvCxnSpPr>
            <a:cxnSpLocks/>
            <a:endCxn id="27" idx="2"/>
          </p:cNvCxnSpPr>
          <p:nvPr/>
        </p:nvCxnSpPr>
        <p:spPr>
          <a:xfrm flipV="1">
            <a:off x="3029430" y="1160271"/>
            <a:ext cx="0" cy="178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518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25F00D3-3D09-2A28-9075-57181960ED8D}"/>
              </a:ext>
            </a:extLst>
          </p:cNvPr>
          <p:cNvPicPr>
            <a:picLocks noChangeAspect="1"/>
          </p:cNvPicPr>
          <p:nvPr/>
        </p:nvPicPr>
        <p:blipFill>
          <a:blip r:embed="rId2"/>
          <a:stretch>
            <a:fillRect/>
          </a:stretch>
        </p:blipFill>
        <p:spPr>
          <a:xfrm>
            <a:off x="359795" y="1226171"/>
            <a:ext cx="7639443" cy="5450878"/>
          </a:xfrm>
          <a:prstGeom prst="rect">
            <a:avLst/>
          </a:prstGeom>
        </p:spPr>
      </p:pic>
      <p:cxnSp>
        <p:nvCxnSpPr>
          <p:cNvPr id="5" name="Straight Arrow Connector 4">
            <a:extLst>
              <a:ext uri="{FF2B5EF4-FFF2-40B4-BE49-F238E27FC236}">
                <a16:creationId xmlns:a16="http://schemas.microsoft.com/office/drawing/2014/main" id="{19B2128C-6B0C-3C4F-3E7D-AD036FCB4944}"/>
              </a:ext>
            </a:extLst>
          </p:cNvPr>
          <p:cNvCxnSpPr>
            <a:cxnSpLocks/>
            <a:endCxn id="8" idx="1"/>
          </p:cNvCxnSpPr>
          <p:nvPr/>
        </p:nvCxnSpPr>
        <p:spPr>
          <a:xfrm flipV="1">
            <a:off x="4628367" y="2558790"/>
            <a:ext cx="3932858" cy="245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544269-206D-2F67-E18E-238FB0BD5351}"/>
              </a:ext>
            </a:extLst>
          </p:cNvPr>
          <p:cNvSpPr txBox="1"/>
          <p:nvPr/>
        </p:nvSpPr>
        <p:spPr>
          <a:xfrm>
            <a:off x="8561225" y="2374124"/>
            <a:ext cx="1929323" cy="369332"/>
          </a:xfrm>
          <a:prstGeom prst="rect">
            <a:avLst/>
          </a:prstGeom>
          <a:noFill/>
        </p:spPr>
        <p:txBody>
          <a:bodyPr wrap="square" rtlCol="0">
            <a:spAutoFit/>
          </a:bodyPr>
          <a:lstStyle/>
          <a:p>
            <a:pPr algn="ctr"/>
            <a:r>
              <a:rPr lang="en-US" dirty="0"/>
              <a:t>Dance Club (let)</a:t>
            </a:r>
            <a:endParaRPr lang="en-IN" dirty="0"/>
          </a:p>
        </p:txBody>
      </p:sp>
      <p:sp>
        <p:nvSpPr>
          <p:cNvPr id="19" name="TextBox 18">
            <a:extLst>
              <a:ext uri="{FF2B5EF4-FFF2-40B4-BE49-F238E27FC236}">
                <a16:creationId xmlns:a16="http://schemas.microsoft.com/office/drawing/2014/main" id="{6ACA4B74-BCFC-DC86-F1A6-F142F8AFD96A}"/>
              </a:ext>
            </a:extLst>
          </p:cNvPr>
          <p:cNvSpPr txBox="1"/>
          <p:nvPr/>
        </p:nvSpPr>
        <p:spPr>
          <a:xfrm>
            <a:off x="3492674" y="764506"/>
            <a:ext cx="5206652" cy="461665"/>
          </a:xfrm>
          <a:prstGeom prst="rect">
            <a:avLst/>
          </a:prstGeom>
          <a:noFill/>
        </p:spPr>
        <p:txBody>
          <a:bodyPr wrap="square" rtlCol="0">
            <a:spAutoFit/>
          </a:bodyPr>
          <a:lstStyle/>
          <a:p>
            <a:pPr algn="ctr"/>
            <a:r>
              <a:rPr lang="en-US" sz="2400" dirty="0"/>
              <a:t>Adding Events</a:t>
            </a:r>
          </a:p>
        </p:txBody>
      </p:sp>
    </p:spTree>
    <p:extLst>
      <p:ext uri="{BB962C8B-B14F-4D97-AF65-F5344CB8AC3E}">
        <p14:creationId xmlns:p14="http://schemas.microsoft.com/office/powerpoint/2010/main" val="3709996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8EF705-12B1-A480-E455-4FCE3B05F816}"/>
              </a:ext>
            </a:extLst>
          </p:cNvPr>
          <p:cNvPicPr>
            <a:picLocks noChangeAspect="1"/>
          </p:cNvPicPr>
          <p:nvPr/>
        </p:nvPicPr>
        <p:blipFill>
          <a:blip r:embed="rId2"/>
          <a:stretch>
            <a:fillRect/>
          </a:stretch>
        </p:blipFill>
        <p:spPr>
          <a:xfrm>
            <a:off x="366058" y="1226171"/>
            <a:ext cx="7639443" cy="5418445"/>
          </a:xfrm>
          <a:prstGeom prst="rect">
            <a:avLst/>
          </a:prstGeom>
        </p:spPr>
      </p:pic>
      <p:cxnSp>
        <p:nvCxnSpPr>
          <p:cNvPr id="5" name="Straight Arrow Connector 4">
            <a:extLst>
              <a:ext uri="{FF2B5EF4-FFF2-40B4-BE49-F238E27FC236}">
                <a16:creationId xmlns:a16="http://schemas.microsoft.com/office/drawing/2014/main" id="{19B2128C-6B0C-3C4F-3E7D-AD036FCB4944}"/>
              </a:ext>
            </a:extLst>
          </p:cNvPr>
          <p:cNvCxnSpPr>
            <a:cxnSpLocks/>
            <a:endCxn id="8" idx="1"/>
          </p:cNvCxnSpPr>
          <p:nvPr/>
        </p:nvCxnSpPr>
        <p:spPr>
          <a:xfrm flipV="1">
            <a:off x="4509370" y="4037575"/>
            <a:ext cx="3976698" cy="1192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544269-206D-2F67-E18E-238FB0BD5351}"/>
              </a:ext>
            </a:extLst>
          </p:cNvPr>
          <p:cNvSpPr txBox="1"/>
          <p:nvPr/>
        </p:nvSpPr>
        <p:spPr>
          <a:xfrm>
            <a:off x="8486068" y="3714409"/>
            <a:ext cx="2743515" cy="646331"/>
          </a:xfrm>
          <a:prstGeom prst="rect">
            <a:avLst/>
          </a:prstGeom>
          <a:noFill/>
        </p:spPr>
        <p:txBody>
          <a:bodyPr wrap="square" rtlCol="0">
            <a:spAutoFit/>
          </a:bodyPr>
          <a:lstStyle/>
          <a:p>
            <a:r>
              <a:rPr lang="en-US" dirty="0"/>
              <a:t>Adding event for Dance Club</a:t>
            </a:r>
            <a:endParaRPr lang="en-IN" dirty="0"/>
          </a:p>
        </p:txBody>
      </p:sp>
      <p:sp>
        <p:nvSpPr>
          <p:cNvPr id="19" name="TextBox 18">
            <a:extLst>
              <a:ext uri="{FF2B5EF4-FFF2-40B4-BE49-F238E27FC236}">
                <a16:creationId xmlns:a16="http://schemas.microsoft.com/office/drawing/2014/main" id="{6ACA4B74-BCFC-DC86-F1A6-F142F8AFD96A}"/>
              </a:ext>
            </a:extLst>
          </p:cNvPr>
          <p:cNvSpPr txBox="1"/>
          <p:nvPr/>
        </p:nvSpPr>
        <p:spPr>
          <a:xfrm>
            <a:off x="3492674" y="764506"/>
            <a:ext cx="5206652" cy="461665"/>
          </a:xfrm>
          <a:prstGeom prst="rect">
            <a:avLst/>
          </a:prstGeom>
          <a:noFill/>
        </p:spPr>
        <p:txBody>
          <a:bodyPr wrap="square" rtlCol="0">
            <a:spAutoFit/>
          </a:bodyPr>
          <a:lstStyle/>
          <a:p>
            <a:pPr algn="ctr"/>
            <a:r>
              <a:rPr lang="en-US" sz="2400" dirty="0"/>
              <a:t>Adding Events</a:t>
            </a:r>
          </a:p>
        </p:txBody>
      </p:sp>
    </p:spTree>
    <p:extLst>
      <p:ext uri="{BB962C8B-B14F-4D97-AF65-F5344CB8AC3E}">
        <p14:creationId xmlns:p14="http://schemas.microsoft.com/office/powerpoint/2010/main" val="2747981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B49A1-CC3A-55C5-DEE8-97AB5B9B2924}"/>
              </a:ext>
            </a:extLst>
          </p:cNvPr>
          <p:cNvSpPr txBox="1"/>
          <p:nvPr/>
        </p:nvSpPr>
        <p:spPr>
          <a:xfrm>
            <a:off x="5810217" y="1911263"/>
            <a:ext cx="3369501" cy="1323439"/>
          </a:xfrm>
          <a:prstGeom prst="rect">
            <a:avLst/>
          </a:prstGeom>
          <a:noFill/>
        </p:spPr>
        <p:txBody>
          <a:bodyPr wrap="square" rtlCol="0">
            <a:spAutoFit/>
          </a:bodyPr>
          <a:lstStyle/>
          <a:p>
            <a:pPr algn="just"/>
            <a:r>
              <a:rPr lang="en-US" sz="2000" dirty="0"/>
              <a:t>Choose the date of the event by simply clicking on the date of the calendar, which opens in a new window</a:t>
            </a:r>
            <a:endParaRPr lang="en-IN" sz="2000" dirty="0"/>
          </a:p>
        </p:txBody>
      </p:sp>
      <p:pic>
        <p:nvPicPr>
          <p:cNvPr id="6" name="Picture 5">
            <a:extLst>
              <a:ext uri="{FF2B5EF4-FFF2-40B4-BE49-F238E27FC236}">
                <a16:creationId xmlns:a16="http://schemas.microsoft.com/office/drawing/2014/main" id="{C648396B-D2A1-F682-CC74-721EE47520E0}"/>
              </a:ext>
            </a:extLst>
          </p:cNvPr>
          <p:cNvPicPr>
            <a:picLocks noChangeAspect="1"/>
          </p:cNvPicPr>
          <p:nvPr/>
        </p:nvPicPr>
        <p:blipFill>
          <a:blip r:embed="rId2"/>
          <a:stretch>
            <a:fillRect/>
          </a:stretch>
        </p:blipFill>
        <p:spPr>
          <a:xfrm>
            <a:off x="699141" y="2393859"/>
            <a:ext cx="3829247" cy="3162463"/>
          </a:xfrm>
          <a:prstGeom prst="rect">
            <a:avLst/>
          </a:prstGeom>
        </p:spPr>
      </p:pic>
      <p:sp>
        <p:nvSpPr>
          <p:cNvPr id="9" name="TextBox 8">
            <a:extLst>
              <a:ext uri="{FF2B5EF4-FFF2-40B4-BE49-F238E27FC236}">
                <a16:creationId xmlns:a16="http://schemas.microsoft.com/office/drawing/2014/main" id="{D794B464-4C7D-E61D-3067-7B2BD3D07D48}"/>
              </a:ext>
            </a:extLst>
          </p:cNvPr>
          <p:cNvSpPr txBox="1"/>
          <p:nvPr/>
        </p:nvSpPr>
        <p:spPr>
          <a:xfrm>
            <a:off x="5764518" y="4224547"/>
            <a:ext cx="3135225" cy="923330"/>
          </a:xfrm>
          <a:prstGeom prst="rect">
            <a:avLst/>
          </a:prstGeom>
          <a:noFill/>
        </p:spPr>
        <p:txBody>
          <a:bodyPr wrap="square" rtlCol="0">
            <a:spAutoFit/>
          </a:bodyPr>
          <a:lstStyle/>
          <a:p>
            <a:pPr algn="ctr"/>
            <a:r>
              <a:rPr lang="en-US" dirty="0"/>
              <a:t>Type in the name of the event to be registered and press on Add Event</a:t>
            </a:r>
            <a:endParaRPr lang="en-IN" dirty="0"/>
          </a:p>
        </p:txBody>
      </p:sp>
      <p:cxnSp>
        <p:nvCxnSpPr>
          <p:cNvPr id="11" name="Straight Arrow Connector 10">
            <a:extLst>
              <a:ext uri="{FF2B5EF4-FFF2-40B4-BE49-F238E27FC236}">
                <a16:creationId xmlns:a16="http://schemas.microsoft.com/office/drawing/2014/main" id="{39B8390D-A65D-626D-AD49-795B2F58E45E}"/>
              </a:ext>
            </a:extLst>
          </p:cNvPr>
          <p:cNvCxnSpPr>
            <a:cxnSpLocks/>
            <a:stCxn id="9" idx="1"/>
          </p:cNvCxnSpPr>
          <p:nvPr/>
        </p:nvCxnSpPr>
        <p:spPr>
          <a:xfrm flipH="1">
            <a:off x="3256767" y="4686212"/>
            <a:ext cx="2507751" cy="38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595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B49A1-CC3A-55C5-DEE8-97AB5B9B2924}"/>
              </a:ext>
            </a:extLst>
          </p:cNvPr>
          <p:cNvSpPr txBox="1"/>
          <p:nvPr/>
        </p:nvSpPr>
        <p:spPr>
          <a:xfrm>
            <a:off x="699141" y="731189"/>
            <a:ext cx="5862410" cy="707886"/>
          </a:xfrm>
          <a:prstGeom prst="rect">
            <a:avLst/>
          </a:prstGeom>
          <a:noFill/>
        </p:spPr>
        <p:txBody>
          <a:bodyPr wrap="square" rtlCol="0">
            <a:spAutoFit/>
          </a:bodyPr>
          <a:lstStyle/>
          <a:p>
            <a:pPr algn="just"/>
            <a:r>
              <a:rPr lang="en-US" sz="2000" dirty="0"/>
              <a:t>Choose the date of the event by simply clicking on the date of the calendar, which opens in a new window</a:t>
            </a:r>
            <a:endParaRPr lang="en-IN" sz="2000" dirty="0"/>
          </a:p>
        </p:txBody>
      </p:sp>
      <p:pic>
        <p:nvPicPr>
          <p:cNvPr id="6" name="Picture 5">
            <a:extLst>
              <a:ext uri="{FF2B5EF4-FFF2-40B4-BE49-F238E27FC236}">
                <a16:creationId xmlns:a16="http://schemas.microsoft.com/office/drawing/2014/main" id="{C648396B-D2A1-F682-CC74-721EE47520E0}"/>
              </a:ext>
            </a:extLst>
          </p:cNvPr>
          <p:cNvPicPr>
            <a:picLocks noChangeAspect="1"/>
          </p:cNvPicPr>
          <p:nvPr/>
        </p:nvPicPr>
        <p:blipFill>
          <a:blip r:embed="rId2"/>
          <a:stretch>
            <a:fillRect/>
          </a:stretch>
        </p:blipFill>
        <p:spPr>
          <a:xfrm>
            <a:off x="699141" y="2393859"/>
            <a:ext cx="3829247" cy="3162463"/>
          </a:xfrm>
          <a:prstGeom prst="rect">
            <a:avLst/>
          </a:prstGeom>
        </p:spPr>
      </p:pic>
      <p:sp>
        <p:nvSpPr>
          <p:cNvPr id="9" name="TextBox 8">
            <a:extLst>
              <a:ext uri="{FF2B5EF4-FFF2-40B4-BE49-F238E27FC236}">
                <a16:creationId xmlns:a16="http://schemas.microsoft.com/office/drawing/2014/main" id="{D794B464-4C7D-E61D-3067-7B2BD3D07D48}"/>
              </a:ext>
            </a:extLst>
          </p:cNvPr>
          <p:cNvSpPr txBox="1"/>
          <p:nvPr/>
        </p:nvSpPr>
        <p:spPr>
          <a:xfrm>
            <a:off x="4587071" y="3234702"/>
            <a:ext cx="3135225" cy="923330"/>
          </a:xfrm>
          <a:prstGeom prst="rect">
            <a:avLst/>
          </a:prstGeom>
          <a:noFill/>
        </p:spPr>
        <p:txBody>
          <a:bodyPr wrap="square" rtlCol="0">
            <a:spAutoFit/>
          </a:bodyPr>
          <a:lstStyle/>
          <a:p>
            <a:pPr algn="ctr"/>
            <a:r>
              <a:rPr lang="en-US" dirty="0"/>
              <a:t>Type in the name of the event to be registered and press on Add Event</a:t>
            </a:r>
            <a:endParaRPr lang="en-IN" dirty="0"/>
          </a:p>
        </p:txBody>
      </p:sp>
      <p:cxnSp>
        <p:nvCxnSpPr>
          <p:cNvPr id="11" name="Straight Arrow Connector 10">
            <a:extLst>
              <a:ext uri="{FF2B5EF4-FFF2-40B4-BE49-F238E27FC236}">
                <a16:creationId xmlns:a16="http://schemas.microsoft.com/office/drawing/2014/main" id="{39B8390D-A65D-626D-AD49-795B2F58E45E}"/>
              </a:ext>
            </a:extLst>
          </p:cNvPr>
          <p:cNvCxnSpPr>
            <a:cxnSpLocks/>
            <a:stCxn id="9" idx="1"/>
          </p:cNvCxnSpPr>
          <p:nvPr/>
        </p:nvCxnSpPr>
        <p:spPr>
          <a:xfrm flipH="1">
            <a:off x="2943616" y="3696367"/>
            <a:ext cx="1643455" cy="160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8B84435-C116-1B4D-BF35-469B07578DC4}"/>
              </a:ext>
            </a:extLst>
          </p:cNvPr>
          <p:cNvPicPr>
            <a:picLocks noChangeAspect="1"/>
          </p:cNvPicPr>
          <p:nvPr/>
        </p:nvPicPr>
        <p:blipFill>
          <a:blip r:embed="rId3"/>
          <a:stretch>
            <a:fillRect/>
          </a:stretch>
        </p:blipFill>
        <p:spPr>
          <a:xfrm>
            <a:off x="8261013" y="946059"/>
            <a:ext cx="3219450" cy="1447800"/>
          </a:xfrm>
          <a:prstGeom prst="rect">
            <a:avLst/>
          </a:prstGeom>
        </p:spPr>
      </p:pic>
      <p:sp>
        <p:nvSpPr>
          <p:cNvPr id="5" name="TextBox 4">
            <a:extLst>
              <a:ext uri="{FF2B5EF4-FFF2-40B4-BE49-F238E27FC236}">
                <a16:creationId xmlns:a16="http://schemas.microsoft.com/office/drawing/2014/main" id="{75FBDB2A-8305-35D6-0816-65D406724B64}"/>
              </a:ext>
            </a:extLst>
          </p:cNvPr>
          <p:cNvSpPr txBox="1"/>
          <p:nvPr/>
        </p:nvSpPr>
        <p:spPr>
          <a:xfrm>
            <a:off x="8261013" y="2634537"/>
            <a:ext cx="3135225" cy="1200329"/>
          </a:xfrm>
          <a:prstGeom prst="rect">
            <a:avLst/>
          </a:prstGeom>
          <a:noFill/>
        </p:spPr>
        <p:txBody>
          <a:bodyPr wrap="square" rtlCol="0">
            <a:spAutoFit/>
          </a:bodyPr>
          <a:lstStyle/>
          <a:p>
            <a:pPr algn="ctr"/>
            <a:r>
              <a:rPr lang="en-US" dirty="0"/>
              <a:t>(In Case the date is preoccupied, a logic is implemented to show which club has preoccupied the date)</a:t>
            </a:r>
            <a:endParaRPr lang="en-IN" dirty="0"/>
          </a:p>
        </p:txBody>
      </p:sp>
      <p:pic>
        <p:nvPicPr>
          <p:cNvPr id="7" name="Picture 6">
            <a:extLst>
              <a:ext uri="{FF2B5EF4-FFF2-40B4-BE49-F238E27FC236}">
                <a16:creationId xmlns:a16="http://schemas.microsoft.com/office/drawing/2014/main" id="{51B683EE-7737-9CFE-6BCA-F87C8DF4B31B}"/>
              </a:ext>
            </a:extLst>
          </p:cNvPr>
          <p:cNvPicPr>
            <a:picLocks noChangeAspect="1"/>
          </p:cNvPicPr>
          <p:nvPr/>
        </p:nvPicPr>
        <p:blipFill>
          <a:blip r:embed="rId4"/>
          <a:stretch>
            <a:fillRect/>
          </a:stretch>
        </p:blipFill>
        <p:spPr>
          <a:xfrm>
            <a:off x="9006175" y="4500570"/>
            <a:ext cx="2133600" cy="1447800"/>
          </a:xfrm>
          <a:prstGeom prst="rect">
            <a:avLst/>
          </a:prstGeom>
        </p:spPr>
      </p:pic>
      <p:cxnSp>
        <p:nvCxnSpPr>
          <p:cNvPr id="10" name="Straight Arrow Connector 9">
            <a:extLst>
              <a:ext uri="{FF2B5EF4-FFF2-40B4-BE49-F238E27FC236}">
                <a16:creationId xmlns:a16="http://schemas.microsoft.com/office/drawing/2014/main" id="{E0BEF7BC-480C-EA3D-028C-6E7B45D7E8C4}"/>
              </a:ext>
            </a:extLst>
          </p:cNvPr>
          <p:cNvCxnSpPr>
            <a:cxnSpLocks/>
            <a:stCxn id="14" idx="3"/>
            <a:endCxn id="7" idx="1"/>
          </p:cNvCxnSpPr>
          <p:nvPr/>
        </p:nvCxnSpPr>
        <p:spPr>
          <a:xfrm flipV="1">
            <a:off x="7722296" y="5224470"/>
            <a:ext cx="1283879"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62238A4-3457-0E77-3159-6A0F7FA91289}"/>
              </a:ext>
            </a:extLst>
          </p:cNvPr>
          <p:cNvSpPr txBox="1"/>
          <p:nvPr/>
        </p:nvSpPr>
        <p:spPr>
          <a:xfrm>
            <a:off x="5404981" y="5486705"/>
            <a:ext cx="2317315" cy="923330"/>
          </a:xfrm>
          <a:prstGeom prst="rect">
            <a:avLst/>
          </a:prstGeom>
          <a:noFill/>
        </p:spPr>
        <p:txBody>
          <a:bodyPr wrap="square" rtlCol="0">
            <a:spAutoFit/>
          </a:bodyPr>
          <a:lstStyle/>
          <a:p>
            <a:r>
              <a:rPr lang="en-US" dirty="0"/>
              <a:t>If date is free then this window will be displayed</a:t>
            </a:r>
            <a:endParaRPr lang="en-IN" dirty="0"/>
          </a:p>
        </p:txBody>
      </p:sp>
      <p:cxnSp>
        <p:nvCxnSpPr>
          <p:cNvPr id="20" name="Straight Connector 19">
            <a:extLst>
              <a:ext uri="{FF2B5EF4-FFF2-40B4-BE49-F238E27FC236}">
                <a16:creationId xmlns:a16="http://schemas.microsoft.com/office/drawing/2014/main" id="{04612FA1-6A17-F228-31E2-92DF05BFDAEB}"/>
              </a:ext>
            </a:extLst>
          </p:cNvPr>
          <p:cNvCxnSpPr/>
          <p:nvPr/>
        </p:nvCxnSpPr>
        <p:spPr>
          <a:xfrm>
            <a:off x="8035447" y="670142"/>
            <a:ext cx="0" cy="358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A43EDB-CB12-EA6E-AAAE-4DDE9629C85F}"/>
              </a:ext>
            </a:extLst>
          </p:cNvPr>
          <p:cNvCxnSpPr>
            <a:cxnSpLocks/>
          </p:cNvCxnSpPr>
          <p:nvPr/>
        </p:nvCxnSpPr>
        <p:spPr>
          <a:xfrm>
            <a:off x="7722296" y="3922734"/>
            <a:ext cx="42212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25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E4643-B996-4081-5BB5-ADCC69EF78DF}"/>
              </a:ext>
            </a:extLst>
          </p:cNvPr>
          <p:cNvPicPr>
            <a:picLocks noChangeAspect="1"/>
          </p:cNvPicPr>
          <p:nvPr/>
        </p:nvPicPr>
        <p:blipFill>
          <a:blip r:embed="rId2"/>
          <a:stretch>
            <a:fillRect/>
          </a:stretch>
        </p:blipFill>
        <p:spPr>
          <a:xfrm>
            <a:off x="1296405" y="4712702"/>
            <a:ext cx="2133600" cy="1447800"/>
          </a:xfrm>
          <a:prstGeom prst="rect">
            <a:avLst/>
          </a:prstGeom>
        </p:spPr>
      </p:pic>
      <p:pic>
        <p:nvPicPr>
          <p:cNvPr id="6" name="Picture 5">
            <a:extLst>
              <a:ext uri="{FF2B5EF4-FFF2-40B4-BE49-F238E27FC236}">
                <a16:creationId xmlns:a16="http://schemas.microsoft.com/office/drawing/2014/main" id="{4304CAB8-29B0-283A-BB63-453AB7D02B52}"/>
              </a:ext>
            </a:extLst>
          </p:cNvPr>
          <p:cNvPicPr>
            <a:picLocks noChangeAspect="1"/>
          </p:cNvPicPr>
          <p:nvPr/>
        </p:nvPicPr>
        <p:blipFill>
          <a:blip r:embed="rId3"/>
          <a:stretch>
            <a:fillRect/>
          </a:stretch>
        </p:blipFill>
        <p:spPr>
          <a:xfrm>
            <a:off x="6860506" y="1197142"/>
            <a:ext cx="3219450" cy="1447800"/>
          </a:xfrm>
          <a:prstGeom prst="rect">
            <a:avLst/>
          </a:prstGeom>
        </p:spPr>
      </p:pic>
      <p:pic>
        <p:nvPicPr>
          <p:cNvPr id="7" name="Picture 6">
            <a:extLst>
              <a:ext uri="{FF2B5EF4-FFF2-40B4-BE49-F238E27FC236}">
                <a16:creationId xmlns:a16="http://schemas.microsoft.com/office/drawing/2014/main" id="{3B056B60-2727-1B08-6FB6-107A082902E2}"/>
              </a:ext>
            </a:extLst>
          </p:cNvPr>
          <p:cNvPicPr>
            <a:picLocks noChangeAspect="1"/>
          </p:cNvPicPr>
          <p:nvPr/>
        </p:nvPicPr>
        <p:blipFill>
          <a:blip r:embed="rId4"/>
          <a:stretch>
            <a:fillRect/>
          </a:stretch>
        </p:blipFill>
        <p:spPr>
          <a:xfrm>
            <a:off x="6860506" y="3859798"/>
            <a:ext cx="2609850" cy="1123950"/>
          </a:xfrm>
          <a:prstGeom prst="rect">
            <a:avLst/>
          </a:prstGeom>
        </p:spPr>
      </p:pic>
      <p:pic>
        <p:nvPicPr>
          <p:cNvPr id="8" name="Picture 7">
            <a:extLst>
              <a:ext uri="{FF2B5EF4-FFF2-40B4-BE49-F238E27FC236}">
                <a16:creationId xmlns:a16="http://schemas.microsoft.com/office/drawing/2014/main" id="{1D69E527-AB54-8086-E80C-789937F0FA2C}"/>
              </a:ext>
            </a:extLst>
          </p:cNvPr>
          <p:cNvPicPr>
            <a:picLocks noChangeAspect="1"/>
          </p:cNvPicPr>
          <p:nvPr/>
        </p:nvPicPr>
        <p:blipFill>
          <a:blip r:embed="rId5"/>
          <a:stretch>
            <a:fillRect/>
          </a:stretch>
        </p:blipFill>
        <p:spPr>
          <a:xfrm>
            <a:off x="6860506" y="5271837"/>
            <a:ext cx="2638425" cy="1447800"/>
          </a:xfrm>
          <a:prstGeom prst="rect">
            <a:avLst/>
          </a:prstGeom>
        </p:spPr>
      </p:pic>
    </p:spTree>
    <p:extLst>
      <p:ext uri="{BB962C8B-B14F-4D97-AF65-F5344CB8AC3E}">
        <p14:creationId xmlns:p14="http://schemas.microsoft.com/office/powerpoint/2010/main" val="144099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9A041C-FAD6-27E8-F64E-322BD19653F8}"/>
              </a:ext>
            </a:extLst>
          </p:cNvPr>
          <p:cNvPicPr>
            <a:picLocks noGrp="1" noChangeAspect="1"/>
          </p:cNvPicPr>
          <p:nvPr>
            <p:ph idx="1"/>
          </p:nvPr>
        </p:nvPicPr>
        <p:blipFill>
          <a:blip r:embed="rId2"/>
          <a:stretch>
            <a:fillRect/>
          </a:stretch>
        </p:blipFill>
        <p:spPr>
          <a:xfrm>
            <a:off x="1586509" y="1034764"/>
            <a:ext cx="2990850" cy="1123950"/>
          </a:xfrm>
          <a:prstGeom prst="rect">
            <a:avLst/>
          </a:prstGeom>
        </p:spPr>
      </p:pic>
      <p:pic>
        <p:nvPicPr>
          <p:cNvPr id="5" name="Picture 4">
            <a:extLst>
              <a:ext uri="{FF2B5EF4-FFF2-40B4-BE49-F238E27FC236}">
                <a16:creationId xmlns:a16="http://schemas.microsoft.com/office/drawing/2014/main" id="{3EA1C40F-5B55-3022-08BA-171A5EE1805B}"/>
              </a:ext>
            </a:extLst>
          </p:cNvPr>
          <p:cNvPicPr>
            <a:picLocks noChangeAspect="1"/>
          </p:cNvPicPr>
          <p:nvPr/>
        </p:nvPicPr>
        <p:blipFill>
          <a:blip r:embed="rId3"/>
          <a:stretch>
            <a:fillRect/>
          </a:stretch>
        </p:blipFill>
        <p:spPr>
          <a:xfrm>
            <a:off x="1200747" y="2705100"/>
            <a:ext cx="3762375" cy="1447800"/>
          </a:xfrm>
          <a:prstGeom prst="rect">
            <a:avLst/>
          </a:prstGeom>
        </p:spPr>
      </p:pic>
      <p:pic>
        <p:nvPicPr>
          <p:cNvPr id="6" name="Picture 5">
            <a:extLst>
              <a:ext uri="{FF2B5EF4-FFF2-40B4-BE49-F238E27FC236}">
                <a16:creationId xmlns:a16="http://schemas.microsoft.com/office/drawing/2014/main" id="{7DE626EB-0D16-56A0-2A62-372BC917B446}"/>
              </a:ext>
            </a:extLst>
          </p:cNvPr>
          <p:cNvPicPr>
            <a:picLocks noChangeAspect="1"/>
          </p:cNvPicPr>
          <p:nvPr/>
        </p:nvPicPr>
        <p:blipFill>
          <a:blip r:embed="rId4"/>
          <a:stretch>
            <a:fillRect/>
          </a:stretch>
        </p:blipFill>
        <p:spPr>
          <a:xfrm>
            <a:off x="6019314" y="1596739"/>
            <a:ext cx="5734050" cy="4114800"/>
          </a:xfrm>
          <a:prstGeom prst="rect">
            <a:avLst/>
          </a:prstGeom>
        </p:spPr>
      </p:pic>
      <p:pic>
        <p:nvPicPr>
          <p:cNvPr id="7" name="Picture 6">
            <a:extLst>
              <a:ext uri="{FF2B5EF4-FFF2-40B4-BE49-F238E27FC236}">
                <a16:creationId xmlns:a16="http://schemas.microsoft.com/office/drawing/2014/main" id="{53002B58-7A13-15D0-5C5E-73C7ACA7AE47}"/>
              </a:ext>
            </a:extLst>
          </p:cNvPr>
          <p:cNvPicPr>
            <a:picLocks noChangeAspect="1"/>
          </p:cNvPicPr>
          <p:nvPr/>
        </p:nvPicPr>
        <p:blipFill>
          <a:blip r:embed="rId5"/>
          <a:stretch>
            <a:fillRect/>
          </a:stretch>
        </p:blipFill>
        <p:spPr>
          <a:xfrm>
            <a:off x="1476971" y="4699286"/>
            <a:ext cx="3209925" cy="1447800"/>
          </a:xfrm>
          <a:prstGeom prst="rect">
            <a:avLst/>
          </a:prstGeom>
        </p:spPr>
      </p:pic>
    </p:spTree>
    <p:extLst>
      <p:ext uri="{BB962C8B-B14F-4D97-AF65-F5344CB8AC3E}">
        <p14:creationId xmlns:p14="http://schemas.microsoft.com/office/powerpoint/2010/main" val="110385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A268-230A-1214-8893-5184F26FAD90}"/>
              </a:ext>
            </a:extLst>
          </p:cNvPr>
          <p:cNvSpPr>
            <a:spLocks noGrp="1"/>
          </p:cNvSpPr>
          <p:nvPr>
            <p:ph type="ctrTitle"/>
          </p:nvPr>
        </p:nvSpPr>
        <p:spPr>
          <a:xfrm>
            <a:off x="1524000" y="571218"/>
            <a:ext cx="9144000" cy="1027279"/>
          </a:xfrm>
        </p:spPr>
        <p:txBody>
          <a:bodyPr/>
          <a:lstStyle/>
          <a:p>
            <a:pPr algn="ctr"/>
            <a:r>
              <a:rPr lang="en-IN" dirty="0">
                <a:solidFill>
                  <a:schemeClr val="accent6">
                    <a:lumMod val="75000"/>
                  </a:schemeClr>
                </a:solidFill>
              </a:rPr>
              <a:t>References</a:t>
            </a:r>
          </a:p>
        </p:txBody>
      </p:sp>
      <p:sp>
        <p:nvSpPr>
          <p:cNvPr id="4" name="Rectangle 1">
            <a:extLst>
              <a:ext uri="{FF2B5EF4-FFF2-40B4-BE49-F238E27FC236}">
                <a16:creationId xmlns:a16="http://schemas.microsoft.com/office/drawing/2014/main" id="{42A552B8-CC16-0950-8645-0FD04D62E6DF}"/>
              </a:ext>
            </a:extLst>
          </p:cNvPr>
          <p:cNvSpPr>
            <a:spLocks noGrp="1" noChangeArrowheads="1"/>
          </p:cNvSpPr>
          <p:nvPr>
            <p:ph type="subTitle" idx="1"/>
          </p:nvPr>
        </p:nvSpPr>
        <p:spPr bwMode="auto">
          <a:xfrm>
            <a:off x="2416479" y="2340868"/>
            <a:ext cx="735904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kumimoji="0" lang="en-US" altLang="en-US" sz="14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Beniz</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a. (2016). In </a:t>
            </a:r>
            <a:r>
              <a:rPr kumimoji="0" lang="en-US" altLang="en-US" sz="14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a:t>
            </a:r>
            <a:r>
              <a:rPr kumimoji="0" lang="en-US" altLang="en-US" sz="1400" b="1"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Tkinter</a:t>
            </a:r>
            <a:r>
              <a:rPr kumimoji="0" lang="en-US" altLang="en-US" sz="14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python to create graphical user interface (GUI) for scripts</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(pp. 25-28).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Lutz, M. 2. (2001). </a:t>
            </a:r>
            <a:r>
              <a:rPr kumimoji="0" lang="en-US" altLang="en-US" sz="14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Programming python.</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O'Reilly Media, Inc.</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811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02C4-751C-CA1D-21E1-43B1455CE6CB}"/>
              </a:ext>
            </a:extLst>
          </p:cNvPr>
          <p:cNvSpPr>
            <a:spLocks noGrp="1"/>
          </p:cNvSpPr>
          <p:nvPr>
            <p:ph type="title"/>
          </p:nvPr>
        </p:nvSpPr>
        <p:spPr>
          <a:xfrm>
            <a:off x="838200" y="2310062"/>
            <a:ext cx="10515600" cy="2374233"/>
          </a:xfrm>
        </p:spPr>
        <p:txBody>
          <a:bodyPr>
            <a:normAutofit/>
          </a:bodyPr>
          <a:lstStyle/>
          <a:p>
            <a:pPr algn="ctr"/>
            <a:r>
              <a:rPr lang="en-IN" sz="9600" dirty="0"/>
              <a:t>THANK YOU</a:t>
            </a:r>
          </a:p>
        </p:txBody>
      </p:sp>
    </p:spTree>
    <p:extLst>
      <p:ext uri="{BB962C8B-B14F-4D97-AF65-F5344CB8AC3E}">
        <p14:creationId xmlns:p14="http://schemas.microsoft.com/office/powerpoint/2010/main" val="2321828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6606-6D8C-7A8E-6D21-7F266FD8FEF9}"/>
              </a:ext>
            </a:extLst>
          </p:cNvPr>
          <p:cNvSpPr>
            <a:spLocks noGrp="1"/>
          </p:cNvSpPr>
          <p:nvPr>
            <p:ph type="ctrTitle"/>
          </p:nvPr>
        </p:nvSpPr>
        <p:spPr>
          <a:xfrm>
            <a:off x="1480159" y="250207"/>
            <a:ext cx="9144000" cy="1203742"/>
          </a:xfrm>
        </p:spPr>
        <p:txBody>
          <a:bodyPr/>
          <a:lstStyle/>
          <a:p>
            <a:pPr algn="ctr"/>
            <a:r>
              <a:rPr lang="en-IN" dirty="0">
                <a:solidFill>
                  <a:schemeClr val="accent6">
                    <a:lumMod val="75000"/>
                  </a:schemeClr>
                </a:solidFill>
              </a:rPr>
              <a:t>Project Description</a:t>
            </a:r>
          </a:p>
        </p:txBody>
      </p:sp>
      <p:sp>
        <p:nvSpPr>
          <p:cNvPr id="3" name="Subtitle 2">
            <a:extLst>
              <a:ext uri="{FF2B5EF4-FFF2-40B4-BE49-F238E27FC236}">
                <a16:creationId xmlns:a16="http://schemas.microsoft.com/office/drawing/2014/main" id="{447B05D1-9B1D-2E7A-7F6E-83056CE94D87}"/>
              </a:ext>
            </a:extLst>
          </p:cNvPr>
          <p:cNvSpPr>
            <a:spLocks noGrp="1"/>
          </p:cNvSpPr>
          <p:nvPr>
            <p:ph type="subTitle" idx="1"/>
          </p:nvPr>
        </p:nvSpPr>
        <p:spPr>
          <a:xfrm>
            <a:off x="1858028" y="2101939"/>
            <a:ext cx="9144000" cy="3641558"/>
          </a:xfrm>
        </p:spPr>
        <p:txBody>
          <a:bodyPr>
            <a:normAutofit/>
          </a:bodyPr>
          <a:lstStyle/>
          <a:p>
            <a:pPr marL="342900" indent="-342900" algn="l">
              <a:buFont typeface="Arial" panose="020B0604020202020204" pitchFamily="34" charset="0"/>
              <a:buChar char="•"/>
            </a:pPr>
            <a:r>
              <a:rPr lang="en-IN" dirty="0"/>
              <a:t>This project aims to develop a tailored application to optimize event organization processes.</a:t>
            </a:r>
          </a:p>
          <a:p>
            <a:pPr marL="342900" indent="-342900" algn="l">
              <a:buFont typeface="Arial" panose="020B0604020202020204" pitchFamily="34" charset="0"/>
              <a:buChar char="•"/>
            </a:pPr>
            <a:r>
              <a:rPr lang="en-IN" dirty="0"/>
              <a:t>Features:</a:t>
            </a:r>
          </a:p>
          <a:p>
            <a:pPr algn="l"/>
            <a:r>
              <a:rPr lang="en-IN" dirty="0"/>
              <a:t>              </a:t>
            </a:r>
            <a:r>
              <a:rPr lang="en-IN" dirty="0">
                <a:solidFill>
                  <a:schemeClr val="bg1"/>
                </a:solidFill>
              </a:rPr>
              <a:t>1.Scheduling</a:t>
            </a:r>
          </a:p>
          <a:p>
            <a:pPr algn="l"/>
            <a:r>
              <a:rPr lang="en-IN" dirty="0">
                <a:solidFill>
                  <a:schemeClr val="bg1"/>
                </a:solidFill>
              </a:rPr>
              <a:t>              2.Communication Hub</a:t>
            </a:r>
          </a:p>
          <a:p>
            <a:pPr algn="l"/>
            <a:r>
              <a:rPr lang="en-IN" dirty="0">
                <a:solidFill>
                  <a:schemeClr val="bg1"/>
                </a:solidFill>
              </a:rPr>
              <a:t>              3.Attendance Tracking</a:t>
            </a:r>
          </a:p>
          <a:p>
            <a:pPr algn="l"/>
            <a:r>
              <a:rPr lang="en-IN" dirty="0">
                <a:solidFill>
                  <a:schemeClr val="bg1"/>
                </a:solidFill>
              </a:rPr>
              <a:t>              4.Conflict Resolution</a:t>
            </a:r>
          </a:p>
          <a:p>
            <a:pPr marL="342900" indent="-342900" algn="l">
              <a:buFont typeface="Arial" panose="020B0604020202020204" pitchFamily="34" charset="0"/>
              <a:buChar char="•"/>
            </a:pPr>
            <a:r>
              <a:rPr lang="en-IN" dirty="0">
                <a:solidFill>
                  <a:schemeClr val="accent6">
                    <a:lumMod val="40000"/>
                    <a:lumOff val="60000"/>
                  </a:schemeClr>
                </a:solidFill>
              </a:rPr>
              <a:t>Impact: Efficient, organized events for Technova</a:t>
            </a:r>
          </a:p>
          <a:p>
            <a:pPr algn="l"/>
            <a:r>
              <a:rPr lang="en-IN" dirty="0">
                <a:solidFill>
                  <a:schemeClr val="bg1"/>
                </a:solidFill>
              </a:rPr>
              <a:t>                        </a:t>
            </a:r>
          </a:p>
        </p:txBody>
      </p:sp>
    </p:spTree>
    <p:extLst>
      <p:ext uri="{BB962C8B-B14F-4D97-AF65-F5344CB8AC3E}">
        <p14:creationId xmlns:p14="http://schemas.microsoft.com/office/powerpoint/2010/main" val="612582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D4DE-4356-4541-9A93-B63F5A6809C6}"/>
              </a:ext>
            </a:extLst>
          </p:cNvPr>
          <p:cNvSpPr>
            <a:spLocks noGrp="1"/>
          </p:cNvSpPr>
          <p:nvPr>
            <p:ph type="ctrTitle"/>
          </p:nvPr>
        </p:nvSpPr>
        <p:spPr>
          <a:xfrm>
            <a:off x="1373662" y="429012"/>
            <a:ext cx="9144000" cy="979153"/>
          </a:xfrm>
        </p:spPr>
        <p:txBody>
          <a:bodyPr>
            <a:normAutofit/>
          </a:bodyPr>
          <a:lstStyle/>
          <a:p>
            <a:pPr algn="ctr"/>
            <a:r>
              <a:rPr lang="en-IN" dirty="0">
                <a:solidFill>
                  <a:schemeClr val="accent6">
                    <a:lumMod val="75000"/>
                  </a:schemeClr>
                </a:solidFill>
              </a:rPr>
              <a:t>Problem Statement</a:t>
            </a:r>
          </a:p>
        </p:txBody>
      </p:sp>
      <p:sp>
        <p:nvSpPr>
          <p:cNvPr id="3" name="Subtitle 2">
            <a:extLst>
              <a:ext uri="{FF2B5EF4-FFF2-40B4-BE49-F238E27FC236}">
                <a16:creationId xmlns:a16="http://schemas.microsoft.com/office/drawing/2014/main" id="{486FA488-9A45-15EC-C131-57C6FF200EBB}"/>
              </a:ext>
            </a:extLst>
          </p:cNvPr>
          <p:cNvSpPr>
            <a:spLocks noGrp="1"/>
          </p:cNvSpPr>
          <p:nvPr>
            <p:ph type="subTitle" idx="1"/>
          </p:nvPr>
        </p:nvSpPr>
        <p:spPr>
          <a:xfrm>
            <a:off x="914401" y="1709804"/>
            <a:ext cx="9974840" cy="3770334"/>
          </a:xfrm>
        </p:spPr>
        <p:txBody>
          <a:bodyPr vert="horz" lIns="91440" tIns="45720" rIns="91440" bIns="45720" rtlCol="0">
            <a:normAutofit lnSpcReduction="10000"/>
          </a:bodyPr>
          <a:lstStyle/>
          <a:p>
            <a:pPr>
              <a:lnSpc>
                <a:spcPct val="107000"/>
              </a:lnSpc>
              <a:spcAft>
                <a:spcPts val="800"/>
              </a:spcAft>
            </a:pPr>
            <a:r>
              <a:rPr lang="en-IN" dirty="0">
                <a:ea typeface="Calibri" panose="020F0502020204030204" pitchFamily="34" charset="0"/>
                <a:cs typeface="Mangal" panose="02040503050203030202" pitchFamily="18" charset="0"/>
              </a:rPr>
              <a:t>	Event management process within the Technova society is becoming  Demanding as:</a:t>
            </a:r>
          </a:p>
          <a:p>
            <a:pPr>
              <a:lnSpc>
                <a:spcPct val="107000"/>
              </a:lnSpc>
              <a:spcAft>
                <a:spcPts val="800"/>
              </a:spcAft>
            </a:pPr>
            <a:br>
              <a:rPr lang="en-IN" dirty="0">
                <a:ea typeface="Calibri" panose="020F0502020204030204" pitchFamily="34" charset="0"/>
                <a:cs typeface="Mangal" panose="02040503050203030202" pitchFamily="18" charset="0"/>
              </a:rPr>
            </a:br>
            <a:r>
              <a:rPr lang="en-IN" dirty="0">
                <a:ea typeface="Calibri" panose="020F0502020204030204" pitchFamily="34" charset="0"/>
                <a:cs typeface="Mangal" panose="02040503050203030202" pitchFamily="18" charset="0"/>
              </a:rPr>
              <a:t>	1. The addition of new clubs into the society. To host and manage the events that are rising day by day a proper system of voting and an application to manage the dated events is required</a:t>
            </a:r>
          </a:p>
          <a:p>
            <a:pPr>
              <a:lnSpc>
                <a:spcPct val="107000"/>
              </a:lnSpc>
              <a:spcAft>
                <a:spcPts val="800"/>
              </a:spcAft>
            </a:pPr>
            <a:br>
              <a:rPr lang="en-IN" dirty="0">
                <a:ea typeface="Calibri" panose="020F0502020204030204" pitchFamily="34" charset="0"/>
                <a:cs typeface="Mangal" panose="02040503050203030202" pitchFamily="18" charset="0"/>
              </a:rPr>
            </a:br>
            <a:r>
              <a:rPr lang="en-IN" dirty="0">
                <a:ea typeface="Calibri" panose="020F0502020204030204" pitchFamily="34" charset="0"/>
                <a:cs typeface="Mangal" panose="02040503050203030202" pitchFamily="18" charset="0"/>
              </a:rPr>
              <a:t>	</a:t>
            </a:r>
            <a:r>
              <a:rPr lang="en-IN" dirty="0">
                <a:solidFill>
                  <a:schemeClr val="bg1"/>
                </a:solidFill>
                <a:ea typeface="Calibri" panose="020F0502020204030204" pitchFamily="34" charset="0"/>
                <a:cs typeface="Mangal" panose="02040503050203030202" pitchFamily="18" charset="0"/>
              </a:rPr>
              <a:t>2. To view events dynamically with the help of a Calendar system and the final acceptance of the Technova President is required to solve the problem of scheduling and managing the events with visual representation of the date been taken</a:t>
            </a:r>
          </a:p>
          <a:p>
            <a:pPr>
              <a:lnSpc>
                <a:spcPct val="107000"/>
              </a:lnSpc>
              <a:spcAft>
                <a:spcPts val="800"/>
              </a:spcAft>
            </a:pPr>
            <a:endParaRPr lang="en-IN" dirty="0">
              <a:solidFill>
                <a:schemeClr val="bg1"/>
              </a:solidFill>
              <a:ea typeface="Calibri" panose="020F0502020204030204" pitchFamily="34" charset="0"/>
              <a:cs typeface="Mangal" panose="02040503050203030202" pitchFamily="18" charset="0"/>
            </a:endParaRPr>
          </a:p>
          <a:p>
            <a:pPr>
              <a:lnSpc>
                <a:spcPct val="107000"/>
              </a:lnSpc>
              <a:spcAft>
                <a:spcPts val="800"/>
              </a:spcAft>
            </a:pPr>
            <a:r>
              <a:rPr lang="en-IN" dirty="0">
                <a:solidFill>
                  <a:schemeClr val="bg1"/>
                </a:solidFill>
                <a:ea typeface="Calibri" panose="020F0502020204030204" pitchFamily="34" charset="0"/>
                <a:cs typeface="Mangal" panose="02040503050203030202" pitchFamily="18" charset="0"/>
              </a:rPr>
              <a:t>	3.  to have proper records of each club events that took place for future needs of both academics and representation of presidents tenure</a:t>
            </a:r>
            <a:endParaRPr lang="en-IN" dirty="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8675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44A9-93CE-658A-0E86-B4CF6DF9315C}"/>
              </a:ext>
            </a:extLst>
          </p:cNvPr>
          <p:cNvSpPr>
            <a:spLocks noGrp="1"/>
          </p:cNvSpPr>
          <p:nvPr>
            <p:ph type="ctrTitle"/>
          </p:nvPr>
        </p:nvSpPr>
        <p:spPr>
          <a:xfrm>
            <a:off x="966591" y="1028419"/>
            <a:ext cx="9144000" cy="931026"/>
          </a:xfrm>
        </p:spPr>
        <p:txBody>
          <a:bodyPr>
            <a:normAutofit/>
          </a:bodyPr>
          <a:lstStyle/>
          <a:p>
            <a:pPr algn="ctr"/>
            <a:r>
              <a:rPr lang="en-IN" dirty="0">
                <a:solidFill>
                  <a:schemeClr val="accent6">
                    <a:lumMod val="75000"/>
                  </a:schemeClr>
                </a:solidFill>
              </a:rPr>
              <a:t>Objectives</a:t>
            </a:r>
          </a:p>
        </p:txBody>
      </p:sp>
      <p:sp>
        <p:nvSpPr>
          <p:cNvPr id="3" name="Subtitle 2">
            <a:extLst>
              <a:ext uri="{FF2B5EF4-FFF2-40B4-BE49-F238E27FC236}">
                <a16:creationId xmlns:a16="http://schemas.microsoft.com/office/drawing/2014/main" id="{DBA970B1-4F53-71DE-0295-CD7302213466}"/>
              </a:ext>
            </a:extLst>
          </p:cNvPr>
          <p:cNvSpPr>
            <a:spLocks noGrp="1"/>
          </p:cNvSpPr>
          <p:nvPr>
            <p:ph type="subTitle" idx="1"/>
          </p:nvPr>
        </p:nvSpPr>
        <p:spPr>
          <a:xfrm>
            <a:off x="866383" y="2470812"/>
            <a:ext cx="9144000" cy="3823515"/>
          </a:xfrm>
        </p:spPr>
        <p:txBody>
          <a:bodyPr>
            <a:normAutofit/>
          </a:bodyPr>
          <a:lstStyle/>
          <a:p>
            <a:pPr marL="457200" indent="-457200" algn="l">
              <a:buFont typeface="Arial" panose="020B0604020202020204" pitchFamily="34" charset="0"/>
              <a:buChar char="•"/>
            </a:pPr>
            <a:r>
              <a:rPr lang="en-US" dirty="0">
                <a:solidFill>
                  <a:schemeClr val="tx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Efficient Event Management</a:t>
            </a:r>
            <a:r>
              <a:rPr lang="en-US" dirty="0"/>
              <a:t>: Focus on user-friendly application for streamlined event organization. Features include seamless scheduling, coordination, and execution</a:t>
            </a:r>
          </a:p>
          <a:p>
            <a:pPr marL="457200" indent="-457200" algn="l">
              <a:buFont typeface="Arial" panose="020B0604020202020204" pitchFamily="34" charset="0"/>
              <a:buChar char="•"/>
            </a:pPr>
            <a:r>
              <a:rPr lang="en-US" dirty="0">
                <a:solidFill>
                  <a:schemeClr val="tx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Data Storing</a:t>
            </a:r>
            <a:r>
              <a:rPr lang="en-US" dirty="0"/>
              <a:t>: Comprehensive feature for tracking key Events. Ensures accurate records and aids in better planning and resource allocation.</a:t>
            </a:r>
          </a:p>
          <a:p>
            <a:pPr marL="457200" indent="-457200" algn="l">
              <a:buFont typeface="Arial" panose="020B0604020202020204" pitchFamily="34" charset="0"/>
              <a:buChar char="•"/>
            </a:pPr>
            <a:r>
              <a:rPr lang="en-US" dirty="0">
                <a:solidFill>
                  <a:schemeClr val="tx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Visual Approach</a:t>
            </a:r>
            <a:r>
              <a:rPr lang="en-US" dirty="0"/>
              <a:t>: Visually appealing interface that can easily represent scheduled events of the clubs as required</a:t>
            </a:r>
          </a:p>
          <a:p>
            <a:pPr marL="457200" indent="-457200" algn="l">
              <a:buFont typeface="Arial" panose="020B0604020202020204" pitchFamily="34" charset="0"/>
              <a:buChar char="•"/>
            </a:pPr>
            <a:r>
              <a:rPr lang="en-US" dirty="0">
                <a:solidFill>
                  <a:schemeClr val="tx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User Integration</a:t>
            </a:r>
            <a:r>
              <a:rPr lang="en-US" dirty="0"/>
              <a:t>: Integration with popular event and community platforms for expanded outreach and engagement</a:t>
            </a:r>
          </a:p>
          <a:p>
            <a:pPr marL="457200" indent="-457200" algn="l">
              <a:buFont typeface="Arial" panose="020B0604020202020204" pitchFamily="34" charset="0"/>
              <a:buChar char="•"/>
            </a:pPr>
            <a:r>
              <a:rPr lang="en-US" dirty="0">
                <a:solidFill>
                  <a:schemeClr val="tx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Security and Authorization</a:t>
            </a:r>
            <a:r>
              <a:rPr lang="en-US" dirty="0"/>
              <a:t>: Encapsulation through passwords</a:t>
            </a:r>
            <a:endParaRPr lang="en-IN" dirty="0"/>
          </a:p>
        </p:txBody>
      </p:sp>
    </p:spTree>
    <p:extLst>
      <p:ext uri="{BB962C8B-B14F-4D97-AF65-F5344CB8AC3E}">
        <p14:creationId xmlns:p14="http://schemas.microsoft.com/office/powerpoint/2010/main" val="967864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BF79-23B6-8AA1-D2EE-64C6BFD9F52C}"/>
              </a:ext>
            </a:extLst>
          </p:cNvPr>
          <p:cNvSpPr>
            <a:spLocks noGrp="1"/>
          </p:cNvSpPr>
          <p:nvPr>
            <p:ph type="ctrTitle"/>
          </p:nvPr>
        </p:nvSpPr>
        <p:spPr>
          <a:xfrm>
            <a:off x="1029222" y="993447"/>
            <a:ext cx="9144000" cy="1107490"/>
          </a:xfrm>
        </p:spPr>
        <p:txBody>
          <a:bodyPr>
            <a:normAutofit/>
          </a:bodyPr>
          <a:lstStyle/>
          <a:p>
            <a:pPr algn="ctr"/>
            <a:r>
              <a:rPr lang="en-IN" dirty="0">
                <a:solidFill>
                  <a:schemeClr val="accent6">
                    <a:lumMod val="75000"/>
                  </a:schemeClr>
                </a:solidFill>
              </a:rPr>
              <a:t>Technologies to be used</a:t>
            </a:r>
          </a:p>
        </p:txBody>
      </p:sp>
      <p:sp>
        <p:nvSpPr>
          <p:cNvPr id="3" name="Subtitle 2">
            <a:extLst>
              <a:ext uri="{FF2B5EF4-FFF2-40B4-BE49-F238E27FC236}">
                <a16:creationId xmlns:a16="http://schemas.microsoft.com/office/drawing/2014/main" id="{CDB0F8BD-7264-34D2-ECF9-E6E4F36D4E81}"/>
              </a:ext>
            </a:extLst>
          </p:cNvPr>
          <p:cNvSpPr>
            <a:spLocks noGrp="1"/>
          </p:cNvSpPr>
          <p:nvPr>
            <p:ph type="subTitle" idx="1"/>
          </p:nvPr>
        </p:nvSpPr>
        <p:spPr>
          <a:xfrm>
            <a:off x="1467452" y="2680397"/>
            <a:ext cx="9144000" cy="2642937"/>
          </a:xfrm>
        </p:spPr>
        <p:txBody>
          <a:bodyPr/>
          <a:lstStyle/>
          <a:p>
            <a:pPr marL="342900" indent="-342900" algn="l">
              <a:buFont typeface="Arial" panose="020B0604020202020204" pitchFamily="34" charset="0"/>
              <a:buChar char="•"/>
            </a:pPr>
            <a:r>
              <a:rPr lang="en-IN" dirty="0"/>
              <a:t>Platform (Python)</a:t>
            </a:r>
          </a:p>
          <a:p>
            <a:pPr marL="342900" indent="-342900" algn="l">
              <a:buFont typeface="Arial" panose="020B0604020202020204" pitchFamily="34" charset="0"/>
              <a:buChar char="•"/>
            </a:pPr>
            <a:r>
              <a:rPr lang="en-IN" dirty="0"/>
              <a:t>GUI( </a:t>
            </a:r>
            <a:r>
              <a:rPr lang="en-IN" dirty="0" err="1"/>
              <a:t>Tkinter</a:t>
            </a:r>
            <a:r>
              <a:rPr lang="en-IN" dirty="0"/>
              <a:t>)</a:t>
            </a:r>
          </a:p>
          <a:p>
            <a:pPr marL="342900" indent="-342900" algn="l">
              <a:buFont typeface="Arial" panose="020B0604020202020204" pitchFamily="34" charset="0"/>
              <a:buChar char="•"/>
            </a:pPr>
            <a:r>
              <a:rPr lang="en-IN" dirty="0"/>
              <a:t>Pythons Libraries (</a:t>
            </a:r>
            <a:r>
              <a:rPr lang="en-IN" dirty="0" err="1"/>
              <a:t>Hashlib</a:t>
            </a:r>
            <a:r>
              <a:rPr lang="en-IN" dirty="0"/>
              <a:t>, OS, </a:t>
            </a:r>
            <a:r>
              <a:rPr lang="en-IN" dirty="0" err="1"/>
              <a:t>DateTime</a:t>
            </a:r>
            <a:r>
              <a:rPr lang="en-IN" dirty="0"/>
              <a:t>, </a:t>
            </a:r>
            <a:r>
              <a:rPr lang="en-IN" dirty="0" err="1"/>
              <a:t>TkCalendar</a:t>
            </a:r>
            <a:r>
              <a:rPr lang="en-IN" dirty="0"/>
              <a:t>)</a:t>
            </a:r>
          </a:p>
          <a:p>
            <a:pPr marL="342900" indent="-342900" algn="l">
              <a:buFont typeface="Arial" panose="020B0604020202020204" pitchFamily="34" charset="0"/>
              <a:buChar char="•"/>
            </a:pPr>
            <a:r>
              <a:rPr lang="en-IN" dirty="0"/>
              <a:t>Storage (.</a:t>
            </a:r>
            <a:r>
              <a:rPr lang="en-IN" dirty="0" err="1"/>
              <a:t>json</a:t>
            </a:r>
            <a:r>
              <a:rPr lang="en-IN" dirty="0"/>
              <a:t>)</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074039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B905-EB08-BDBE-88BF-C749C3094714}"/>
              </a:ext>
            </a:extLst>
          </p:cNvPr>
          <p:cNvSpPr>
            <a:spLocks noGrp="1"/>
          </p:cNvSpPr>
          <p:nvPr>
            <p:ph type="ctrTitle"/>
          </p:nvPr>
        </p:nvSpPr>
        <p:spPr>
          <a:xfrm>
            <a:off x="1524000" y="609016"/>
            <a:ext cx="9144000" cy="1251869"/>
          </a:xfrm>
        </p:spPr>
        <p:txBody>
          <a:bodyPr>
            <a:normAutofit fontScale="90000"/>
          </a:bodyPr>
          <a:lstStyle/>
          <a:p>
            <a:r>
              <a:rPr lang="en-IN" dirty="0">
                <a:solidFill>
                  <a:schemeClr val="accent6">
                    <a:lumMod val="75000"/>
                  </a:schemeClr>
                </a:solidFill>
              </a:rPr>
              <a:t>Methodology for Task Scheduler </a:t>
            </a:r>
          </a:p>
        </p:txBody>
      </p:sp>
      <p:sp>
        <p:nvSpPr>
          <p:cNvPr id="3" name="Subtitle 2">
            <a:extLst>
              <a:ext uri="{FF2B5EF4-FFF2-40B4-BE49-F238E27FC236}">
                <a16:creationId xmlns:a16="http://schemas.microsoft.com/office/drawing/2014/main" id="{7816D762-CEEF-9255-9B44-180971B07F5C}"/>
              </a:ext>
            </a:extLst>
          </p:cNvPr>
          <p:cNvSpPr>
            <a:spLocks noGrp="1"/>
          </p:cNvSpPr>
          <p:nvPr>
            <p:ph type="subTitle" idx="1"/>
          </p:nvPr>
        </p:nvSpPr>
        <p:spPr>
          <a:xfrm>
            <a:off x="592458" y="2045953"/>
            <a:ext cx="9529011" cy="4203031"/>
          </a:xfrm>
        </p:spPr>
        <p:txBody>
          <a:bodyPr>
            <a:normAutofit/>
          </a:bodyPr>
          <a:lstStyle/>
          <a:p>
            <a:pPr marL="342900" indent="-342900" algn="l">
              <a:buFont typeface="Arial" panose="020B0604020202020204" pitchFamily="34" charset="0"/>
              <a:buChar char="•"/>
            </a:pPr>
            <a:r>
              <a:rPr lang="en-IN" dirty="0"/>
              <a:t>Requirements Analysis:</a:t>
            </a:r>
          </a:p>
          <a:p>
            <a:pPr algn="l"/>
            <a:r>
              <a:rPr lang="en-US" dirty="0"/>
              <a:t>To initiate the project, a comprehensive analysis of functional requirements was conducted. Key features identified included month selection, dynamic calendar display, event entry, and addition functionalities. This phase aimed to define the scope and specifications of the application based on user needs.</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r>
              <a:rPr lang="en-IN" dirty="0"/>
              <a:t>Environment Setup:</a:t>
            </a:r>
          </a:p>
          <a:p>
            <a:pPr algn="l"/>
            <a:r>
              <a:rPr lang="en-US" dirty="0"/>
              <a:t>The development environment was set up to ensure a consistent and stable platform for coding. Python and the </a:t>
            </a:r>
            <a:r>
              <a:rPr lang="en-US" dirty="0" err="1"/>
              <a:t>tkinter</a:t>
            </a:r>
            <a:r>
              <a:rPr lang="en-US" dirty="0"/>
              <a:t> library were installed, and version compatibility was maintained among team members. The chosen development tools provided an efficient workspace for the coding process.</a:t>
            </a:r>
            <a:endParaRPr lang="en-IN" dirty="0"/>
          </a:p>
        </p:txBody>
      </p:sp>
    </p:spTree>
    <p:extLst>
      <p:ext uri="{BB962C8B-B14F-4D97-AF65-F5344CB8AC3E}">
        <p14:creationId xmlns:p14="http://schemas.microsoft.com/office/powerpoint/2010/main" val="4051724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2633B3B-C129-1A62-749F-B7445B7ABCB2}"/>
              </a:ext>
            </a:extLst>
          </p:cNvPr>
          <p:cNvGraphicFramePr/>
          <p:nvPr>
            <p:extLst>
              <p:ext uri="{D42A27DB-BD31-4B8C-83A1-F6EECF244321}">
                <p14:modId xmlns:p14="http://schemas.microsoft.com/office/powerpoint/2010/main" val="2712819697"/>
              </p:ext>
            </p:extLst>
          </p:nvPr>
        </p:nvGraphicFramePr>
        <p:xfrm>
          <a:off x="766176" y="286915"/>
          <a:ext cx="9144000" cy="62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07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2CC527DE-37E1-5351-1931-BBD129CB2202}"/>
              </a:ext>
            </a:extLst>
          </p:cNvPr>
          <p:cNvGraphicFramePr>
            <a:graphicFrameLocks noGrp="1"/>
          </p:cNvGraphicFramePr>
          <p:nvPr>
            <p:ph idx="1"/>
            <p:extLst>
              <p:ext uri="{D42A27DB-BD31-4B8C-83A1-F6EECF244321}">
                <p14:modId xmlns:p14="http://schemas.microsoft.com/office/powerpoint/2010/main" val="806892076"/>
              </p:ext>
            </p:extLst>
          </p:nvPr>
        </p:nvGraphicFramePr>
        <p:xfrm>
          <a:off x="362212" y="628295"/>
          <a:ext cx="10515600" cy="5503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215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6.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TM03457496[[fn=Parallax]]</Template>
  <TotalTime>323</TotalTime>
  <Words>1465</Words>
  <Application>Microsoft Office PowerPoint</Application>
  <PresentationFormat>Widescreen</PresentationFormat>
  <Paragraphs>146</Paragraphs>
  <Slides>29</Slides>
  <Notes>0</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29</vt:i4>
      </vt:variant>
    </vt:vector>
  </HeadingPairs>
  <TitlesOfParts>
    <vt:vector size="49" baseType="lpstr">
      <vt:lpstr>Arial</vt:lpstr>
      <vt:lpstr>Berlin Sans FB Demi</vt:lpstr>
      <vt:lpstr>Calibri</vt:lpstr>
      <vt:lpstr>Cascadia Code</vt:lpstr>
      <vt:lpstr>Garamond</vt:lpstr>
      <vt:lpstr>Gill Sans MT</vt:lpstr>
      <vt:lpstr>Rockwell</vt:lpstr>
      <vt:lpstr>Rockwell Condensed</vt:lpstr>
      <vt:lpstr>Söhne</vt:lpstr>
      <vt:lpstr>Times New Roman</vt:lpstr>
      <vt:lpstr>Trebuchet MS</vt:lpstr>
      <vt:lpstr>Wingdings</vt:lpstr>
      <vt:lpstr>Wingdings 2</vt:lpstr>
      <vt:lpstr>Wingdings 3</vt:lpstr>
      <vt:lpstr>Gallery</vt:lpstr>
      <vt:lpstr>Organic</vt:lpstr>
      <vt:lpstr>Dividend</vt:lpstr>
      <vt:lpstr>Facet</vt:lpstr>
      <vt:lpstr>Wood Type</vt:lpstr>
      <vt:lpstr>1_Dividend</vt:lpstr>
      <vt:lpstr>TECHNOVA  EVENT  SCHEDULER</vt:lpstr>
      <vt:lpstr>Table of contents</vt:lpstr>
      <vt:lpstr>Project Description</vt:lpstr>
      <vt:lpstr>Problem Statement</vt:lpstr>
      <vt:lpstr>Objectives</vt:lpstr>
      <vt:lpstr>Technologies to be used</vt:lpstr>
      <vt:lpstr>Methodology for Task Scheduler </vt:lpstr>
      <vt:lpstr>PowerPoint Presentation</vt:lpstr>
      <vt:lpstr>PowerPoint Presentation</vt:lpstr>
      <vt:lpstr>Algorithm</vt:lpstr>
      <vt:lpstr>PowerPoint Presentation</vt:lpstr>
      <vt:lpstr>Future Enhancements</vt:lpstr>
      <vt:lpstr>Conclusion</vt:lpstr>
      <vt:lpstr>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suman</dc:creator>
  <cp:lastModifiedBy>Aman Sinha</cp:lastModifiedBy>
  <cp:revision>20</cp:revision>
  <dcterms:created xsi:type="dcterms:W3CDTF">2024-03-27T18:39:36Z</dcterms:created>
  <dcterms:modified xsi:type="dcterms:W3CDTF">2024-04-04T09:47:08Z</dcterms:modified>
</cp:coreProperties>
</file>