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77"/>
  </p:normalViewPr>
  <p:slideViewPr>
    <p:cSldViewPr snapToGrid="0" snapToObjects="1"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56153"/>
            <a:ext cx="7770813" cy="4689231"/>
          </a:xfrm>
        </p:spPr>
        <p:txBody>
          <a:bodyPr>
            <a:normAutofit/>
          </a:bodyPr>
          <a:lstStyle/>
          <a:p>
            <a:r>
              <a:rPr lang="en-US" dirty="0" smtClean="0"/>
              <a:t>Weight relative to course grade.</a:t>
            </a:r>
            <a:endParaRPr lang="en-US" dirty="0" smtClean="0"/>
          </a:p>
          <a:p>
            <a:pPr lvl="1"/>
            <a:r>
              <a:rPr lang="en-US" dirty="0" smtClean="0"/>
              <a:t>30%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320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Grade Breakdown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56153"/>
            <a:ext cx="7770813" cy="4689231"/>
          </a:xfrm>
        </p:spPr>
        <p:txBody>
          <a:bodyPr>
            <a:normAutofit/>
          </a:bodyPr>
          <a:lstStyle/>
          <a:p>
            <a:r>
              <a:rPr lang="en-US" dirty="0" smtClean="0"/>
              <a:t>Literature </a:t>
            </a:r>
            <a:r>
              <a:rPr lang="en-US" dirty="0" smtClean="0"/>
              <a:t>review: 10</a:t>
            </a:r>
            <a:r>
              <a:rPr lang="en-US" dirty="0" smtClean="0"/>
              <a:t>%</a:t>
            </a:r>
          </a:p>
          <a:p>
            <a:r>
              <a:rPr lang="en-US" dirty="0" smtClean="0"/>
              <a:t>Checkpoint</a:t>
            </a:r>
            <a:r>
              <a:rPr lang="en-US" dirty="0" smtClean="0"/>
              <a:t>: 30</a:t>
            </a:r>
            <a:r>
              <a:rPr lang="en-US" dirty="0" smtClean="0"/>
              <a:t>%</a:t>
            </a:r>
          </a:p>
          <a:p>
            <a:r>
              <a:rPr lang="en-US" dirty="0" smtClean="0"/>
              <a:t>Poster </a:t>
            </a:r>
            <a:r>
              <a:rPr lang="en-US" dirty="0" smtClean="0"/>
              <a:t>presentation: 10</a:t>
            </a:r>
            <a:r>
              <a:rPr lang="en-US" dirty="0" smtClean="0"/>
              <a:t>%</a:t>
            </a:r>
          </a:p>
          <a:p>
            <a:r>
              <a:rPr lang="en-US" dirty="0" smtClean="0"/>
              <a:t>Final </a:t>
            </a:r>
            <a:r>
              <a:rPr lang="en-US" dirty="0" smtClean="0"/>
              <a:t>report and software: 50%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320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56153"/>
            <a:ext cx="7770813" cy="46892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Address steps of M&amp;S life cycle</a:t>
            </a:r>
          </a:p>
          <a:p>
            <a:pPr lvl="1"/>
            <a:r>
              <a:rPr lang="en-US" dirty="0" smtClean="0"/>
              <a:t>Describe the problem 10</a:t>
            </a:r>
          </a:p>
          <a:p>
            <a:pPr lvl="1"/>
            <a:r>
              <a:rPr lang="en-US"/>
              <a:t>Literature </a:t>
            </a:r>
            <a:r>
              <a:rPr lang="en-US" smtClean="0"/>
              <a:t>Review and references 5-10</a:t>
            </a:r>
            <a:endParaRPr lang="en-US" dirty="0" smtClean="0"/>
          </a:p>
          <a:p>
            <a:pPr lvl="1"/>
            <a:r>
              <a:rPr lang="en-US" dirty="0" smtClean="0"/>
              <a:t>Conceptual Model 50</a:t>
            </a:r>
          </a:p>
          <a:p>
            <a:pPr lvl="2"/>
            <a:r>
              <a:rPr lang="en-US" dirty="0" smtClean="0"/>
              <a:t>Input 5</a:t>
            </a:r>
          </a:p>
          <a:p>
            <a:pPr lvl="2"/>
            <a:r>
              <a:rPr lang="en-US" dirty="0" smtClean="0"/>
              <a:t>Output 5</a:t>
            </a:r>
          </a:p>
          <a:p>
            <a:pPr lvl="2"/>
            <a:r>
              <a:rPr lang="en-US" dirty="0" smtClean="0"/>
              <a:t>Content 10</a:t>
            </a:r>
          </a:p>
          <a:p>
            <a:pPr lvl="2"/>
            <a:r>
              <a:rPr lang="en-US" dirty="0" smtClean="0"/>
              <a:t>Assumptions and Simplifications 30</a:t>
            </a:r>
          </a:p>
          <a:p>
            <a:pPr lvl="1"/>
            <a:r>
              <a:rPr lang="en-US" dirty="0" smtClean="0"/>
              <a:t>Description of simulation software 10</a:t>
            </a:r>
          </a:p>
          <a:p>
            <a:pPr lvl="2"/>
            <a:r>
              <a:rPr lang="en-US" dirty="0" smtClean="0"/>
              <a:t>Architecture 5</a:t>
            </a:r>
          </a:p>
          <a:p>
            <a:pPr lvl="2"/>
            <a:r>
              <a:rPr lang="en-US" dirty="0" smtClean="0"/>
              <a:t>Interfaces 5</a:t>
            </a:r>
          </a:p>
          <a:p>
            <a:pPr lvl="1"/>
            <a:r>
              <a:rPr lang="en-US" dirty="0" smtClean="0"/>
              <a:t>Working Simulator Code Submitted 25</a:t>
            </a:r>
          </a:p>
          <a:p>
            <a:pPr lvl="2"/>
            <a:r>
              <a:rPr lang="en-US" dirty="0" smtClean="0"/>
              <a:t>Doesn’t have to be the final version of Simulation</a:t>
            </a:r>
          </a:p>
          <a:p>
            <a:pPr lvl="2"/>
            <a:r>
              <a:rPr lang="en-US" dirty="0" smtClean="0"/>
              <a:t>Include Read Me file for running instructions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10320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11</TotalTime>
  <Words>95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Folio</vt:lpstr>
      <vt:lpstr>Project 1</vt:lpstr>
      <vt:lpstr>Project 1 Grade Breakdown</vt:lpstr>
      <vt:lpstr>Checkpoint 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Requirements</dc:title>
  <dc:creator>SaBra Neal</dc:creator>
  <cp:lastModifiedBy>ProfessionalAdmin</cp:lastModifiedBy>
  <cp:revision>7</cp:revision>
  <dcterms:created xsi:type="dcterms:W3CDTF">2015-01-23T14:26:58Z</dcterms:created>
  <dcterms:modified xsi:type="dcterms:W3CDTF">2016-02-05T19:30:57Z</dcterms:modified>
</cp:coreProperties>
</file>