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e41972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e41972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567225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567225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e4197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e4197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 timeline with per week 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communication &amp; collaboration github...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567225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567225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567225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567225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567225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567225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567225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567225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5672259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5672259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567225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567225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567225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567225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deep dive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7475" y="1166900"/>
            <a:ext cx="8459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| CASE STUDY</a:t>
            </a:r>
            <a:endParaRPr sz="36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7475" y="2113675"/>
            <a:ext cx="84597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Intermediate Submission, 6. Dec 2020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48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7475" y="3306100"/>
            <a:ext cx="84597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Nadija Borovina</a:t>
            </a:r>
            <a:endParaRPr sz="1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Nedžad Hadžiosmanović</a:t>
            </a:r>
            <a:endParaRPr sz="1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Saumya Goyal</a:t>
            </a:r>
            <a:endParaRPr sz="1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Felix Eschmann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-69500" y="-49650"/>
            <a:ext cx="4641600" cy="5240700"/>
          </a:xfrm>
          <a:prstGeom prst="rect">
            <a:avLst/>
          </a:prstGeom>
          <a:solidFill>
            <a:srgbClr val="0000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845625" y="633500"/>
            <a:ext cx="3971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HIGHER THE FLOATING POPULATION, THE MORE INFECTIONS SEEM TO OCCUR.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845625" y="2391025"/>
            <a:ext cx="39717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total infected patients per city (district) in Seoul from PatientInfo with total number of floating population from SeoulFloating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i="1"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 = 0.5</a:t>
            </a: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indicates that other factors influence the infection count too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2" y="1205988"/>
            <a:ext cx="4244399" cy="2729425"/>
          </a:xfrm>
          <a:prstGeom prst="rect">
            <a:avLst/>
          </a:prstGeom>
          <a:noFill/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2"/>
          <p:cNvSpPr txBox="1"/>
          <p:nvPr/>
        </p:nvSpPr>
        <p:spPr>
          <a:xfrm>
            <a:off x="156625" y="4251300"/>
            <a:ext cx="4244400" cy="77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Point:</a:t>
            </a:r>
            <a:r>
              <a:rPr lang="de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district of Seoul</a:t>
            </a:r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Floating population:</a:t>
            </a:r>
            <a:r>
              <a:rPr lang="de" sz="1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amount of people who spent time in a district they are not registered in</a:t>
            </a:r>
            <a:endParaRPr sz="1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42150" y="1952050"/>
            <a:ext cx="8459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 for taking part!</a:t>
            </a:r>
            <a:endParaRPr sz="36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57475" y="633500"/>
            <a:ext cx="8459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APPROACH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7475" y="4783950"/>
            <a:ext cx="8786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7475" y="1657350"/>
            <a:ext cx="2482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| Tidying the data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split datasets between group members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master-script with all adaptations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687575" y="1702700"/>
            <a:ext cx="714900" cy="359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>
              <a:alpha val="12549"/>
            </a:srgbClr>
          </a:solidFill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270375" y="3972750"/>
            <a:ext cx="1546800" cy="811200"/>
          </a:xfrm>
          <a:prstGeom prst="rect">
            <a:avLst/>
          </a:prstGeom>
          <a:solidFill>
            <a:srgbClr val="0000FF">
              <a:alpha val="12549"/>
            </a:srgbClr>
          </a:solidFill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Repo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Weekly meetings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 Group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30750" y="1657350"/>
            <a:ext cx="2482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| Merging </a:t>
            </a: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data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merged various tables to create new ones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discussed possible relations between data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727913" y="1702700"/>
            <a:ext cx="714900" cy="359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FF">
              <a:alpha val="12549"/>
            </a:srgbClr>
          </a:solidFill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84650" y="1657350"/>
            <a:ext cx="24825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| </a:t>
            </a: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claims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separate claims with diagrams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Helvetica Neue"/>
              <a:buChar char="●"/>
            </a:pPr>
            <a:r>
              <a:rPr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aligned claims to common thread</a:t>
            </a:r>
            <a:endParaRPr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69500" y="-49650"/>
            <a:ext cx="9284100" cy="5240700"/>
          </a:xfrm>
          <a:prstGeom prst="rect">
            <a:avLst/>
          </a:prstGeom>
          <a:solidFill>
            <a:srgbClr val="0000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845625" y="4921425"/>
            <a:ext cx="332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838" y="205288"/>
            <a:ext cx="6997425" cy="4730825"/>
          </a:xfrm>
          <a:prstGeom prst="rect">
            <a:avLst/>
          </a:prstGeom>
          <a:noFill/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57475" y="633500"/>
            <a:ext cx="84597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CASES RISE EXPONENTIALLY &amp;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MALE AND FEMALE CASE CHARACTERISTICS DIVERGE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57475" y="1974000"/>
            <a:ext cx="84597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until flattening, case numbers rise exponentially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infection cases are higher for females, while men show a higher mortality rate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looking into the reasons of growth and decline of infection cases, we examine </a:t>
            </a:r>
            <a:r>
              <a:rPr b="1"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is most affected</a:t>
            </a: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the virus.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69500" y="-49650"/>
            <a:ext cx="4641600" cy="5240700"/>
          </a:xfrm>
          <a:prstGeom prst="rect">
            <a:avLst/>
          </a:prstGeom>
          <a:solidFill>
            <a:srgbClr val="0000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845625" y="633500"/>
            <a:ext cx="3971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WOMEN ARE MORE OFTEN INFECTED, WHILE MEN ARE HIT HARDER.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845625" y="2261925"/>
            <a:ext cx="39717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approx. mortality for women: 1.6%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vs.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approx. mortality for men: 2.6%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 is scaled to give a graphic representation of confirmed vs. deceased shares between male and female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2" y="1125863"/>
            <a:ext cx="4298400" cy="2891781"/>
          </a:xfrm>
          <a:prstGeom prst="rect">
            <a:avLst/>
          </a:prstGeom>
          <a:noFill/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69500" y="-49650"/>
            <a:ext cx="4641600" cy="5240700"/>
          </a:xfrm>
          <a:prstGeom prst="rect">
            <a:avLst/>
          </a:prstGeom>
          <a:solidFill>
            <a:srgbClr val="0000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845625" y="633500"/>
            <a:ext cx="3971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GROWING AGE, MORTALITY INCREASES DRAMATICALLY.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845625" y="2391025"/>
            <a:ext cx="39717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almost 50% of deceased are 80 or above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explanation: severe deficiency in certain classes of immune cells that fight off infections and decline over time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91" y="1157513"/>
            <a:ext cx="4173400" cy="2828475"/>
          </a:xfrm>
          <a:prstGeom prst="rect">
            <a:avLst/>
          </a:prstGeom>
          <a:noFill/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357475" y="1166900"/>
            <a:ext cx="8459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“Flatten the curve”: which factors influence infection rates?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7475" y="2152200"/>
            <a:ext cx="84597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Government policies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Weather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Population movement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-69500" y="-49650"/>
            <a:ext cx="9264300" cy="2947200"/>
          </a:xfrm>
          <a:prstGeom prst="rect">
            <a:avLst/>
          </a:prstGeom>
          <a:solidFill>
            <a:srgbClr val="0000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57475" y="3254850"/>
            <a:ext cx="42984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GOVERNMENT EFFORTS SLOWED DOWN INFECTION RATES.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925050" y="3254850"/>
            <a:ext cx="3892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Education, Health, Immigration, Social and Technology policies are at the turning point of the curve, implying the strongest effects on reducing infection cases.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72959"/>
            <a:ext cx="5734050" cy="2714625"/>
          </a:xfrm>
          <a:prstGeom prst="rect">
            <a:avLst/>
          </a:prstGeom>
          <a:noFill/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-69500" y="-49650"/>
            <a:ext cx="4641600" cy="5240700"/>
          </a:xfrm>
          <a:prstGeom prst="rect">
            <a:avLst/>
          </a:prstGeom>
          <a:solidFill>
            <a:srgbClr val="0000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845625" y="633500"/>
            <a:ext cx="3971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FF4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INFECTION GROWTH RATE SEEMS TO DECREASE WITH RISING TEMPERATURES.</a:t>
            </a:r>
            <a:endParaRPr sz="2400">
              <a:solidFill>
                <a:srgbClr val="FF4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845625" y="2391025"/>
            <a:ext cx="39717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temperature and number of cases seems to be correlated; however, this could be due to other third factors too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Helvetica Neue"/>
              <a:buChar char="●"/>
            </a:pPr>
            <a:r>
              <a:rPr lang="de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definitive statement possible on exact influence of weather on case numbers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845625" y="4783950"/>
            <a:ext cx="429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Dataviz in R WiSe 2020 - Case Study - Group 48</a:t>
            </a:r>
            <a:endParaRPr sz="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6" y="1206950"/>
            <a:ext cx="4343925" cy="2633775"/>
          </a:xfrm>
          <a:prstGeom prst="rect">
            <a:avLst/>
          </a:prstGeom>
          <a:noFill/>
          <a:ln cap="flat" cmpd="sng" w="9525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