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3"/>
  </p:notesMasterIdLst>
  <p:sldIdLst>
    <p:sldId id="256" r:id="rId2"/>
    <p:sldId id="257" r:id="rId3"/>
    <p:sldId id="258" r:id="rId4"/>
    <p:sldId id="259" r:id="rId5"/>
    <p:sldId id="260" r:id="rId6"/>
    <p:sldId id="265" r:id="rId7"/>
    <p:sldId id="266" r:id="rId8"/>
    <p:sldId id="261" r:id="rId9"/>
    <p:sldId id="262" r:id="rId10"/>
    <p:sldId id="263" r:id="rId11"/>
    <p:sldId id="264" r:id="rId12"/>
  </p:sldIdLst>
  <p:sldSz cx="9144000" cy="5143500" type="screen16x9"/>
  <p:notesSz cx="6858000" cy="9144000"/>
  <p:embeddedFontLst>
    <p:embeddedFont>
      <p:font typeface="Lato" charset="0"/>
      <p:regular r:id="rId14"/>
      <p:bold r:id="rId15"/>
      <p:italic r:id="rId16"/>
      <p:boldItalic r:id="rId17"/>
    </p:embeddedFont>
    <p:embeddedFont>
      <p:font typeface="Lato Black"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89323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3aec4a57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3aec4a5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222c5c35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222c5c35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a727738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a727738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3aec4a57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a3aec4a5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a3aec4a5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a3aec4a5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3aec4a57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3aec4a5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3aec4a5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3aec4a5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9c86d75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9c86d75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dpi="0" rotWithShape="1">
          <a:blip r:embed="rId2">
            <a:lum/>
          </a:blip>
          <a:srcRect/>
          <a:stretch>
            <a:fillRect l="-4000" r="-4000"/>
          </a:stretch>
        </a:blipFill>
        <a:effectLst/>
      </p:bgPr>
    </p:bg>
    <p:spTree>
      <p:nvGrpSpPr>
        <p:cNvPr id="1" name="Shape 8"/>
        <p:cNvGrpSpPr/>
        <p:nvPr/>
      </p:nvGrpSpPr>
      <p:grpSpPr>
        <a:xfrm>
          <a:off x="0" y="0"/>
          <a:ext cx="0" cy="0"/>
          <a:chOff x="0" y="0"/>
          <a:chExt cx="0" cy="0"/>
        </a:xfrm>
      </p:grpSpPr>
      <p:pic>
        <p:nvPicPr>
          <p:cNvPr id="10" name="Google Shape;10;p2"/>
          <p:cNvPicPr preferRelativeResize="0"/>
          <p:nvPr/>
        </p:nvPicPr>
        <p:blipFill>
          <a:blip r:embed="rId3">
            <a:alphaModFix/>
          </a:blip>
          <a:stretch>
            <a:fillRect/>
          </a:stretch>
        </p:blipFill>
        <p:spPr>
          <a:xfrm>
            <a:off x="0" y="4969025"/>
            <a:ext cx="9144000" cy="174475"/>
          </a:xfrm>
          <a:prstGeom prst="rect">
            <a:avLst/>
          </a:prstGeom>
          <a:noFill/>
          <a:ln>
            <a:noFill/>
          </a:ln>
        </p:spPr>
      </p:pic>
      <p:sp>
        <p:nvSpPr>
          <p:cNvPr id="11" name="Google Shape;11;p2"/>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339712" y="2750625"/>
            <a:ext cx="4559100" cy="377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pic>
        <p:nvPicPr>
          <p:cNvPr id="3" name="Graphic 2">
            <a:extLst>
              <a:ext uri="{FF2B5EF4-FFF2-40B4-BE49-F238E27FC236}">
                <a16:creationId xmlns:a16="http://schemas.microsoft.com/office/drawing/2014/main" xmlns="" id="{BA14AB73-A21F-ECA8-145C-58840321F758}"/>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653016" y="909925"/>
            <a:ext cx="1260844" cy="31521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03876" y="4245750"/>
            <a:ext cx="53844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rgbClr val="1F1F50"/>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115" name="Google Shape;115;p14"/>
          <p:cNvSpPr txBox="1">
            <a:spLocks noGrp="1"/>
          </p:cNvSpPr>
          <p:nvPr>
            <p:ph type="body" idx="2"/>
          </p:nvPr>
        </p:nvSpPr>
        <p:spPr>
          <a:xfrm>
            <a:off x="512875" y="902725"/>
            <a:ext cx="8002500" cy="299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16" name="Google Shape;116;p1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17" name="Google Shape;117;p1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0" name="Google Shape;120;p1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121"/>
        <p:cNvGrpSpPr/>
        <p:nvPr/>
      </p:nvGrpSpPr>
      <p:grpSpPr>
        <a:xfrm>
          <a:off x="0" y="0"/>
          <a:ext cx="0" cy="0"/>
          <a:chOff x="0" y="0"/>
          <a:chExt cx="0" cy="0"/>
        </a:xfrm>
      </p:grpSpPr>
      <p:sp>
        <p:nvSpPr>
          <p:cNvPr id="122" name="Google Shape;122;p15"/>
          <p:cNvSpPr txBox="1">
            <a:spLocks noGrp="1"/>
          </p:cNvSpPr>
          <p:nvPr>
            <p:ph type="body" idx="1"/>
          </p:nvPr>
        </p:nvSpPr>
        <p:spPr>
          <a:xfrm>
            <a:off x="512875" y="293121"/>
            <a:ext cx="8002500" cy="441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23" name="Google Shape;123;p15"/>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24" name="Google Shape;124;p1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27" name="Google Shape;127;p1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0" name="Google Shape;130;p16"/>
          <p:cNvSpPr txBox="1">
            <a:spLocks noGrp="1"/>
          </p:cNvSpPr>
          <p:nvPr>
            <p:ph type="body" idx="1"/>
          </p:nvPr>
        </p:nvSpPr>
        <p:spPr>
          <a:xfrm>
            <a:off x="512875" y="1055125"/>
            <a:ext cx="8002500" cy="36033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SzPts val="1400"/>
              <a:buChar char="●"/>
              <a:defRPr sz="1400"/>
            </a:lvl1pPr>
            <a:lvl2pPr marL="914400" lvl="1" indent="-317500" rtl="0">
              <a:lnSpc>
                <a:spcPct val="150000"/>
              </a:lnSpc>
              <a:spcBef>
                <a:spcPts val="1600"/>
              </a:spcBef>
              <a:spcAft>
                <a:spcPts val="0"/>
              </a:spcAft>
              <a:buSzPts val="1400"/>
              <a:buChar char="○"/>
              <a:defRPr/>
            </a:lvl2pPr>
            <a:lvl3pPr marL="1371600" lvl="2" indent="-317500" rtl="0">
              <a:lnSpc>
                <a:spcPct val="150000"/>
              </a:lnSpc>
              <a:spcBef>
                <a:spcPts val="1600"/>
              </a:spcBef>
              <a:spcAft>
                <a:spcPts val="0"/>
              </a:spcAft>
              <a:buSzPts val="1400"/>
              <a:buChar char="■"/>
              <a:defRPr/>
            </a:lvl3pPr>
            <a:lvl4pPr marL="1828800" lvl="3" indent="-317500" rtl="0">
              <a:lnSpc>
                <a:spcPct val="150000"/>
              </a:lnSpc>
              <a:spcBef>
                <a:spcPts val="1600"/>
              </a:spcBef>
              <a:spcAft>
                <a:spcPts val="0"/>
              </a:spcAft>
              <a:buSzPts val="1400"/>
              <a:buChar char="●"/>
              <a:defRPr/>
            </a:lvl4pPr>
            <a:lvl5pPr marL="2286000" lvl="4" indent="-317500" rtl="0">
              <a:lnSpc>
                <a:spcPct val="150000"/>
              </a:lnSpc>
              <a:spcBef>
                <a:spcPts val="1600"/>
              </a:spcBef>
              <a:spcAft>
                <a:spcPts val="0"/>
              </a:spcAft>
              <a:buSzPts val="1400"/>
              <a:buChar char="○"/>
              <a:defRPr/>
            </a:lvl5pPr>
            <a:lvl6pPr marL="2743200" lvl="5" indent="-317500" rtl="0">
              <a:lnSpc>
                <a:spcPct val="150000"/>
              </a:lnSpc>
              <a:spcBef>
                <a:spcPts val="1600"/>
              </a:spcBef>
              <a:spcAft>
                <a:spcPts val="0"/>
              </a:spcAft>
              <a:buSzPts val="1400"/>
              <a:buChar char="■"/>
              <a:defRPr/>
            </a:lvl6pPr>
            <a:lvl7pPr marL="3200400" lvl="6" indent="-317500" rtl="0">
              <a:lnSpc>
                <a:spcPct val="150000"/>
              </a:lnSpc>
              <a:spcBef>
                <a:spcPts val="1600"/>
              </a:spcBef>
              <a:spcAft>
                <a:spcPts val="0"/>
              </a:spcAft>
              <a:buSzPts val="1400"/>
              <a:buChar char="●"/>
              <a:defRPr/>
            </a:lvl7pPr>
            <a:lvl8pPr marL="3657600" lvl="7" indent="-317500" rtl="0">
              <a:lnSpc>
                <a:spcPct val="150000"/>
              </a:lnSpc>
              <a:spcBef>
                <a:spcPts val="1600"/>
              </a:spcBef>
              <a:spcAft>
                <a:spcPts val="0"/>
              </a:spcAft>
              <a:buSzPts val="1400"/>
              <a:buChar char="○"/>
              <a:defRPr/>
            </a:lvl8pPr>
            <a:lvl9pPr marL="4114800" lvl="8" indent="-317500" rtl="0">
              <a:lnSpc>
                <a:spcPct val="150000"/>
              </a:lnSpc>
              <a:spcBef>
                <a:spcPts val="1600"/>
              </a:spcBef>
              <a:spcAft>
                <a:spcPts val="1600"/>
              </a:spcAft>
              <a:buSzPts val="1400"/>
              <a:buChar char="■"/>
              <a:defRPr/>
            </a:lvl9pPr>
          </a:lstStyle>
          <a:p>
            <a:endParaRPr/>
          </a:p>
        </p:txBody>
      </p:sp>
      <p:pic>
        <p:nvPicPr>
          <p:cNvPr id="131" name="Google Shape;131;p1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32" name="Google Shape;132;p1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35" name="Google Shape;135;p1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38" name="Google Shape;138;p17"/>
          <p:cNvSpPr txBox="1">
            <a:spLocks noGrp="1"/>
          </p:cNvSpPr>
          <p:nvPr>
            <p:ph type="body" idx="1"/>
          </p:nvPr>
        </p:nvSpPr>
        <p:spPr>
          <a:xfrm>
            <a:off x="512875" y="2890075"/>
            <a:ext cx="8002500" cy="183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39" name="Google Shape;139;p1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40" name="Google Shape;140;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43" name="Google Shape;143;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0A1852"/>
                </a:solidFill>
                <a:latin typeface="Lato"/>
                <a:ea typeface="Lato"/>
                <a:cs typeface="Lato"/>
                <a:sym typeface="Lato"/>
              </a:rPr>
              <a:t>// </a:t>
            </a:r>
            <a:fld id="{00000000-1234-1234-1234-123412341234}" type="slidenum">
              <a:rPr lang="en" sz="900" b="1">
                <a:solidFill>
                  <a:srgbClr val="0A1852"/>
                </a:solidFill>
                <a:latin typeface="Lato"/>
                <a:ea typeface="Lato"/>
                <a:cs typeface="Lato"/>
                <a:sym typeface="Lato"/>
              </a:rPr>
              <a:t>‹#›</a:t>
            </a:fld>
            <a:endParaRPr sz="900" b="1">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59" name="Google Shape;159;p24"/>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60" name="Google Shape;160;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63" name="Google Shape;163;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72"/>
        <p:cNvGrpSpPr/>
        <p:nvPr/>
      </p:nvGrpSpPr>
      <p:grpSpPr>
        <a:xfrm>
          <a:off x="0" y="0"/>
          <a:ext cx="0" cy="0"/>
          <a:chOff x="0" y="0"/>
          <a:chExt cx="0" cy="0"/>
        </a:xfrm>
      </p:grpSpPr>
      <p:sp>
        <p:nvSpPr>
          <p:cNvPr id="173" name="Google Shape;173;p2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75" name="Google Shape;175;p26"/>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76" name="Google Shape;176;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79" name="Google Shape;17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0" name="Google Shape;180;p26"/>
          <p:cNvSpPr txBox="1">
            <a:spLocks noGrp="1"/>
          </p:cNvSpPr>
          <p:nvPr>
            <p:ph type="subTitle" idx="1"/>
          </p:nvPr>
        </p:nvSpPr>
        <p:spPr>
          <a:xfrm>
            <a:off x="503874" y="939925"/>
            <a:ext cx="3603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81"/>
        <p:cNvGrpSpPr/>
        <p:nvPr/>
      </p:nvGrpSpPr>
      <p:grpSpPr>
        <a:xfrm>
          <a:off x="0" y="0"/>
          <a:ext cx="0" cy="0"/>
          <a:chOff x="0" y="0"/>
          <a:chExt cx="0" cy="0"/>
        </a:xfrm>
      </p:grpSpPr>
      <p:sp>
        <p:nvSpPr>
          <p:cNvPr id="182" name="Google Shape;182;p2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84" name="Google Shape;184;p2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85" name="Google Shape;185;p2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88" name="Google Shape;188;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89" name="Google Shape;189;p27"/>
          <p:cNvSpPr txBox="1">
            <a:spLocks noGrp="1"/>
          </p:cNvSpPr>
          <p:nvPr>
            <p:ph type="subTitle" idx="1"/>
          </p:nvPr>
        </p:nvSpPr>
        <p:spPr>
          <a:xfrm>
            <a:off x="503873" y="939925"/>
            <a:ext cx="37650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90"/>
        <p:cNvGrpSpPr/>
        <p:nvPr/>
      </p:nvGrpSpPr>
      <p:grpSpPr>
        <a:xfrm>
          <a:off x="0" y="0"/>
          <a:ext cx="0" cy="0"/>
          <a:chOff x="0" y="0"/>
          <a:chExt cx="0" cy="0"/>
        </a:xfrm>
      </p:grpSpPr>
      <p:sp>
        <p:nvSpPr>
          <p:cNvPr id="191" name="Google Shape;191;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pic>
        <p:nvPicPr>
          <p:cNvPr id="193" name="Google Shape;193;p2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94" name="Google Shape;194;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97" name="Google Shape;197;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198" name="Google Shape;198;p28"/>
          <p:cNvSpPr txBox="1">
            <a:spLocks noGrp="1"/>
          </p:cNvSpPr>
          <p:nvPr>
            <p:ph type="subTitle" idx="1"/>
          </p:nvPr>
        </p:nvSpPr>
        <p:spPr>
          <a:xfrm>
            <a:off x="503874" y="939925"/>
            <a:ext cx="34821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99"/>
        <p:cNvGrpSpPr/>
        <p:nvPr/>
      </p:nvGrpSpPr>
      <p:grpSpPr>
        <a:xfrm>
          <a:off x="0" y="0"/>
          <a:ext cx="0" cy="0"/>
          <a:chOff x="0" y="0"/>
          <a:chExt cx="0" cy="0"/>
        </a:xfrm>
      </p:grpSpPr>
      <p:sp>
        <p:nvSpPr>
          <p:cNvPr id="200" name="Google Shape;200;p29"/>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pic>
        <p:nvPicPr>
          <p:cNvPr id="202" name="Google Shape;202;p2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03" name="Google Shape;203;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06" name="Google Shape;206;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07" name="Google Shape;207;p29"/>
          <p:cNvSpPr txBox="1">
            <a:spLocks noGrp="1"/>
          </p:cNvSpPr>
          <p:nvPr>
            <p:ph type="subTitle" idx="1"/>
          </p:nvPr>
        </p:nvSpPr>
        <p:spPr>
          <a:xfrm>
            <a:off x="503873" y="939925"/>
            <a:ext cx="36633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338275" y="2602725"/>
            <a:ext cx="8649300" cy="8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208"/>
        <p:cNvGrpSpPr/>
        <p:nvPr/>
      </p:nvGrpSpPr>
      <p:grpSpPr>
        <a:xfrm>
          <a:off x="0" y="0"/>
          <a:ext cx="0" cy="0"/>
          <a:chOff x="0" y="0"/>
          <a:chExt cx="0" cy="0"/>
        </a:xfrm>
      </p:grpSpPr>
      <p:pic>
        <p:nvPicPr>
          <p:cNvPr id="209" name="Google Shape;209;p3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0" name="Google Shape;210;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13" name="Google Shape;213;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14" name="Google Shape;214;p30"/>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16" name="Google Shape;216;p30"/>
          <p:cNvSpPr txBox="1">
            <a:spLocks noGrp="1"/>
          </p:cNvSpPr>
          <p:nvPr>
            <p:ph type="subTitle" idx="1"/>
          </p:nvPr>
        </p:nvSpPr>
        <p:spPr>
          <a:xfrm>
            <a:off x="503874" y="939925"/>
            <a:ext cx="3502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217"/>
        <p:cNvGrpSpPr/>
        <p:nvPr/>
      </p:nvGrpSpPr>
      <p:grpSpPr>
        <a:xfrm>
          <a:off x="0" y="0"/>
          <a:ext cx="0" cy="0"/>
          <a:chOff x="0" y="0"/>
          <a:chExt cx="0" cy="0"/>
        </a:xfrm>
      </p:grpSpPr>
      <p:pic>
        <p:nvPicPr>
          <p:cNvPr id="218" name="Google Shape;218;p3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19" name="Google Shape;219;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22" name="Google Shape;222;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223" name="Google Shape;223;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txBox="1">
            <a:spLocks noGrp="1"/>
          </p:cNvSpPr>
          <p:nvPr>
            <p:ph type="title"/>
          </p:nvPr>
        </p:nvSpPr>
        <p:spPr>
          <a:xfrm>
            <a:off x="494617" y="3819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rgbClr val="FFFFFF"/>
                </a:solidFill>
                <a:latin typeface="Lato"/>
                <a:ea typeface="Lato"/>
                <a:cs typeface="Lato"/>
                <a:sym typeface="Lato"/>
              </a:defRPr>
            </a:lvl1pPr>
            <a:lvl2pPr lvl="1" rtl="0">
              <a:spcBef>
                <a:spcPts val="0"/>
              </a:spcBef>
              <a:spcAft>
                <a:spcPts val="0"/>
              </a:spcAft>
              <a:buNone/>
              <a:defRPr>
                <a:solidFill>
                  <a:srgbClr val="FFFFFF"/>
                </a:solidFill>
                <a:latin typeface="Lato"/>
                <a:ea typeface="Lato"/>
                <a:cs typeface="Lato"/>
                <a:sym typeface="Lato"/>
              </a:defRPr>
            </a:lvl2pPr>
            <a:lvl3pPr lvl="2" rtl="0">
              <a:spcBef>
                <a:spcPts val="0"/>
              </a:spcBef>
              <a:spcAft>
                <a:spcPts val="0"/>
              </a:spcAft>
              <a:buNone/>
              <a:defRPr>
                <a:solidFill>
                  <a:srgbClr val="FFFFFF"/>
                </a:solidFill>
                <a:latin typeface="Lato"/>
                <a:ea typeface="Lato"/>
                <a:cs typeface="Lato"/>
                <a:sym typeface="Lato"/>
              </a:defRPr>
            </a:lvl3pPr>
            <a:lvl4pPr lvl="3" rtl="0">
              <a:spcBef>
                <a:spcPts val="0"/>
              </a:spcBef>
              <a:spcAft>
                <a:spcPts val="0"/>
              </a:spcAft>
              <a:buNone/>
              <a:defRPr>
                <a:solidFill>
                  <a:srgbClr val="FFFFFF"/>
                </a:solidFill>
                <a:latin typeface="Lato"/>
                <a:ea typeface="Lato"/>
                <a:cs typeface="Lato"/>
                <a:sym typeface="Lato"/>
              </a:defRPr>
            </a:lvl4pPr>
            <a:lvl5pPr lvl="4" rtl="0">
              <a:spcBef>
                <a:spcPts val="0"/>
              </a:spcBef>
              <a:spcAft>
                <a:spcPts val="0"/>
              </a:spcAft>
              <a:buNone/>
              <a:defRPr>
                <a:solidFill>
                  <a:srgbClr val="FFFFFF"/>
                </a:solidFill>
                <a:latin typeface="Lato"/>
                <a:ea typeface="Lato"/>
                <a:cs typeface="Lato"/>
                <a:sym typeface="Lato"/>
              </a:defRPr>
            </a:lvl5pPr>
            <a:lvl6pPr lvl="5" rtl="0">
              <a:spcBef>
                <a:spcPts val="0"/>
              </a:spcBef>
              <a:spcAft>
                <a:spcPts val="0"/>
              </a:spcAft>
              <a:buNone/>
              <a:defRPr>
                <a:solidFill>
                  <a:srgbClr val="FFFFFF"/>
                </a:solidFill>
                <a:latin typeface="Lato"/>
                <a:ea typeface="Lato"/>
                <a:cs typeface="Lato"/>
                <a:sym typeface="Lato"/>
              </a:defRPr>
            </a:lvl6pPr>
            <a:lvl7pPr lvl="6" rtl="0">
              <a:spcBef>
                <a:spcPts val="0"/>
              </a:spcBef>
              <a:spcAft>
                <a:spcPts val="0"/>
              </a:spcAft>
              <a:buNone/>
              <a:defRPr>
                <a:solidFill>
                  <a:srgbClr val="FFFFFF"/>
                </a:solidFill>
                <a:latin typeface="Lato"/>
                <a:ea typeface="Lato"/>
                <a:cs typeface="Lato"/>
                <a:sym typeface="Lato"/>
              </a:defRPr>
            </a:lvl7pPr>
            <a:lvl8pPr lvl="7" rtl="0">
              <a:spcBef>
                <a:spcPts val="0"/>
              </a:spcBef>
              <a:spcAft>
                <a:spcPts val="0"/>
              </a:spcAft>
              <a:buNone/>
              <a:defRPr>
                <a:solidFill>
                  <a:srgbClr val="FFFFFF"/>
                </a:solidFill>
                <a:latin typeface="Lato"/>
                <a:ea typeface="Lato"/>
                <a:cs typeface="Lato"/>
                <a:sym typeface="Lato"/>
              </a:defRPr>
            </a:lvl8pPr>
            <a:lvl9pPr lvl="8" rtl="0">
              <a:spcBef>
                <a:spcPts val="0"/>
              </a:spcBef>
              <a:spcAft>
                <a:spcPts val="0"/>
              </a:spcAft>
              <a:buNone/>
              <a:defRPr>
                <a:solidFill>
                  <a:srgbClr val="FFFFFF"/>
                </a:solidFill>
                <a:latin typeface="Lato"/>
                <a:ea typeface="Lato"/>
                <a:cs typeface="Lato"/>
                <a:sym typeface="Lato"/>
              </a:defRPr>
            </a:lvl9pPr>
          </a:lstStyle>
          <a:p>
            <a:endParaRPr/>
          </a:p>
        </p:txBody>
      </p:sp>
      <p:sp>
        <p:nvSpPr>
          <p:cNvPr id="225" name="Google Shape;225;p31"/>
          <p:cNvSpPr txBox="1">
            <a:spLocks noGrp="1"/>
          </p:cNvSpPr>
          <p:nvPr>
            <p:ph type="subTitle" idx="1"/>
          </p:nvPr>
        </p:nvSpPr>
        <p:spPr>
          <a:xfrm>
            <a:off x="503874" y="939925"/>
            <a:ext cx="35829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6"/>
        <p:cNvGrpSpPr/>
        <p:nvPr/>
      </p:nvGrpSpPr>
      <p:grpSpPr>
        <a:xfrm>
          <a:off x="0" y="0"/>
          <a:ext cx="0" cy="0"/>
          <a:chOff x="0" y="0"/>
          <a:chExt cx="0" cy="0"/>
        </a:xfrm>
      </p:grpSpPr>
      <p:sp>
        <p:nvSpPr>
          <p:cNvPr id="227" name="Google Shape;227;p32"/>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txBox="1">
            <a:spLocks noGrp="1"/>
          </p:cNvSpPr>
          <p:nvPr>
            <p:ph type="title"/>
          </p:nvPr>
        </p:nvSpPr>
        <p:spPr>
          <a:xfrm>
            <a:off x="265500" y="11569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29" name="Google Shape;229;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30" name="Google Shape;230;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2" name="Google Shape;232;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35" name="Google Shape;235;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238" name="Google Shape;238;p3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239" name="Google Shape;239;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242" name="Google Shape;242;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251"/>
        <p:cNvGrpSpPr/>
        <p:nvPr/>
      </p:nvGrpSpPr>
      <p:grpSpPr>
        <a:xfrm>
          <a:off x="0" y="0"/>
          <a:ext cx="0" cy="0"/>
          <a:chOff x="0" y="0"/>
          <a:chExt cx="0" cy="0"/>
        </a:xfrm>
      </p:grpSpPr>
      <p:sp>
        <p:nvSpPr>
          <p:cNvPr id="252" name="Google Shape;252;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latin typeface="Lato"/>
                <a:ea typeface="Lato"/>
                <a:cs typeface="Lato"/>
                <a:sym typeface="Lato"/>
              </a:rPr>
              <a:t>// </a:t>
            </a:r>
            <a:fld id="{00000000-1234-1234-1234-123412341234}" type="slidenum">
              <a:rPr lang="en" sz="900" b="1">
                <a:solidFill>
                  <a:srgbClr val="FFFFFF"/>
                </a:solidFill>
                <a:latin typeface="Lato"/>
                <a:ea typeface="Lato"/>
                <a:cs typeface="Lato"/>
                <a:sym typeface="Lato"/>
              </a:rPr>
              <a:t>‹#›</a:t>
            </a:fld>
            <a:endParaRPr sz="900" b="1">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257"/>
        <p:cNvGrpSpPr/>
        <p:nvPr/>
      </p:nvGrpSpPr>
      <p:grpSpPr>
        <a:xfrm>
          <a:off x="0" y="0"/>
          <a:ext cx="0" cy="0"/>
          <a:chOff x="0" y="0"/>
          <a:chExt cx="0" cy="0"/>
        </a:xfrm>
      </p:grpSpPr>
      <p:sp>
        <p:nvSpPr>
          <p:cNvPr id="258" name="Google Shape;258;p3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141414"/>
                </a:solidFill>
                <a:latin typeface="Lato"/>
                <a:ea typeface="Lato"/>
                <a:cs typeface="Lato"/>
                <a:sym typeface="Lato"/>
              </a:rPr>
              <a:t>// </a:t>
            </a:r>
            <a:fld id="{00000000-1234-1234-1234-123412341234}" type="slidenum">
              <a:rPr lang="en" sz="900" b="1">
                <a:solidFill>
                  <a:srgbClr val="141414"/>
                </a:solidFill>
                <a:latin typeface="Lato"/>
                <a:ea typeface="Lato"/>
                <a:cs typeface="Lato"/>
                <a:sym typeface="Lato"/>
              </a:rPr>
              <a:t>‹#›</a:t>
            </a:fld>
            <a:endParaRPr sz="900" b="1">
              <a:solidFill>
                <a:srgbClr val="141414"/>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3"/>
        <p:cNvGrpSpPr/>
        <p:nvPr/>
      </p:nvGrpSpPr>
      <p:grpSpPr>
        <a:xfrm>
          <a:off x="0" y="0"/>
          <a:ext cx="0" cy="0"/>
          <a:chOff x="0" y="0"/>
          <a:chExt cx="0" cy="0"/>
        </a:xfrm>
      </p:grpSpPr>
      <p:pic>
        <p:nvPicPr>
          <p:cNvPr id="3" name="Graphic 2">
            <a:extLst>
              <a:ext uri="{FF2B5EF4-FFF2-40B4-BE49-F238E27FC236}">
                <a16:creationId xmlns:a16="http://schemas.microsoft.com/office/drawing/2014/main" xmlns="" id="{8F565690-4E91-3B82-57A0-D3BEF9249CE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619500" y="2333625"/>
            <a:ext cx="1905000" cy="4762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32" name="Google Shape;32;p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35" name="Google Shape;35;p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36" name="Google Shape;36;p7"/>
          <p:cNvSpPr txBox="1">
            <a:spLocks noGrp="1"/>
          </p:cNvSpPr>
          <p:nvPr>
            <p:ph type="title"/>
          </p:nvPr>
        </p:nvSpPr>
        <p:spPr>
          <a:xfrm>
            <a:off x="3720884" y="229550"/>
            <a:ext cx="5283600" cy="576000"/>
          </a:xfrm>
          <a:prstGeom prst="rect">
            <a:avLst/>
          </a:prstGeom>
        </p:spPr>
        <p:txBody>
          <a:bodyPr spcFirstLastPara="1" wrap="square" lIns="91425" tIns="91425" rIns="91425" bIns="91425" anchor="t" anchorCtr="0">
            <a:noAutofit/>
          </a:bodyPr>
          <a:lstStyle>
            <a:lvl1pPr lvl="0">
              <a:spcBef>
                <a:spcPts val="0"/>
              </a:spcBef>
              <a:spcAft>
                <a:spcPts val="0"/>
              </a:spcAft>
              <a:buNone/>
              <a:defRPr sz="3000" b="1">
                <a:latin typeface="Lato"/>
                <a:ea typeface="Lato"/>
                <a:cs typeface="Lato"/>
                <a:sym typeface="Lato"/>
              </a:defRPr>
            </a:lvl1pPr>
            <a:lvl2pPr lvl="1">
              <a:spcBef>
                <a:spcPts val="0"/>
              </a:spcBef>
              <a:spcAft>
                <a:spcPts val="0"/>
              </a:spcAft>
              <a:buNone/>
              <a:defRPr>
                <a:latin typeface="Lato"/>
                <a:ea typeface="Lato"/>
                <a:cs typeface="Lato"/>
                <a:sym typeface="Lato"/>
              </a:defRPr>
            </a:lvl2pPr>
            <a:lvl3pPr lvl="2">
              <a:spcBef>
                <a:spcPts val="0"/>
              </a:spcBef>
              <a:spcAft>
                <a:spcPts val="0"/>
              </a:spcAft>
              <a:buNone/>
              <a:defRPr>
                <a:latin typeface="Lato"/>
                <a:ea typeface="Lato"/>
                <a:cs typeface="Lato"/>
                <a:sym typeface="Lato"/>
              </a:defRPr>
            </a:lvl3pPr>
            <a:lvl4pPr lvl="3">
              <a:spcBef>
                <a:spcPts val="0"/>
              </a:spcBef>
              <a:spcAft>
                <a:spcPts val="0"/>
              </a:spcAft>
              <a:buNone/>
              <a:defRPr>
                <a:latin typeface="Lato"/>
                <a:ea typeface="Lato"/>
                <a:cs typeface="Lato"/>
                <a:sym typeface="Lato"/>
              </a:defRPr>
            </a:lvl4pPr>
            <a:lvl5pPr lvl="4">
              <a:spcBef>
                <a:spcPts val="0"/>
              </a:spcBef>
              <a:spcAft>
                <a:spcPts val="0"/>
              </a:spcAft>
              <a:buNone/>
              <a:defRPr>
                <a:latin typeface="Lato"/>
                <a:ea typeface="Lato"/>
                <a:cs typeface="Lato"/>
                <a:sym typeface="Lato"/>
              </a:defRPr>
            </a:lvl5pPr>
            <a:lvl6pPr lvl="5">
              <a:spcBef>
                <a:spcPts val="0"/>
              </a:spcBef>
              <a:spcAft>
                <a:spcPts val="0"/>
              </a:spcAft>
              <a:buNone/>
              <a:defRPr>
                <a:latin typeface="Lato"/>
                <a:ea typeface="Lato"/>
                <a:cs typeface="Lato"/>
                <a:sym typeface="Lato"/>
              </a:defRPr>
            </a:lvl6pPr>
            <a:lvl7pPr lvl="6">
              <a:spcBef>
                <a:spcPts val="0"/>
              </a:spcBef>
              <a:spcAft>
                <a:spcPts val="0"/>
              </a:spcAft>
              <a:buNone/>
              <a:defRPr>
                <a:latin typeface="Lato"/>
                <a:ea typeface="Lato"/>
                <a:cs typeface="Lato"/>
                <a:sym typeface="Lato"/>
              </a:defRPr>
            </a:lvl7pPr>
            <a:lvl8pPr lvl="7">
              <a:spcBef>
                <a:spcPts val="0"/>
              </a:spcBef>
              <a:spcAft>
                <a:spcPts val="0"/>
              </a:spcAft>
              <a:buNone/>
              <a:defRPr>
                <a:latin typeface="Lato"/>
                <a:ea typeface="Lato"/>
                <a:cs typeface="Lato"/>
                <a:sym typeface="Lato"/>
              </a:defRPr>
            </a:lvl8pPr>
            <a:lvl9pPr lvl="8">
              <a:spcBef>
                <a:spcPts val="0"/>
              </a:spcBef>
              <a:spcAft>
                <a:spcPts val="0"/>
              </a:spcAft>
              <a:buNone/>
              <a:defRPr>
                <a:latin typeface="Lato"/>
                <a:ea typeface="Lato"/>
                <a:cs typeface="Lato"/>
                <a:sym typeface="Lato"/>
              </a:defRPr>
            </a:lvl9pPr>
          </a:lstStyle>
          <a:p>
            <a:endParaRPr/>
          </a:p>
        </p:txBody>
      </p:sp>
      <p:sp>
        <p:nvSpPr>
          <p:cNvPr id="37" name="Google Shape;37;p7"/>
          <p:cNvSpPr txBox="1">
            <a:spLocks noGrp="1"/>
          </p:cNvSpPr>
          <p:nvPr>
            <p:ph type="subTitle" idx="1"/>
          </p:nvPr>
        </p:nvSpPr>
        <p:spPr>
          <a:xfrm>
            <a:off x="3730147" y="787525"/>
            <a:ext cx="4151100" cy="350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1F1F5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8" name="Google Shape;38;p7"/>
          <p:cNvSpPr txBox="1">
            <a:spLocks noGrp="1"/>
          </p:cNvSpPr>
          <p:nvPr>
            <p:ph type="body" idx="2"/>
          </p:nvPr>
        </p:nvSpPr>
        <p:spPr>
          <a:xfrm>
            <a:off x="3739151" y="1303850"/>
            <a:ext cx="5161500" cy="339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41" name="Google Shape;41;p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44" name="Google Shape;44;p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45" name="Google Shape;45;p8"/>
          <p:cNvSpPr txBox="1">
            <a:spLocks noGrp="1"/>
          </p:cNvSpPr>
          <p:nvPr>
            <p:ph type="title"/>
          </p:nvPr>
        </p:nvSpPr>
        <p:spPr>
          <a:xfrm>
            <a:off x="494625" y="229550"/>
            <a:ext cx="4900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46" name="Google Shape;46;p8"/>
          <p:cNvSpPr txBox="1">
            <a:spLocks noGrp="1"/>
          </p:cNvSpPr>
          <p:nvPr>
            <p:ph type="subTitle" idx="1"/>
          </p:nvPr>
        </p:nvSpPr>
        <p:spPr>
          <a:xfrm>
            <a:off x="503875" y="787525"/>
            <a:ext cx="48912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7" name="Google Shape;47;p8"/>
          <p:cNvSpPr txBox="1">
            <a:spLocks noGrp="1"/>
          </p:cNvSpPr>
          <p:nvPr>
            <p:ph type="body" idx="2"/>
          </p:nvPr>
        </p:nvSpPr>
        <p:spPr>
          <a:xfrm>
            <a:off x="512875" y="1456250"/>
            <a:ext cx="4831800" cy="339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50" name="Google Shape;50;p9"/>
          <p:cNvSpPr txBox="1">
            <a:spLocks noGrp="1"/>
          </p:cNvSpPr>
          <p:nvPr>
            <p:ph type="subTitle" idx="1"/>
          </p:nvPr>
        </p:nvSpPr>
        <p:spPr>
          <a:xfrm>
            <a:off x="49180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51" name="Google Shape;51;p9"/>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52" name="Google Shape;52;p9"/>
          <p:cNvSpPr txBox="1">
            <a:spLocks noGrp="1"/>
          </p:cNvSpPr>
          <p:nvPr>
            <p:ph type="body" idx="2"/>
          </p:nvPr>
        </p:nvSpPr>
        <p:spPr>
          <a:xfrm>
            <a:off x="49752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56" name="Google Shape;56;p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57" name="Google Shape;57;p9"/>
          <p:cNvSpPr txBox="1">
            <a:spLocks noGrp="1"/>
          </p:cNvSpPr>
          <p:nvPr>
            <p:ph type="subTitle" idx="3"/>
          </p:nvPr>
        </p:nvSpPr>
        <p:spPr>
          <a:xfrm>
            <a:off x="4861650" y="1128750"/>
            <a:ext cx="35532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58" name="Google Shape;58;p9"/>
          <p:cNvSpPr txBox="1">
            <a:spLocks noGrp="1"/>
          </p:cNvSpPr>
          <p:nvPr>
            <p:ph type="body" idx="4"/>
          </p:nvPr>
        </p:nvSpPr>
        <p:spPr>
          <a:xfrm>
            <a:off x="4867375" y="1679525"/>
            <a:ext cx="3714000" cy="30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61" name="Google Shape;61;p10"/>
          <p:cNvSpPr txBox="1">
            <a:spLocks noGrp="1"/>
          </p:cNvSpPr>
          <p:nvPr>
            <p:ph type="subTitle" idx="1"/>
          </p:nvPr>
        </p:nvSpPr>
        <p:spPr>
          <a:xfrm>
            <a:off x="4918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pic>
        <p:nvPicPr>
          <p:cNvPr id="62" name="Google Shape;62;p10"/>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63" name="Google Shape;63;p10"/>
          <p:cNvSpPr txBox="1">
            <a:spLocks noGrp="1"/>
          </p:cNvSpPr>
          <p:nvPr>
            <p:ph type="body" idx="2"/>
          </p:nvPr>
        </p:nvSpPr>
        <p:spPr>
          <a:xfrm>
            <a:off x="4952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67" name="Google Shape;67;p1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68" name="Google Shape;68;p10"/>
          <p:cNvSpPr txBox="1">
            <a:spLocks noGrp="1"/>
          </p:cNvSpPr>
          <p:nvPr>
            <p:ph type="subTitle" idx="3"/>
          </p:nvPr>
        </p:nvSpPr>
        <p:spPr>
          <a:xfrm>
            <a:off x="6339775"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69" name="Google Shape;69;p10"/>
          <p:cNvSpPr txBox="1">
            <a:spLocks noGrp="1"/>
          </p:cNvSpPr>
          <p:nvPr>
            <p:ph type="body" idx="4"/>
          </p:nvPr>
        </p:nvSpPr>
        <p:spPr>
          <a:xfrm>
            <a:off x="6343200"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0" name="Google Shape;70;p10"/>
          <p:cNvSpPr txBox="1">
            <a:spLocks noGrp="1"/>
          </p:cNvSpPr>
          <p:nvPr>
            <p:ph type="subTitle" idx="5"/>
          </p:nvPr>
        </p:nvSpPr>
        <p:spPr>
          <a:xfrm>
            <a:off x="3417500" y="1128750"/>
            <a:ext cx="23967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71" name="Google Shape;71;p10"/>
          <p:cNvSpPr txBox="1">
            <a:spLocks noGrp="1"/>
          </p:cNvSpPr>
          <p:nvPr>
            <p:ph type="body" idx="6"/>
          </p:nvPr>
        </p:nvSpPr>
        <p:spPr>
          <a:xfrm>
            <a:off x="3420925" y="1661725"/>
            <a:ext cx="2393700" cy="310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72"/>
        <p:cNvGrpSpPr/>
        <p:nvPr/>
      </p:nvGrpSpPr>
      <p:grpSpPr>
        <a:xfrm>
          <a:off x="0" y="0"/>
          <a:ext cx="0" cy="0"/>
          <a:chOff x="0" y="0"/>
          <a:chExt cx="0" cy="0"/>
        </a:xfrm>
      </p:grpSpPr>
      <p:sp>
        <p:nvSpPr>
          <p:cNvPr id="73" name="Google Shape;73;p11"/>
          <p:cNvSpPr txBox="1">
            <a:spLocks noGrp="1"/>
          </p:cNvSpPr>
          <p:nvPr>
            <p:ph type="subTitle" idx="1"/>
          </p:nvPr>
        </p:nvSpPr>
        <p:spPr>
          <a:xfrm>
            <a:off x="122175" y="2491891"/>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pic>
        <p:nvPicPr>
          <p:cNvPr id="74" name="Google Shape;74;p11"/>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75" name="Google Shape;75;p11"/>
          <p:cNvSpPr txBox="1">
            <a:spLocks noGrp="1"/>
          </p:cNvSpPr>
          <p:nvPr>
            <p:ph type="body" idx="2"/>
          </p:nvPr>
        </p:nvSpPr>
        <p:spPr>
          <a:xfrm>
            <a:off x="124300" y="2834552"/>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6" name="Google Shape;76;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79" name="Google Shape;79;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
        <p:nvSpPr>
          <p:cNvPr id="80" name="Google Shape;80;p11"/>
          <p:cNvSpPr txBox="1">
            <a:spLocks noGrp="1"/>
          </p:cNvSpPr>
          <p:nvPr>
            <p:ph type="subTitle" idx="3"/>
          </p:nvPr>
        </p:nvSpPr>
        <p:spPr>
          <a:xfrm>
            <a:off x="92100" y="2112316"/>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1" name="Google Shape;81;p11"/>
          <p:cNvSpPr txBox="1">
            <a:spLocks noGrp="1"/>
          </p:cNvSpPr>
          <p:nvPr>
            <p:ph type="subTitle" idx="4"/>
          </p:nvPr>
        </p:nvSpPr>
        <p:spPr>
          <a:xfrm>
            <a:off x="3169538" y="2491928"/>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2" name="Google Shape;82;p11"/>
          <p:cNvSpPr txBox="1">
            <a:spLocks noGrp="1"/>
          </p:cNvSpPr>
          <p:nvPr>
            <p:ph type="body" idx="5"/>
          </p:nvPr>
        </p:nvSpPr>
        <p:spPr>
          <a:xfrm>
            <a:off x="3171667" y="2834578"/>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3" name="Google Shape;83;p11"/>
          <p:cNvSpPr txBox="1">
            <a:spLocks noGrp="1"/>
          </p:cNvSpPr>
          <p:nvPr>
            <p:ph type="subTitle" idx="6"/>
          </p:nvPr>
        </p:nvSpPr>
        <p:spPr>
          <a:xfrm>
            <a:off x="3139463" y="2112353"/>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
        <p:nvSpPr>
          <p:cNvPr id="84" name="Google Shape;84;p11"/>
          <p:cNvSpPr txBox="1">
            <a:spLocks noGrp="1"/>
          </p:cNvSpPr>
          <p:nvPr>
            <p:ph type="subTitle" idx="7"/>
          </p:nvPr>
        </p:nvSpPr>
        <p:spPr>
          <a:xfrm>
            <a:off x="6246988" y="2471797"/>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0A1852"/>
                </a:solidFill>
              </a:defRPr>
            </a:lvl1pPr>
            <a:lvl2pPr lvl="1" rtl="0">
              <a:spcBef>
                <a:spcPts val="1600"/>
              </a:spcBef>
              <a:spcAft>
                <a:spcPts val="0"/>
              </a:spcAft>
              <a:buNone/>
              <a:defRPr sz="1600">
                <a:solidFill>
                  <a:srgbClr val="0A1852"/>
                </a:solidFill>
              </a:defRPr>
            </a:lvl2pPr>
            <a:lvl3pPr lvl="2" rtl="0">
              <a:spcBef>
                <a:spcPts val="1600"/>
              </a:spcBef>
              <a:spcAft>
                <a:spcPts val="0"/>
              </a:spcAft>
              <a:buNone/>
              <a:defRPr sz="1600">
                <a:solidFill>
                  <a:srgbClr val="0A1852"/>
                </a:solidFill>
              </a:defRPr>
            </a:lvl3pPr>
            <a:lvl4pPr lvl="3" rtl="0">
              <a:spcBef>
                <a:spcPts val="1600"/>
              </a:spcBef>
              <a:spcAft>
                <a:spcPts val="0"/>
              </a:spcAft>
              <a:buNone/>
              <a:defRPr sz="1600">
                <a:solidFill>
                  <a:srgbClr val="0A1852"/>
                </a:solidFill>
              </a:defRPr>
            </a:lvl4pPr>
            <a:lvl5pPr lvl="4" rtl="0">
              <a:spcBef>
                <a:spcPts val="1600"/>
              </a:spcBef>
              <a:spcAft>
                <a:spcPts val="0"/>
              </a:spcAft>
              <a:buNone/>
              <a:defRPr sz="1600">
                <a:solidFill>
                  <a:srgbClr val="0A1852"/>
                </a:solidFill>
              </a:defRPr>
            </a:lvl5pPr>
            <a:lvl6pPr lvl="5" rtl="0">
              <a:spcBef>
                <a:spcPts val="1600"/>
              </a:spcBef>
              <a:spcAft>
                <a:spcPts val="0"/>
              </a:spcAft>
              <a:buNone/>
              <a:defRPr sz="1600">
                <a:solidFill>
                  <a:srgbClr val="0A1852"/>
                </a:solidFill>
              </a:defRPr>
            </a:lvl6pPr>
            <a:lvl7pPr lvl="6" rtl="0">
              <a:spcBef>
                <a:spcPts val="1600"/>
              </a:spcBef>
              <a:spcAft>
                <a:spcPts val="0"/>
              </a:spcAft>
              <a:buNone/>
              <a:defRPr sz="1600">
                <a:solidFill>
                  <a:srgbClr val="0A1852"/>
                </a:solidFill>
              </a:defRPr>
            </a:lvl7pPr>
            <a:lvl8pPr lvl="7" rtl="0">
              <a:spcBef>
                <a:spcPts val="1600"/>
              </a:spcBef>
              <a:spcAft>
                <a:spcPts val="0"/>
              </a:spcAft>
              <a:buNone/>
              <a:defRPr sz="1600">
                <a:solidFill>
                  <a:srgbClr val="0A1852"/>
                </a:solidFill>
              </a:defRPr>
            </a:lvl8pPr>
            <a:lvl9pPr lvl="8" rtl="0">
              <a:spcBef>
                <a:spcPts val="1600"/>
              </a:spcBef>
              <a:spcAft>
                <a:spcPts val="1600"/>
              </a:spcAft>
              <a:buNone/>
              <a:defRPr sz="1600">
                <a:solidFill>
                  <a:srgbClr val="0A1852"/>
                </a:solidFill>
              </a:defRPr>
            </a:lvl9pPr>
          </a:lstStyle>
          <a:p>
            <a:endParaRPr/>
          </a:p>
        </p:txBody>
      </p:sp>
      <p:sp>
        <p:nvSpPr>
          <p:cNvPr id="85" name="Google Shape;85;p11"/>
          <p:cNvSpPr txBox="1">
            <a:spLocks noGrp="1"/>
          </p:cNvSpPr>
          <p:nvPr>
            <p:ph type="body" idx="8"/>
          </p:nvPr>
        </p:nvSpPr>
        <p:spPr>
          <a:xfrm>
            <a:off x="6249121" y="2820575"/>
            <a:ext cx="2802900" cy="19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1"/>
          <p:cNvSpPr txBox="1">
            <a:spLocks noGrp="1"/>
          </p:cNvSpPr>
          <p:nvPr>
            <p:ph type="subTitle" idx="9"/>
          </p:nvPr>
        </p:nvSpPr>
        <p:spPr>
          <a:xfrm>
            <a:off x="6216913" y="2092222"/>
            <a:ext cx="2835000" cy="44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rgbClr val="1F1F50"/>
                </a:solidFill>
              </a:defRPr>
            </a:lvl1pPr>
            <a:lvl2pPr lvl="1" rtl="0">
              <a:spcBef>
                <a:spcPts val="1600"/>
              </a:spcBef>
              <a:spcAft>
                <a:spcPts val="0"/>
              </a:spcAft>
              <a:buNone/>
              <a:defRPr>
                <a:solidFill>
                  <a:srgbClr val="1F1F50"/>
                </a:solidFill>
              </a:defRPr>
            </a:lvl2pPr>
            <a:lvl3pPr lvl="2" rtl="0">
              <a:spcBef>
                <a:spcPts val="1600"/>
              </a:spcBef>
              <a:spcAft>
                <a:spcPts val="0"/>
              </a:spcAft>
              <a:buNone/>
              <a:defRPr>
                <a:solidFill>
                  <a:srgbClr val="1F1F50"/>
                </a:solidFill>
              </a:defRPr>
            </a:lvl3pPr>
            <a:lvl4pPr lvl="3" rtl="0">
              <a:spcBef>
                <a:spcPts val="1600"/>
              </a:spcBef>
              <a:spcAft>
                <a:spcPts val="0"/>
              </a:spcAft>
              <a:buNone/>
              <a:defRPr>
                <a:solidFill>
                  <a:srgbClr val="1F1F50"/>
                </a:solidFill>
              </a:defRPr>
            </a:lvl4pPr>
            <a:lvl5pPr lvl="4" rtl="0">
              <a:spcBef>
                <a:spcPts val="1600"/>
              </a:spcBef>
              <a:spcAft>
                <a:spcPts val="0"/>
              </a:spcAft>
              <a:buNone/>
              <a:defRPr>
                <a:solidFill>
                  <a:srgbClr val="1F1F50"/>
                </a:solidFill>
              </a:defRPr>
            </a:lvl5pPr>
            <a:lvl6pPr lvl="5" rtl="0">
              <a:spcBef>
                <a:spcPts val="1600"/>
              </a:spcBef>
              <a:spcAft>
                <a:spcPts val="0"/>
              </a:spcAft>
              <a:buNone/>
              <a:defRPr>
                <a:solidFill>
                  <a:srgbClr val="1F1F50"/>
                </a:solidFill>
              </a:defRPr>
            </a:lvl6pPr>
            <a:lvl7pPr lvl="6" rtl="0">
              <a:spcBef>
                <a:spcPts val="1600"/>
              </a:spcBef>
              <a:spcAft>
                <a:spcPts val="0"/>
              </a:spcAft>
              <a:buNone/>
              <a:defRPr>
                <a:solidFill>
                  <a:srgbClr val="1F1F50"/>
                </a:solidFill>
              </a:defRPr>
            </a:lvl7pPr>
            <a:lvl8pPr lvl="7" rtl="0">
              <a:spcBef>
                <a:spcPts val="1600"/>
              </a:spcBef>
              <a:spcAft>
                <a:spcPts val="0"/>
              </a:spcAft>
              <a:buNone/>
              <a:defRPr>
                <a:solidFill>
                  <a:srgbClr val="1F1F50"/>
                </a:solidFill>
              </a:defRPr>
            </a:lvl8pPr>
            <a:lvl9pPr lvl="8" rtl="0">
              <a:spcBef>
                <a:spcPts val="1600"/>
              </a:spcBef>
              <a:spcAft>
                <a:spcPts val="1600"/>
              </a:spcAft>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05" name="Google Shape;105;p13"/>
          <p:cNvSpPr txBox="1">
            <a:spLocks noGrp="1"/>
          </p:cNvSpPr>
          <p:nvPr>
            <p:ph type="subTitle" idx="1"/>
          </p:nvPr>
        </p:nvSpPr>
        <p:spPr>
          <a:xfrm>
            <a:off x="503872" y="787525"/>
            <a:ext cx="3884700" cy="350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1F1F5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3"/>
          <p:cNvSpPr txBox="1">
            <a:spLocks noGrp="1"/>
          </p:cNvSpPr>
          <p:nvPr>
            <p:ph type="body" idx="2"/>
          </p:nvPr>
        </p:nvSpPr>
        <p:spPr>
          <a:xfrm>
            <a:off x="512875" y="1380050"/>
            <a:ext cx="8093100" cy="3294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7" name="Google Shape;107;p13"/>
          <p:cNvPicPr preferRelativeResize="0"/>
          <p:nvPr/>
        </p:nvPicPr>
        <p:blipFill>
          <a:blip r:embed="rId2">
            <a:alphaModFix/>
          </a:blip>
          <a:stretch>
            <a:fillRect/>
          </a:stretch>
        </p:blipFill>
        <p:spPr>
          <a:xfrm>
            <a:off x="53125" y="4989200"/>
            <a:ext cx="946500" cy="109775"/>
          </a:xfrm>
          <a:prstGeom prst="rect">
            <a:avLst/>
          </a:prstGeom>
          <a:noFill/>
          <a:ln>
            <a:noFill/>
          </a:ln>
        </p:spPr>
      </p:pic>
      <p:sp>
        <p:nvSpPr>
          <p:cNvPr id="108" name="Google Shape;108;p1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latin typeface="Lato"/>
                <a:ea typeface="Lato"/>
                <a:cs typeface="Lato"/>
                <a:sym typeface="Lato"/>
              </a:rPr>
              <a:t>//01</a:t>
            </a:r>
            <a:endParaRPr>
              <a:solidFill>
                <a:srgbClr val="FFFFFF"/>
              </a:solidFill>
            </a:endParaRPr>
          </a:p>
        </p:txBody>
      </p:sp>
      <p:sp>
        <p:nvSpPr>
          <p:cNvPr id="111" name="Google Shape;111;p1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 </a:t>
            </a:r>
            <a:fld id="{00000000-1234-1234-1234-123412341234}" type="slidenum">
              <a:rPr lang="en" sz="900">
                <a:solidFill>
                  <a:srgbClr val="FFFFFF"/>
                </a:solidFill>
                <a:latin typeface="Lato"/>
                <a:ea typeface="Lato"/>
                <a:cs typeface="Lato"/>
                <a:sym typeface="Lato"/>
              </a:rPr>
              <a:t>‹#›</a:t>
            </a:fld>
            <a:endParaRPr sz="900">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F1F50"/>
              </a:buClr>
              <a:buSzPts val="2800"/>
              <a:buFont typeface="Lato Black"/>
              <a:buNone/>
              <a:defRPr sz="2800">
                <a:solidFill>
                  <a:srgbClr val="1F1F50"/>
                </a:solidFill>
                <a:latin typeface="Lato Black"/>
                <a:ea typeface="Lato Black"/>
                <a:cs typeface="Lato Black"/>
                <a:sym typeface="Lat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5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5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5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 id="2147483670"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2" r:id="rId24"/>
    <p:sldLayoutId id="2147483685"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116425" y="1916925"/>
            <a:ext cx="90276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t>CHIPYUG – Agriculture and IoT SIGN up</a:t>
            </a:r>
            <a:endParaRPr sz="3600" dirty="0"/>
          </a:p>
        </p:txBody>
      </p:sp>
      <p:sp>
        <p:nvSpPr>
          <p:cNvPr id="264" name="Google Shape;264;p40"/>
          <p:cNvSpPr txBox="1">
            <a:spLocks noGrp="1"/>
          </p:cNvSpPr>
          <p:nvPr>
            <p:ph type="subTitle" idx="1"/>
          </p:nvPr>
        </p:nvSpPr>
        <p:spPr>
          <a:xfrm>
            <a:off x="187312" y="2750624"/>
            <a:ext cx="4559100" cy="5150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Saumya</a:t>
            </a:r>
            <a:r>
              <a:rPr lang="en-US" dirty="0" smtClean="0"/>
              <a:t> </a:t>
            </a:r>
            <a:r>
              <a:rPr lang="en-US" dirty="0" err="1" smtClean="0"/>
              <a:t>Pillai</a:t>
            </a:r>
            <a:r>
              <a:rPr lang="en-US" dirty="0" smtClean="0"/>
              <a:t> – BE (Computer)- CRM</a:t>
            </a:r>
            <a:endParaRPr dirty="0"/>
          </a:p>
          <a:p>
            <a:pPr marL="0" lvl="0" indent="0" algn="l" rtl="0">
              <a:spcBef>
                <a:spcPts val="1600"/>
              </a:spcBef>
              <a:spcAft>
                <a:spcPts val="1600"/>
              </a:spcAft>
              <a:buNone/>
            </a:pPr>
            <a:r>
              <a:rPr lang="en" sz="1300" dirty="0" smtClean="0"/>
              <a:t>Date – 18-May-2022</a:t>
            </a:r>
            <a:endParaRPr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Your Aha Moment!</a:t>
            </a:r>
            <a:endParaRPr sz="2000"/>
          </a:p>
        </p:txBody>
      </p:sp>
      <p:sp>
        <p:nvSpPr>
          <p:cNvPr id="306" name="Google Shape;306;p47"/>
          <p:cNvSpPr txBox="1"/>
          <p:nvPr/>
        </p:nvSpPr>
        <p:spPr>
          <a:xfrm>
            <a:off x="512375" y="923731"/>
            <a:ext cx="8238600" cy="36418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Lato"/>
              <a:ea typeface="Lato"/>
              <a:cs typeface="Lato"/>
              <a:sym typeface="Lato"/>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284" y="1739777"/>
            <a:ext cx="31813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97" y="1644527"/>
            <a:ext cx="18669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xplosion 2 1"/>
          <p:cNvSpPr/>
          <p:nvPr/>
        </p:nvSpPr>
        <p:spPr>
          <a:xfrm>
            <a:off x="2724539" y="1644527"/>
            <a:ext cx="2593910" cy="174248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CHASE AND RECEIVE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338275" y="1916925"/>
            <a:ext cx="8649300" cy="8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Thank You</a:t>
            </a:r>
            <a:endParaRPr sz="3600"/>
          </a:p>
        </p:txBody>
      </p:sp>
      <p:sp>
        <p:nvSpPr>
          <p:cNvPr id="312" name="Google Shape;312;p48"/>
          <p:cNvSpPr txBox="1">
            <a:spLocks noGrp="1"/>
          </p:cNvSpPr>
          <p:nvPr>
            <p:ph type="subTitle" idx="1"/>
          </p:nvPr>
        </p:nvSpPr>
        <p:spPr>
          <a:xfrm>
            <a:off x="339712" y="2750625"/>
            <a:ext cx="4559100" cy="5524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dirty="0" smtClean="0"/>
              <a:t>References – IGNOU and scopus</a:t>
            </a: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Why?</a:t>
            </a:r>
            <a:endParaRPr sz="2000" dirty="0"/>
          </a:p>
        </p:txBody>
      </p:sp>
      <p:sp>
        <p:nvSpPr>
          <p:cNvPr id="270" name="Google Shape;270;p41"/>
          <p:cNvSpPr txBox="1"/>
          <p:nvPr/>
        </p:nvSpPr>
        <p:spPr>
          <a:xfrm>
            <a:off x="512375" y="895739"/>
            <a:ext cx="8238600" cy="3669861"/>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While we have reached moon and mars , it still seems that we are not self-sufficient on earth in terms of food, energy and water. So I feel that if every household can be motivated , engaged and minimally  financed in these sectors, considerable progress can be made in our social environment</a:t>
            </a: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Eventhough technology has reached every household through mail, whatsapp, social network, job sites, mobile, iPods etc, there is no single device which can convert solar energy to fuel a home .</a:t>
            </a: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The use of IoT has increased considerably to enable security from fire , mishaps etc, I am finding the use of IoT to measure the composition of soil in terms of harmful chemical components, minerals which enhance crop production, fertilizers containing ingredients unsafe for human consumption.</a:t>
            </a: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Determine the proportion of manure necessary for the adequate growth of crops and plants.</a:t>
            </a: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Handheld devices should enable even an indigenous person to perform these tasks without much technical and agricultural knowhow.</a:t>
            </a: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We all know that weather forecasts is unpredicatable during a year so engaging in small scale house level farming in promiseable in areas/regions which have seen considerable losses with large scale farming. These regions are favourable to extreme weather conditions or alternate regions to be upscaled for crops of these regions.</a:t>
            </a:r>
            <a:endParaRPr lang="en" dirty="0" smtClean="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endParaRPr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491675" y="154905"/>
            <a:ext cx="8280000" cy="4889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222222"/>
                </a:solidFill>
                <a:highlight>
                  <a:srgbClr val="FFFFFF"/>
                </a:highlight>
              </a:rPr>
              <a:t>User Segment &amp; Pain Points</a:t>
            </a:r>
            <a:endParaRPr sz="2000" dirty="0"/>
          </a:p>
        </p:txBody>
      </p:sp>
      <p:sp>
        <p:nvSpPr>
          <p:cNvPr id="276" name="Google Shape;276;p42"/>
          <p:cNvSpPr txBox="1"/>
          <p:nvPr/>
        </p:nvSpPr>
        <p:spPr>
          <a:xfrm>
            <a:off x="512375" y="578498"/>
            <a:ext cx="8238600" cy="3987102"/>
          </a:xfrm>
          <a:prstGeom prst="rect">
            <a:avLst/>
          </a:prstGeom>
          <a:noFill/>
          <a:ln>
            <a:noFill/>
          </a:ln>
        </p:spPr>
        <p:txBody>
          <a:bodyPr spcFirstLastPara="1" wrap="square" lIns="91425" tIns="91425" rIns="91425" bIns="91425" anchor="t" anchorCtr="0">
            <a:noAutofit/>
            <a:scene3d>
              <a:camera prst="orthographicFront"/>
              <a:lightRig rig="threePt" dir="t"/>
            </a:scene3d>
            <a:sp3d z="12700"/>
          </a:bodyPr>
          <a:lstStyle/>
          <a:p>
            <a:pPr marL="285750" lvl="0" indent="-285750" algn="l" rtl="0">
              <a:lnSpc>
                <a:spcPct val="115000"/>
              </a:lnSpc>
              <a:spcBef>
                <a:spcPts val="1000"/>
              </a:spcBef>
              <a:spcAft>
                <a:spcPts val="0"/>
              </a:spcAft>
              <a:buFontTx/>
              <a:buChar char="-"/>
            </a:pPr>
            <a:r>
              <a:rPr lang="en-US" dirty="0" smtClean="0">
                <a:solidFill>
                  <a:srgbClr val="222222"/>
                </a:solidFill>
                <a:highlight>
                  <a:srgbClr val="FFFFFF"/>
                </a:highlight>
                <a:latin typeface="Lato"/>
                <a:ea typeface="Lato"/>
                <a:cs typeface="Lato"/>
                <a:sym typeface="Lato"/>
              </a:rPr>
              <a:t>The user segment targeted is every household, farmers and common man in general everyone having access to mobile devices , 100 </a:t>
            </a:r>
            <a:r>
              <a:rPr lang="en-US" dirty="0" err="1" smtClean="0">
                <a:solidFill>
                  <a:srgbClr val="222222"/>
                </a:solidFill>
                <a:highlight>
                  <a:srgbClr val="FFFFFF"/>
                </a:highlight>
                <a:latin typeface="Lato"/>
                <a:ea typeface="Lato"/>
                <a:cs typeface="Lato"/>
                <a:sym typeface="Lato"/>
              </a:rPr>
              <a:t>sq</a:t>
            </a:r>
            <a:r>
              <a:rPr lang="en-US" dirty="0" smtClean="0">
                <a:solidFill>
                  <a:srgbClr val="222222"/>
                </a:solidFill>
                <a:highlight>
                  <a:srgbClr val="FFFFFF"/>
                </a:highlight>
                <a:latin typeface="Lato"/>
                <a:ea typeface="Lato"/>
                <a:cs typeface="Lato"/>
                <a:sym typeface="Lato"/>
              </a:rPr>
              <a:t> foot of space for farming and interest to farming.</a:t>
            </a:r>
          </a:p>
          <a:p>
            <a:pPr marL="285750" lvl="2" indent="-285750">
              <a:lnSpc>
                <a:spcPct val="115000"/>
              </a:lnSpc>
              <a:spcBef>
                <a:spcPts val="1000"/>
              </a:spcBef>
              <a:buFontTx/>
              <a:buChar char="-"/>
            </a:pPr>
            <a:r>
              <a:rPr lang="en-US" dirty="0" smtClean="0">
                <a:solidFill>
                  <a:srgbClr val="222222"/>
                </a:solidFill>
                <a:highlight>
                  <a:srgbClr val="FFFFFF"/>
                </a:highlight>
                <a:latin typeface="Lato"/>
                <a:ea typeface="Lato"/>
                <a:cs typeface="Lato"/>
                <a:sym typeface="Lato"/>
              </a:rPr>
              <a:t>The applications should be able to collate and provide relevant knowledge and information for small-scale and large scale farming in terms of </a:t>
            </a:r>
            <a:endParaRPr lang="en-US" dirty="0" smtClean="0">
              <a:ln cmpd="dbl">
                <a:solidFill>
                  <a:schemeClr val="tx1"/>
                </a:solidFill>
              </a:ln>
              <a:solidFill>
                <a:srgbClr val="222222"/>
              </a:solidFill>
              <a:highlight>
                <a:srgbClr val="FFFFFF"/>
              </a:highlight>
              <a:latin typeface="Lato"/>
              <a:ea typeface="Lato"/>
              <a:cs typeface="Lato"/>
              <a:sym typeface="Lato"/>
            </a:endParaRPr>
          </a:p>
          <a:p>
            <a:pPr marL="285750" lvl="8"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Optimum utilization of available resources to undertake farming</a:t>
            </a:r>
          </a:p>
          <a:p>
            <a:pPr marL="285750" lvl="6"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Doing agriculture with ease for newbies, learn how to seed, irrigate, manure and harvest with ease</a:t>
            </a:r>
          </a:p>
          <a:p>
            <a:pPr marL="285750" lvl="6"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Crop monitoring for pest and diseases</a:t>
            </a:r>
          </a:p>
          <a:p>
            <a:pPr marL="285750" lvl="6"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Deduce soil composition using advanced technology</a:t>
            </a:r>
          </a:p>
          <a:p>
            <a:pPr marL="285750" lvl="6"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Food and Water requirement analysis (irrigation) using data analysis</a:t>
            </a:r>
          </a:p>
          <a:p>
            <a:pPr marL="285750" lvl="6"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Forecasting weather conditions and disease conditions in a crop </a:t>
            </a:r>
          </a:p>
          <a:p>
            <a:pPr marL="285750" lvl="6" indent="-285750">
              <a:lnSpc>
                <a:spcPct val="115000"/>
              </a:lnSpc>
              <a:spcBef>
                <a:spcPts val="1000"/>
              </a:spcBef>
              <a:buFont typeface="Wingdings" pitchFamily="2" charset="2"/>
              <a:buChar char="§"/>
            </a:pPr>
            <a:r>
              <a:rPr lang="en-US" dirty="0" smtClean="0">
                <a:ln cmpd="dbl">
                  <a:solidFill>
                    <a:schemeClr val="tx1"/>
                  </a:solidFill>
                </a:ln>
                <a:solidFill>
                  <a:srgbClr val="222222"/>
                </a:solidFill>
                <a:highlight>
                  <a:srgbClr val="FFFFFF"/>
                </a:highlight>
                <a:latin typeface="Lato"/>
                <a:ea typeface="Lato"/>
                <a:cs typeface="Lato"/>
                <a:sym typeface="Lato"/>
              </a:rPr>
              <a:t>Forecasting crop growth and development </a:t>
            </a:r>
          </a:p>
          <a:p>
            <a:pPr marL="285750" lvl="0" indent="-285750" algn="l" rtl="0">
              <a:lnSpc>
                <a:spcPct val="115000"/>
              </a:lnSpc>
              <a:spcBef>
                <a:spcPts val="1000"/>
              </a:spcBef>
              <a:spcAft>
                <a:spcPts val="0"/>
              </a:spcAft>
              <a:buFontTx/>
              <a:buChar char="-"/>
            </a:pPr>
            <a:endParaRPr lang="en-US" dirty="0" smtClean="0">
              <a:solidFill>
                <a:srgbClr val="222222"/>
              </a:solidFill>
              <a:highlight>
                <a:srgbClr val="FFFFFF"/>
              </a:highlight>
              <a:latin typeface="Lato"/>
              <a:ea typeface="Lato"/>
              <a:cs typeface="Lato"/>
              <a:sym typeface="Lato"/>
            </a:endParaRPr>
          </a:p>
          <a:p>
            <a:pPr marL="285750" lvl="0" indent="-285750" algn="l" rtl="0">
              <a:lnSpc>
                <a:spcPct val="115000"/>
              </a:lnSpc>
              <a:spcBef>
                <a:spcPts val="1000"/>
              </a:spcBef>
              <a:spcAft>
                <a:spcPts val="0"/>
              </a:spcAft>
              <a:buFontTx/>
              <a:buChar char="-"/>
            </a:pPr>
            <a:endParaRPr lang="en-US" dirty="0" smtClean="0">
              <a:solidFill>
                <a:srgbClr val="222222"/>
              </a:solidFill>
              <a:highlight>
                <a:srgbClr val="FFFFFF"/>
              </a:highlight>
              <a:latin typeface="Lato"/>
              <a:ea typeface="Lato"/>
              <a:cs typeface="Lato"/>
              <a:sym typeface="Lato"/>
            </a:endParaRPr>
          </a:p>
          <a:p>
            <a:pPr marL="171450" lvl="0" indent="-171450" algn="l" rtl="0">
              <a:lnSpc>
                <a:spcPct val="115000"/>
              </a:lnSpc>
              <a:spcBef>
                <a:spcPts val="1000"/>
              </a:spcBef>
              <a:spcAft>
                <a:spcPts val="0"/>
              </a:spcAft>
              <a:buFontTx/>
              <a:buChar char="-"/>
            </a:pPr>
            <a:endParaRPr sz="1200"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317241" y="326571"/>
            <a:ext cx="8500188" cy="4239029"/>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spcAft>
                <a:spcPts val="1000"/>
              </a:spcAft>
            </a:pPr>
            <a:r>
              <a:rPr lang="en" dirty="0" smtClean="0">
                <a:solidFill>
                  <a:srgbClr val="00B0F0"/>
                </a:solidFill>
                <a:highlight>
                  <a:srgbClr val="FFFFFF"/>
                </a:highlight>
                <a:latin typeface="Lato"/>
                <a:ea typeface="Lato"/>
                <a:cs typeface="Lato"/>
                <a:sym typeface="Lato"/>
              </a:rPr>
              <a:t>SPECTROMETRY-</a:t>
            </a:r>
            <a:r>
              <a:rPr lang="en" dirty="0" smtClean="0">
                <a:solidFill>
                  <a:srgbClr val="222222"/>
                </a:solidFill>
                <a:highlight>
                  <a:srgbClr val="FFFFFF"/>
                </a:highlight>
                <a:latin typeface="Lato"/>
                <a:ea typeface="Lato"/>
                <a:cs typeface="Lato"/>
                <a:sym typeface="Lato"/>
              </a:rPr>
              <a:t> </a:t>
            </a:r>
            <a:r>
              <a:rPr lang="en" dirty="0">
                <a:sym typeface="Lato"/>
              </a:rPr>
              <a:t>UV-VISIBLE Spectrometry is </a:t>
            </a:r>
            <a:r>
              <a:rPr lang="en-US" dirty="0"/>
              <a:t>used </a:t>
            </a:r>
            <a:r>
              <a:rPr lang="en-US" dirty="0"/>
              <a:t>to detect one or more components in a solution and measure the concentration of these species. </a:t>
            </a:r>
            <a:r>
              <a:rPr lang="en-US" dirty="0" smtClean="0"/>
              <a:t>Even </a:t>
            </a:r>
            <a:r>
              <a:rPr lang="en-US" dirty="0"/>
              <a:t>traces of substances can be determined in a simple way which is not possible with classical analytical methods. UV spectrometry is also used for obtaining structural information of substances; particularly the organic compounds and it may as well help in establishing the identity of a </a:t>
            </a:r>
            <a:r>
              <a:rPr lang="en-US" dirty="0" smtClean="0"/>
              <a:t>molecule.</a:t>
            </a:r>
          </a:p>
          <a:p>
            <a:pPr>
              <a:lnSpc>
                <a:spcPct val="115000"/>
              </a:lnSpc>
              <a:spcBef>
                <a:spcPts val="1000"/>
              </a:spcBef>
              <a:spcAft>
                <a:spcPts val="1000"/>
              </a:spcAft>
            </a:pPr>
            <a:r>
              <a:rPr lang="en" dirty="0" smtClean="0">
                <a:solidFill>
                  <a:srgbClr val="00B0F0"/>
                </a:solidFill>
                <a:highlight>
                  <a:srgbClr val="FFFFFF"/>
                </a:highlight>
                <a:latin typeface="Lato"/>
                <a:ea typeface="Lato"/>
                <a:cs typeface="Lato"/>
                <a:sym typeface="Lato"/>
              </a:rPr>
              <a:t>SENSORS </a:t>
            </a:r>
            <a:r>
              <a:rPr lang="en" dirty="0" smtClean="0">
                <a:solidFill>
                  <a:srgbClr val="222222"/>
                </a:solidFill>
                <a:highlight>
                  <a:srgbClr val="FFFFFF"/>
                </a:highlight>
                <a:latin typeface="Lato"/>
                <a:ea typeface="Lato"/>
                <a:cs typeface="Lato"/>
                <a:sym typeface="Lato"/>
              </a:rPr>
              <a:t>- </a:t>
            </a:r>
            <a:r>
              <a:rPr lang="en-US" dirty="0"/>
              <a:t>Sensors are used for industrial process stream analysis, monitoring air quality in urban and workplace environments, and hospital patients’ body fluids for clinical purposes</a:t>
            </a:r>
            <a:r>
              <a:rPr lang="en-US" dirty="0" smtClean="0"/>
              <a:t>.</a:t>
            </a:r>
            <a:r>
              <a:rPr lang="en" dirty="0" smtClean="0">
                <a:solidFill>
                  <a:srgbClr val="222222"/>
                </a:solidFill>
                <a:highlight>
                  <a:srgbClr val="FFFFFF"/>
                </a:highlight>
                <a:latin typeface="Lato"/>
                <a:ea typeface="Lato"/>
                <a:cs typeface="Lato"/>
                <a:sym typeface="Lato"/>
              </a:rPr>
              <a:t> </a:t>
            </a:r>
            <a:r>
              <a:rPr lang="en-US" dirty="0"/>
              <a:t>Sensors are small or miniaturized devices designed for the continuous </a:t>
            </a:r>
            <a:r>
              <a:rPr lang="en-US" dirty="0" smtClean="0"/>
              <a:t>monitoring </a:t>
            </a:r>
            <a:r>
              <a:rPr lang="en-US" dirty="0"/>
              <a:t>of the physicochemical or biochemical properties of specific </a:t>
            </a:r>
            <a:r>
              <a:rPr lang="en-US" dirty="0" err="1" smtClean="0"/>
              <a:t>analytes</a:t>
            </a:r>
            <a:r>
              <a:rPr lang="en-US" dirty="0" smtClean="0"/>
              <a:t> </a:t>
            </a:r>
            <a:r>
              <a:rPr lang="en-US" dirty="0"/>
              <a:t>so as to provide qualitative and/or quantitative analytical data. They comprise a thin layer of a chemically or biochemically sensitive substance (matrix and </a:t>
            </a:r>
            <a:r>
              <a:rPr lang="en-US" dirty="0" smtClean="0"/>
              <a:t>recognition </a:t>
            </a:r>
            <a:r>
              <a:rPr lang="en-US" dirty="0"/>
              <a:t>element) in contact with a transducer (i.e. a means of converting the </a:t>
            </a:r>
            <a:r>
              <a:rPr lang="en-US" dirty="0" smtClean="0"/>
              <a:t>chemical </a:t>
            </a:r>
            <a:r>
              <a:rPr lang="en-US" dirty="0"/>
              <a:t>or biochemical information into an electrical or optical signal) </a:t>
            </a:r>
            <a:r>
              <a:rPr lang="en-US" dirty="0" smtClean="0"/>
              <a:t>.The </a:t>
            </a:r>
            <a:r>
              <a:rPr lang="en-US" dirty="0"/>
              <a:t>transducer signal is then processed by suitable electronic circuitry incorporated into the device. Biosensors generally employ a thin layer of a substance incorporating an </a:t>
            </a:r>
            <a:r>
              <a:rPr lang="en-US" dirty="0" smtClean="0"/>
              <a:t>immobilized </a:t>
            </a:r>
            <a:r>
              <a:rPr lang="en-US" dirty="0"/>
              <a:t>reagent that contains </a:t>
            </a:r>
            <a:r>
              <a:rPr lang="en-US" dirty="0" smtClean="0"/>
              <a:t>bio recognition </a:t>
            </a:r>
            <a:r>
              <a:rPr lang="en-US" dirty="0"/>
              <a:t>sites. The biomolecules may be proteins, often enzymes, or other macromolecules that display specific </a:t>
            </a:r>
            <a:r>
              <a:rPr lang="en-US" dirty="0" smtClean="0"/>
              <a:t>interactions </a:t>
            </a:r>
            <a:r>
              <a:rPr lang="en-US" dirty="0"/>
              <a:t>with an </a:t>
            </a:r>
            <a:r>
              <a:rPr lang="en-US" dirty="0" err="1" smtClean="0"/>
              <a:t>analytes</a:t>
            </a:r>
            <a:r>
              <a:rPr lang="en-US" dirty="0" smtClean="0"/>
              <a:t> </a:t>
            </a:r>
            <a:r>
              <a:rPr lang="en-US" dirty="0"/>
              <a:t>species. </a:t>
            </a:r>
            <a:endParaRPr lang="en" dirty="0" smtClean="0">
              <a:solidFill>
                <a:srgbClr val="222222"/>
              </a:solidFill>
              <a:highlight>
                <a:srgbClr val="FFFFFF"/>
              </a:highlight>
              <a:latin typeface="Lato"/>
              <a:ea typeface="Lato"/>
              <a:cs typeface="Lato"/>
              <a:sym typeface="Lato"/>
            </a:endParaRPr>
          </a:p>
        </p:txBody>
      </p:sp>
      <p:sp>
        <p:nvSpPr>
          <p:cNvPr id="282" name="Google Shape;282;p43"/>
          <p:cNvSpPr txBox="1">
            <a:spLocks noGrp="1"/>
          </p:cNvSpPr>
          <p:nvPr>
            <p:ph type="title"/>
          </p:nvPr>
        </p:nvSpPr>
        <p:spPr>
          <a:xfrm>
            <a:off x="314237" y="0"/>
            <a:ext cx="8280000" cy="3638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Current Landscape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512375" y="793102"/>
            <a:ext cx="8238600" cy="37724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00B0F0"/>
                </a:solidFill>
                <a:highlight>
                  <a:srgbClr val="FFFFFF"/>
                </a:highlight>
                <a:latin typeface="Lato"/>
                <a:ea typeface="Lato"/>
                <a:cs typeface="Lato"/>
                <a:sym typeface="Lato"/>
              </a:rPr>
              <a:t>IoT</a:t>
            </a:r>
            <a:r>
              <a:rPr lang="en-US" dirty="0" smtClean="0">
                <a:solidFill>
                  <a:srgbClr val="00B0F0"/>
                </a:solidFill>
                <a:highlight>
                  <a:srgbClr val="FFFFFF"/>
                </a:highlight>
                <a:latin typeface="Lato"/>
                <a:ea typeface="Lato"/>
                <a:cs typeface="Lato"/>
                <a:sym typeface="Lato"/>
              </a:rPr>
              <a:t> , Data Analysis and Mobile Dashboard </a:t>
            </a:r>
          </a:p>
          <a:p>
            <a:pPr marL="0" lvl="0" indent="0" algn="l" rtl="0">
              <a:spcBef>
                <a:spcPts val="0"/>
              </a:spcBef>
              <a:spcAft>
                <a:spcPts val="0"/>
              </a:spcAft>
              <a:buNone/>
            </a:pPr>
            <a:endParaRPr lang="en-US" sz="1200" dirty="0">
              <a:solidFill>
                <a:srgbClr val="222222"/>
              </a:solidFill>
              <a:highlight>
                <a:srgbClr val="FFFFFF"/>
              </a:highlight>
              <a:latin typeface="Lato"/>
              <a:ea typeface="Lato"/>
              <a:cs typeface="Lato"/>
              <a:sym typeface="Lato"/>
            </a:endParaRPr>
          </a:p>
          <a:p>
            <a:pPr marL="171450" lvl="0" indent="-171450" algn="l" rtl="0">
              <a:spcBef>
                <a:spcPts val="0"/>
              </a:spcBef>
              <a:spcAft>
                <a:spcPts val="0"/>
              </a:spcAft>
              <a:buFontTx/>
              <a:buChar char="-"/>
            </a:pPr>
            <a:r>
              <a:rPr lang="en-US" sz="1200" dirty="0" smtClean="0">
                <a:solidFill>
                  <a:srgbClr val="222222"/>
                </a:solidFill>
                <a:highlight>
                  <a:srgbClr val="FFFFFF"/>
                </a:highlight>
                <a:latin typeface="Lato"/>
                <a:ea typeface="Lato"/>
                <a:cs typeface="Lato"/>
                <a:sym typeface="Lato"/>
              </a:rPr>
              <a:t>Deploy wireless sensor networks on high-scale home deployable solutions to perform farming and monitoring</a:t>
            </a:r>
          </a:p>
          <a:p>
            <a:pPr marL="171450" lvl="0" indent="-171450" algn="l" rtl="0">
              <a:spcBef>
                <a:spcPts val="0"/>
              </a:spcBef>
              <a:spcAft>
                <a:spcPts val="0"/>
              </a:spcAft>
              <a:buFontTx/>
              <a:buChar char="-"/>
            </a:pPr>
            <a:r>
              <a:rPr lang="en-US" sz="1200" dirty="0">
                <a:solidFill>
                  <a:srgbClr val="222222"/>
                </a:solidFill>
                <a:highlight>
                  <a:srgbClr val="FFFFFF"/>
                </a:highlight>
                <a:latin typeface="Lato"/>
                <a:ea typeface="Lato"/>
                <a:cs typeface="Lato"/>
                <a:sym typeface="Lato"/>
              </a:rPr>
              <a:t> </a:t>
            </a:r>
            <a:r>
              <a:rPr lang="en-US" sz="1200" dirty="0" smtClean="0">
                <a:solidFill>
                  <a:srgbClr val="222222"/>
                </a:solidFill>
                <a:highlight>
                  <a:srgbClr val="FFFFFF"/>
                </a:highlight>
                <a:latin typeface="Lato"/>
                <a:ea typeface="Lato"/>
                <a:cs typeface="Lato"/>
                <a:sym typeface="Lato"/>
              </a:rPr>
              <a:t>The home-based </a:t>
            </a:r>
            <a:r>
              <a:rPr lang="en-US" sz="1200" dirty="0" err="1" smtClean="0">
                <a:solidFill>
                  <a:srgbClr val="222222"/>
                </a:solidFill>
                <a:highlight>
                  <a:srgbClr val="FFFFFF"/>
                </a:highlight>
                <a:latin typeface="Lato"/>
                <a:ea typeface="Lato"/>
                <a:cs typeface="Lato"/>
                <a:sym typeface="Lato"/>
              </a:rPr>
              <a:t>sensored</a:t>
            </a:r>
            <a:r>
              <a:rPr lang="en-US" sz="1200" dirty="0" smtClean="0">
                <a:solidFill>
                  <a:srgbClr val="222222"/>
                </a:solidFill>
                <a:highlight>
                  <a:srgbClr val="FFFFFF"/>
                </a:highlight>
                <a:latin typeface="Lato"/>
                <a:ea typeface="Lato"/>
                <a:cs typeface="Lato"/>
                <a:sym typeface="Lato"/>
              </a:rPr>
              <a:t> </a:t>
            </a:r>
            <a:r>
              <a:rPr lang="en-US" sz="1200" dirty="0" err="1" smtClean="0">
                <a:solidFill>
                  <a:srgbClr val="222222"/>
                </a:solidFill>
                <a:highlight>
                  <a:srgbClr val="FFFFFF"/>
                </a:highlight>
                <a:latin typeface="Lato"/>
                <a:ea typeface="Lato"/>
                <a:cs typeface="Lato"/>
                <a:sym typeface="Lato"/>
              </a:rPr>
              <a:t>IoT</a:t>
            </a:r>
            <a:r>
              <a:rPr lang="en-US" sz="1200" dirty="0" smtClean="0">
                <a:solidFill>
                  <a:srgbClr val="222222"/>
                </a:solidFill>
                <a:highlight>
                  <a:srgbClr val="FFFFFF"/>
                </a:highlight>
                <a:latin typeface="Lato"/>
                <a:ea typeface="Lato"/>
                <a:cs typeface="Lato"/>
                <a:sym typeface="Lato"/>
              </a:rPr>
              <a:t> networks deployable on cloud should help in the collection of live data and analysis to predict soil conditions, crop diseases and pests , manure and crop growth stage to harvest.</a:t>
            </a:r>
          </a:p>
          <a:p>
            <a:pPr marL="171450" lvl="0" indent="-171450" algn="l" rtl="0">
              <a:spcBef>
                <a:spcPts val="0"/>
              </a:spcBef>
              <a:spcAft>
                <a:spcPts val="0"/>
              </a:spcAft>
              <a:buFontTx/>
              <a:buChar char="-"/>
            </a:pPr>
            <a:r>
              <a:rPr lang="en-US" sz="1200" dirty="0" smtClean="0">
                <a:solidFill>
                  <a:srgbClr val="222222"/>
                </a:solidFill>
                <a:highlight>
                  <a:srgbClr val="FFFFFF"/>
                </a:highlight>
                <a:latin typeface="Lato"/>
                <a:ea typeface="Lato"/>
                <a:cs typeface="Lato"/>
                <a:sym typeface="Lato"/>
              </a:rPr>
              <a:t>The data should be comparable to medium scale green smart farming techniques to induce standard measures from time to time for accurate farming.</a:t>
            </a:r>
          </a:p>
          <a:p>
            <a:pPr marL="171450" lvl="0" indent="-171450" algn="l" rtl="0">
              <a:spcBef>
                <a:spcPts val="0"/>
              </a:spcBef>
              <a:spcAft>
                <a:spcPts val="0"/>
              </a:spcAft>
              <a:buFontTx/>
              <a:buChar char="-"/>
            </a:pPr>
            <a:r>
              <a:rPr lang="en-US" sz="1200" dirty="0" smtClean="0">
                <a:solidFill>
                  <a:srgbClr val="222222"/>
                </a:solidFill>
                <a:highlight>
                  <a:srgbClr val="FFFFFF"/>
                </a:highlight>
                <a:latin typeface="Lato"/>
                <a:ea typeface="Lato"/>
                <a:cs typeface="Lato"/>
                <a:sym typeface="Lato"/>
              </a:rPr>
              <a:t>The monitoring models available from medium scale to large scale farming should be applicable to small-scale farming for variety of crops, flowers and fruits </a:t>
            </a:r>
          </a:p>
          <a:p>
            <a:pPr marL="171450" lvl="0" indent="-171450" algn="l" rtl="0">
              <a:spcBef>
                <a:spcPts val="0"/>
              </a:spcBef>
              <a:spcAft>
                <a:spcPts val="0"/>
              </a:spcAft>
              <a:buFontTx/>
              <a:buChar char="-"/>
            </a:pPr>
            <a:r>
              <a:rPr lang="en-US" sz="1200" b="1" dirty="0" smtClean="0">
                <a:solidFill>
                  <a:srgbClr val="00B0F0"/>
                </a:solidFill>
                <a:highlight>
                  <a:srgbClr val="FFFFFF"/>
                </a:highlight>
                <a:latin typeface="Lato"/>
                <a:ea typeface="Lato"/>
                <a:cs typeface="Lato"/>
                <a:sym typeface="Lato"/>
              </a:rPr>
              <a:t>KEY INPUTS</a:t>
            </a:r>
          </a:p>
          <a:p>
            <a:pPr marL="171450" lvl="0" indent="-171450" algn="l" rtl="0">
              <a:spcBef>
                <a:spcPts val="0"/>
              </a:spcBef>
              <a:spcAft>
                <a:spcPts val="0"/>
              </a:spcAft>
              <a:buFontTx/>
              <a:buChar char="-"/>
            </a:pPr>
            <a:r>
              <a:rPr lang="en-US" sz="1200" dirty="0" err="1" smtClean="0">
                <a:solidFill>
                  <a:srgbClr val="222222"/>
                </a:solidFill>
                <a:highlight>
                  <a:srgbClr val="FFFFFF"/>
                </a:highlight>
                <a:latin typeface="Lato"/>
                <a:ea typeface="Lato"/>
                <a:cs typeface="Lato"/>
                <a:sym typeface="Lato"/>
              </a:rPr>
              <a:t>Dataframes</a:t>
            </a:r>
            <a:r>
              <a:rPr lang="en-US" sz="1200" dirty="0" smtClean="0">
                <a:solidFill>
                  <a:srgbClr val="222222"/>
                </a:solidFill>
                <a:highlight>
                  <a:srgbClr val="FFFFFF"/>
                </a:highlight>
                <a:latin typeface="Lato"/>
                <a:ea typeface="Lato"/>
                <a:cs typeface="Lato"/>
                <a:sym typeface="Lato"/>
              </a:rPr>
              <a:t> of soil samples inputs from sensors to data analysis models with the training set to infer the soil type and crops suitable for the soil type </a:t>
            </a:r>
          </a:p>
          <a:p>
            <a:pPr marL="171450" lvl="0" indent="-171450" algn="l" rtl="0">
              <a:spcBef>
                <a:spcPts val="0"/>
              </a:spcBef>
              <a:spcAft>
                <a:spcPts val="0"/>
              </a:spcAft>
              <a:buFontTx/>
              <a:buChar char="-"/>
            </a:pPr>
            <a:r>
              <a:rPr lang="en-US" sz="1200" dirty="0" err="1" smtClean="0">
                <a:solidFill>
                  <a:srgbClr val="222222"/>
                </a:solidFill>
                <a:highlight>
                  <a:srgbClr val="FFFFFF"/>
                </a:highlight>
                <a:latin typeface="Lato"/>
                <a:ea typeface="Lato"/>
                <a:cs typeface="Lato"/>
                <a:sym typeface="Lato"/>
              </a:rPr>
              <a:t>Dataframes</a:t>
            </a:r>
            <a:r>
              <a:rPr lang="en-US" sz="1200" dirty="0" smtClean="0">
                <a:solidFill>
                  <a:srgbClr val="222222"/>
                </a:solidFill>
                <a:highlight>
                  <a:srgbClr val="FFFFFF"/>
                </a:highlight>
                <a:latin typeface="Lato"/>
                <a:ea typeface="Lato"/>
                <a:cs typeface="Lato"/>
                <a:sym typeface="Lato"/>
              </a:rPr>
              <a:t> of weather sample inputs from sensors to data analysis models with the training set to infer the weather condition </a:t>
            </a:r>
          </a:p>
          <a:p>
            <a:pPr marL="171450" lvl="0" indent="-171450" algn="l" rtl="0">
              <a:spcBef>
                <a:spcPts val="0"/>
              </a:spcBef>
              <a:spcAft>
                <a:spcPts val="0"/>
              </a:spcAft>
              <a:buFontTx/>
              <a:buChar char="-"/>
            </a:pPr>
            <a:r>
              <a:rPr lang="en-US" sz="1200" dirty="0" err="1" smtClean="0">
                <a:solidFill>
                  <a:srgbClr val="222222"/>
                </a:solidFill>
                <a:highlight>
                  <a:srgbClr val="FFFFFF"/>
                </a:highlight>
                <a:latin typeface="Lato"/>
                <a:ea typeface="Lato"/>
                <a:cs typeface="Lato"/>
                <a:sym typeface="Lato"/>
              </a:rPr>
              <a:t>Dataframes</a:t>
            </a:r>
            <a:r>
              <a:rPr lang="en-US" sz="1200" dirty="0" smtClean="0">
                <a:solidFill>
                  <a:srgbClr val="222222"/>
                </a:solidFill>
                <a:highlight>
                  <a:srgbClr val="FFFFFF"/>
                </a:highlight>
                <a:latin typeface="Lato"/>
                <a:ea typeface="Lato"/>
                <a:cs typeface="Lato"/>
                <a:sym typeface="Lato"/>
              </a:rPr>
              <a:t> of water sample inputs from sensors to data analysis models with the training set to infer the water requirement for the cultivated crop</a:t>
            </a:r>
          </a:p>
          <a:p>
            <a:pPr marL="171450" lvl="0" indent="-171450" algn="l" rtl="0">
              <a:spcBef>
                <a:spcPts val="0"/>
              </a:spcBef>
              <a:spcAft>
                <a:spcPts val="0"/>
              </a:spcAft>
              <a:buFontTx/>
              <a:buChar char="-"/>
            </a:pPr>
            <a:r>
              <a:rPr lang="en-US" sz="1200" dirty="0" err="1" smtClean="0">
                <a:solidFill>
                  <a:srgbClr val="222222"/>
                </a:solidFill>
                <a:highlight>
                  <a:srgbClr val="FFFFFF"/>
                </a:highlight>
                <a:latin typeface="Lato"/>
                <a:ea typeface="Lato"/>
                <a:cs typeface="Lato"/>
                <a:sym typeface="Lato"/>
              </a:rPr>
              <a:t>Dataframes</a:t>
            </a:r>
            <a:r>
              <a:rPr lang="en-US" sz="1200" dirty="0" smtClean="0">
                <a:solidFill>
                  <a:srgbClr val="222222"/>
                </a:solidFill>
                <a:highlight>
                  <a:srgbClr val="FFFFFF"/>
                </a:highlight>
                <a:latin typeface="Lato"/>
                <a:ea typeface="Lato"/>
                <a:cs typeface="Lato"/>
                <a:sym typeface="Lato"/>
              </a:rPr>
              <a:t> of stages of growth sample inputs from sensors to data analysis models with the training set to predict the harvest time and yield</a:t>
            </a:r>
          </a:p>
          <a:p>
            <a:pPr marL="171450" lvl="0" indent="-171450" algn="l" rtl="0">
              <a:spcBef>
                <a:spcPts val="0"/>
              </a:spcBef>
              <a:spcAft>
                <a:spcPts val="0"/>
              </a:spcAft>
              <a:buFontTx/>
              <a:buChar char="-"/>
            </a:pPr>
            <a:r>
              <a:rPr lang="en-US" sz="1200" dirty="0" err="1" smtClean="0">
                <a:solidFill>
                  <a:srgbClr val="222222"/>
                </a:solidFill>
                <a:highlight>
                  <a:srgbClr val="FFFFFF"/>
                </a:highlight>
                <a:latin typeface="Lato"/>
                <a:ea typeface="Lato"/>
                <a:cs typeface="Lato"/>
                <a:sym typeface="Lato"/>
              </a:rPr>
              <a:t>Dataframes</a:t>
            </a:r>
            <a:r>
              <a:rPr lang="en-US" sz="1200" dirty="0" smtClean="0">
                <a:solidFill>
                  <a:srgbClr val="222222"/>
                </a:solidFill>
                <a:highlight>
                  <a:srgbClr val="FFFFFF"/>
                </a:highlight>
                <a:latin typeface="Lato"/>
                <a:ea typeface="Lato"/>
                <a:cs typeface="Lato"/>
                <a:sym typeface="Lato"/>
              </a:rPr>
              <a:t> of stages of pest and disease sample inputs from sensors to data analysis models with the training set to predict the infestation and release measures to stop the spread.</a:t>
            </a:r>
          </a:p>
          <a:p>
            <a:pPr marL="171450" lvl="0" indent="-171450" algn="l" rtl="0">
              <a:spcBef>
                <a:spcPts val="0"/>
              </a:spcBef>
              <a:spcAft>
                <a:spcPts val="0"/>
              </a:spcAft>
              <a:buFontTx/>
              <a:buChar char="-"/>
            </a:pPr>
            <a:endParaRPr lang="en-US" sz="1200" dirty="0" smtClean="0">
              <a:solidFill>
                <a:srgbClr val="222222"/>
              </a:solidFill>
              <a:highlight>
                <a:srgbClr val="FFFFFF"/>
              </a:highlight>
              <a:latin typeface="Lato"/>
              <a:ea typeface="Lato"/>
              <a:cs typeface="Lato"/>
              <a:sym typeface="Lato"/>
            </a:endParaRPr>
          </a:p>
          <a:p>
            <a:pPr marL="171450" lvl="0" indent="-171450" algn="l" rtl="0">
              <a:spcBef>
                <a:spcPts val="0"/>
              </a:spcBef>
              <a:spcAft>
                <a:spcPts val="0"/>
              </a:spcAft>
              <a:buFontTx/>
              <a:buChar char="-"/>
            </a:pPr>
            <a:endParaRPr lang="en-US" sz="1200" dirty="0" smtClean="0">
              <a:solidFill>
                <a:srgbClr val="222222"/>
              </a:solidFill>
              <a:highlight>
                <a:srgbClr val="FFFFFF"/>
              </a:highlight>
              <a:latin typeface="Lato"/>
              <a:ea typeface="Lato"/>
              <a:cs typeface="Lato"/>
              <a:sym typeface="Lato"/>
            </a:endParaRPr>
          </a:p>
          <a:p>
            <a:pPr marL="171450" lvl="0" indent="-171450" algn="l" rtl="0">
              <a:spcBef>
                <a:spcPts val="0"/>
              </a:spcBef>
              <a:spcAft>
                <a:spcPts val="0"/>
              </a:spcAft>
              <a:buFontTx/>
              <a:buChar char="-"/>
            </a:pPr>
            <a:endParaRPr sz="120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DEMO</a:t>
            </a:r>
            <a:endParaRPr sz="2000"/>
          </a:p>
        </p:txBody>
      </p:sp>
      <p:sp>
        <p:nvSpPr>
          <p:cNvPr id="288" name="Google Shape;288;p44"/>
          <p:cNvSpPr txBox="1"/>
          <p:nvPr/>
        </p:nvSpPr>
        <p:spPr>
          <a:xfrm>
            <a:off x="512375" y="793102"/>
            <a:ext cx="8238600" cy="37724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rgbClr val="00B0F0"/>
                </a:solidFill>
                <a:highlight>
                  <a:srgbClr val="FFFFFF"/>
                </a:highlight>
                <a:latin typeface="Lato"/>
                <a:ea typeface="Lato"/>
                <a:cs typeface="Lato"/>
                <a:sym typeface="Lato"/>
              </a:rPr>
              <a:t>Major components of Design</a:t>
            </a:r>
          </a:p>
          <a:p>
            <a:pPr marL="0" lvl="0" indent="0" algn="l" rtl="0">
              <a:spcBef>
                <a:spcPts val="0"/>
              </a:spcBef>
              <a:spcAft>
                <a:spcPts val="0"/>
              </a:spcAft>
              <a:buNone/>
            </a:pPr>
            <a:endParaRPr lang="en-US" sz="1200" dirty="0">
              <a:solidFill>
                <a:srgbClr val="00B0F0"/>
              </a:solidFill>
              <a:highlight>
                <a:srgbClr val="FFFFFF"/>
              </a:highlight>
              <a:latin typeface="Lato"/>
              <a:ea typeface="Lato"/>
              <a:cs typeface="Lato"/>
              <a:sym typeface="Lato"/>
            </a:endParaRPr>
          </a:p>
          <a:p>
            <a:pPr marL="171450" lvl="0" indent="-171450" algn="l" rtl="0">
              <a:spcBef>
                <a:spcPts val="0"/>
              </a:spcBef>
              <a:spcAft>
                <a:spcPts val="0"/>
              </a:spcAft>
              <a:buFontTx/>
              <a:buChar char="-"/>
            </a:pPr>
            <a:r>
              <a:rPr lang="en-US" sz="1200" dirty="0" smtClean="0">
                <a:solidFill>
                  <a:srgbClr val="00B0F0"/>
                </a:solidFill>
                <a:highlight>
                  <a:srgbClr val="FFFFFF"/>
                </a:highlight>
                <a:latin typeface="Lato"/>
                <a:ea typeface="Lato"/>
                <a:cs typeface="Lato"/>
                <a:sym typeface="Lato"/>
              </a:rPr>
              <a:t>Sensors </a:t>
            </a:r>
          </a:p>
          <a:p>
            <a:pPr marL="171450" lvl="0" indent="-171450" algn="l" rtl="0">
              <a:spcBef>
                <a:spcPts val="0"/>
              </a:spcBef>
              <a:spcAft>
                <a:spcPts val="0"/>
              </a:spcAft>
              <a:buFontTx/>
              <a:buChar char="-"/>
            </a:pPr>
            <a:r>
              <a:rPr lang="en-US" sz="1200" dirty="0" smtClean="0">
                <a:solidFill>
                  <a:srgbClr val="00B0F0"/>
                </a:solidFill>
                <a:highlight>
                  <a:srgbClr val="FFFFFF"/>
                </a:highlight>
                <a:latin typeface="Lato"/>
                <a:ea typeface="Lato"/>
                <a:cs typeface="Lato"/>
                <a:sym typeface="Lato"/>
              </a:rPr>
              <a:t>Gateway</a:t>
            </a:r>
          </a:p>
          <a:p>
            <a:pPr marL="171450" lvl="0" indent="-171450" algn="l" rtl="0">
              <a:spcBef>
                <a:spcPts val="0"/>
              </a:spcBef>
              <a:spcAft>
                <a:spcPts val="0"/>
              </a:spcAft>
              <a:buFontTx/>
              <a:buChar char="-"/>
            </a:pPr>
            <a:r>
              <a:rPr lang="en-US" sz="1200" dirty="0" smtClean="0">
                <a:solidFill>
                  <a:srgbClr val="00B0F0"/>
                </a:solidFill>
                <a:highlight>
                  <a:srgbClr val="FFFFFF"/>
                </a:highlight>
                <a:latin typeface="Lato"/>
                <a:ea typeface="Lato"/>
                <a:cs typeface="Lato"/>
                <a:sym typeface="Lato"/>
              </a:rPr>
              <a:t>Cloud/Big Data </a:t>
            </a:r>
          </a:p>
          <a:p>
            <a:pPr marL="171450" lvl="0" indent="-171450" algn="l" rtl="0">
              <a:spcBef>
                <a:spcPts val="0"/>
              </a:spcBef>
              <a:spcAft>
                <a:spcPts val="0"/>
              </a:spcAft>
              <a:buFontTx/>
              <a:buChar char="-"/>
            </a:pPr>
            <a:r>
              <a:rPr lang="en-US" sz="1200" dirty="0" smtClean="0">
                <a:solidFill>
                  <a:srgbClr val="00B0F0"/>
                </a:solidFill>
                <a:highlight>
                  <a:srgbClr val="FFFFFF"/>
                </a:highlight>
                <a:latin typeface="Lato"/>
                <a:ea typeface="Lato"/>
                <a:cs typeface="Lato"/>
                <a:sym typeface="Lato"/>
              </a:rPr>
              <a:t>User Interface (Dashboard) and Image Analysis of plants, flowers and fruits.</a:t>
            </a:r>
            <a:endParaRPr lang="en-US" sz="1200" dirty="0" smtClean="0">
              <a:solidFill>
                <a:srgbClr val="222222"/>
              </a:solidFill>
              <a:highlight>
                <a:srgbClr val="FFFFFF"/>
              </a:highlight>
              <a:latin typeface="Lato"/>
              <a:ea typeface="Lato"/>
              <a:cs typeface="Lato"/>
              <a:sym typeface="Lato"/>
            </a:endParaRPr>
          </a:p>
          <a:p>
            <a:pPr marL="171450" lvl="0" indent="-171450" algn="l" rtl="0">
              <a:spcBef>
                <a:spcPts val="0"/>
              </a:spcBef>
              <a:spcAft>
                <a:spcPts val="0"/>
              </a:spcAft>
              <a:buFontTx/>
              <a:buChar char="-"/>
            </a:pPr>
            <a:endParaRPr lang="en-US" sz="1200" dirty="0" smtClean="0">
              <a:solidFill>
                <a:srgbClr val="222222"/>
              </a:solidFill>
              <a:highlight>
                <a:srgbClr val="FFFFFF"/>
              </a:highlight>
              <a:latin typeface="Lato"/>
              <a:ea typeface="Lato"/>
              <a:cs typeface="Lato"/>
              <a:sym typeface="Lato"/>
            </a:endParaRPr>
          </a:p>
          <a:p>
            <a:pPr marL="171450" lvl="0" indent="-171450" algn="l" rtl="0">
              <a:spcBef>
                <a:spcPts val="0"/>
              </a:spcBef>
              <a:spcAft>
                <a:spcPts val="0"/>
              </a:spcAft>
              <a:buFontTx/>
              <a:buChar char="-"/>
            </a:pPr>
            <a:endParaRPr sz="1200" dirty="0">
              <a:latin typeface="Lato"/>
              <a:ea typeface="Lato"/>
              <a:cs typeface="Lato"/>
              <a:sym typeface="Lato"/>
            </a:endParaRPr>
          </a:p>
        </p:txBody>
      </p:sp>
      <p:sp>
        <p:nvSpPr>
          <p:cNvPr id="2" name="Rectangle 1"/>
          <p:cNvSpPr/>
          <p:nvPr/>
        </p:nvSpPr>
        <p:spPr>
          <a:xfrm>
            <a:off x="858416" y="2679351"/>
            <a:ext cx="1250302" cy="950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SENSORS</a:t>
            </a:r>
          </a:p>
          <a:p>
            <a:pPr algn="ctr"/>
            <a:r>
              <a:rPr lang="en-US" dirty="0" err="1" smtClean="0"/>
              <a:t>Wi-FI</a:t>
            </a:r>
            <a:r>
              <a:rPr lang="en-US" dirty="0" smtClean="0"/>
              <a:t> </a:t>
            </a:r>
          </a:p>
          <a:p>
            <a:pPr algn="ctr"/>
            <a:r>
              <a:rPr lang="en-US" dirty="0" smtClean="0"/>
              <a:t>BLUETOOTH </a:t>
            </a:r>
            <a:endParaRPr lang="en-US" dirty="0"/>
          </a:p>
        </p:txBody>
      </p:sp>
      <p:sp>
        <p:nvSpPr>
          <p:cNvPr id="5" name="Rectangle 4"/>
          <p:cNvSpPr/>
          <p:nvPr/>
        </p:nvSpPr>
        <p:spPr>
          <a:xfrm>
            <a:off x="6851779" y="2695634"/>
            <a:ext cx="1452466" cy="950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UI/UX and PREDICTION</a:t>
            </a:r>
            <a:endParaRPr lang="en-US" dirty="0"/>
          </a:p>
        </p:txBody>
      </p:sp>
      <p:sp>
        <p:nvSpPr>
          <p:cNvPr id="6" name="Rectangle 5"/>
          <p:cNvSpPr/>
          <p:nvPr/>
        </p:nvSpPr>
        <p:spPr>
          <a:xfrm>
            <a:off x="4864941" y="2695634"/>
            <a:ext cx="1250302" cy="950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Events</a:t>
            </a:r>
          </a:p>
          <a:p>
            <a:pPr algn="ctr"/>
            <a:r>
              <a:rPr lang="en-US" dirty="0" err="1" smtClean="0"/>
              <a:t>DataFrames</a:t>
            </a:r>
            <a:endParaRPr lang="en-US" dirty="0" smtClean="0"/>
          </a:p>
          <a:p>
            <a:pPr algn="ctr"/>
            <a:r>
              <a:rPr lang="en-US" dirty="0" smtClean="0"/>
              <a:t>Images </a:t>
            </a:r>
            <a:endParaRPr lang="en-US" dirty="0"/>
          </a:p>
        </p:txBody>
      </p:sp>
      <p:sp>
        <p:nvSpPr>
          <p:cNvPr id="7" name="Rectangle 6"/>
          <p:cNvSpPr/>
          <p:nvPr/>
        </p:nvSpPr>
        <p:spPr>
          <a:xfrm>
            <a:off x="2799184" y="2679351"/>
            <a:ext cx="1380930" cy="950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HTTP/HTTPS</a:t>
            </a:r>
          </a:p>
          <a:p>
            <a:pPr algn="ctr"/>
            <a:r>
              <a:rPr lang="en-US" dirty="0" smtClean="0"/>
              <a:t>MQTT</a:t>
            </a:r>
          </a:p>
          <a:p>
            <a:pPr algn="ctr"/>
            <a:r>
              <a:rPr lang="en-US" dirty="0" err="1" smtClean="0"/>
              <a:t>CoAP</a:t>
            </a:r>
            <a:endParaRPr lang="en-US" dirty="0"/>
          </a:p>
        </p:txBody>
      </p:sp>
      <p:sp>
        <p:nvSpPr>
          <p:cNvPr id="14" name="Right Arrow 13"/>
          <p:cNvSpPr/>
          <p:nvPr/>
        </p:nvSpPr>
        <p:spPr>
          <a:xfrm>
            <a:off x="2108718" y="3154479"/>
            <a:ext cx="6904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180114" y="3108760"/>
            <a:ext cx="68482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6115243" y="3125043"/>
            <a:ext cx="73653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04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494629" y="229550"/>
            <a:ext cx="8280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DEMO</a:t>
            </a:r>
            <a:endParaRPr sz="2000" dirty="0"/>
          </a:p>
        </p:txBody>
      </p:sp>
      <p:sp>
        <p:nvSpPr>
          <p:cNvPr id="288" name="Google Shape;288;p44"/>
          <p:cNvSpPr txBox="1"/>
          <p:nvPr/>
        </p:nvSpPr>
        <p:spPr>
          <a:xfrm>
            <a:off x="512375" y="793102"/>
            <a:ext cx="8238600" cy="3772498"/>
          </a:xfrm>
          <a:prstGeom prst="rect">
            <a:avLst/>
          </a:prstGeom>
          <a:noFill/>
          <a:ln>
            <a:noFill/>
          </a:ln>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sz="2000" dirty="0" smtClean="0">
                <a:latin typeface="Lato"/>
                <a:ea typeface="Lato"/>
                <a:cs typeface="Lato"/>
                <a:sym typeface="Lato"/>
              </a:rPr>
              <a:t>Comparative usage of sensor circuits available from </a:t>
            </a:r>
            <a:r>
              <a:rPr lang="en-US" sz="2000" dirty="0" err="1" smtClean="0">
                <a:latin typeface="Lato"/>
                <a:ea typeface="Lato"/>
                <a:cs typeface="Lato"/>
                <a:sym typeface="Lato"/>
              </a:rPr>
              <a:t>IoT</a:t>
            </a:r>
            <a:r>
              <a:rPr lang="en-US" sz="2000" dirty="0" smtClean="0">
                <a:latin typeface="Lato"/>
                <a:ea typeface="Lato"/>
                <a:cs typeface="Lato"/>
                <a:sym typeface="Lato"/>
              </a:rPr>
              <a:t> for soil, weather and image determination</a:t>
            </a:r>
          </a:p>
          <a:p>
            <a:pPr marL="228600" lvl="0" indent="-228600" algn="l" rtl="0">
              <a:spcBef>
                <a:spcPts val="0"/>
              </a:spcBef>
              <a:spcAft>
                <a:spcPts val="0"/>
              </a:spcAft>
              <a:buFont typeface="+mj-lt"/>
              <a:buAutoNum type="arabicPeriod"/>
            </a:pPr>
            <a:r>
              <a:rPr lang="en-US" sz="2000" dirty="0" smtClean="0">
                <a:latin typeface="Lato"/>
                <a:ea typeface="Lato"/>
                <a:cs typeface="Lato"/>
                <a:sym typeface="Lato"/>
              </a:rPr>
              <a:t>Comparative usage of data analysis library available from Python for numerical and scientific computation </a:t>
            </a:r>
          </a:p>
          <a:p>
            <a:pPr marL="228600" lvl="0" indent="-228600" algn="l" rtl="0">
              <a:spcBef>
                <a:spcPts val="0"/>
              </a:spcBef>
              <a:spcAft>
                <a:spcPts val="0"/>
              </a:spcAft>
              <a:buFont typeface="+mj-lt"/>
              <a:buAutoNum type="arabicPeriod"/>
            </a:pPr>
            <a:r>
              <a:rPr lang="en-US" sz="2000" dirty="0" smtClean="0">
                <a:latin typeface="Lato"/>
                <a:ea typeface="Lato"/>
                <a:cs typeface="Lato"/>
                <a:sym typeface="Lato"/>
              </a:rPr>
              <a:t>Comparative usage of image processing library and API available from Python to act on parameterized images of plants, fruits and flowers </a:t>
            </a:r>
            <a:endParaRPr sz="2000" dirty="0">
              <a:latin typeface="Lato"/>
              <a:ea typeface="Lato"/>
              <a:cs typeface="Lato"/>
              <a:sym typeface="Lato"/>
            </a:endParaRPr>
          </a:p>
        </p:txBody>
      </p:sp>
    </p:spTree>
    <p:extLst>
      <p:ext uri="{BB962C8B-B14F-4D97-AF65-F5344CB8AC3E}">
        <p14:creationId xmlns:p14="http://schemas.microsoft.com/office/powerpoint/2010/main" val="18807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494629" y="0"/>
            <a:ext cx="8280000" cy="6251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22222"/>
                </a:solidFill>
                <a:highlight>
                  <a:srgbClr val="FFFFFF"/>
                </a:highlight>
              </a:rPr>
              <a:t>Key Differentiators &amp; Adoption Plan</a:t>
            </a:r>
            <a:endParaRPr sz="2000"/>
          </a:p>
        </p:txBody>
      </p:sp>
      <p:sp>
        <p:nvSpPr>
          <p:cNvPr id="294" name="Google Shape;294;p45"/>
          <p:cNvSpPr txBox="1"/>
          <p:nvPr/>
        </p:nvSpPr>
        <p:spPr>
          <a:xfrm>
            <a:off x="410547" y="531845"/>
            <a:ext cx="8340428" cy="403375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Learning modules of seeding, cultivation, manure composing, irrigation and harvesting to equip with home-based farming techniques to medium scale farming  techniques.</a:t>
            </a:r>
          </a:p>
          <a:p>
            <a:pPr marL="285750" lvl="0" indent="-285750" algn="l" rtl="0">
              <a:spcBef>
                <a:spcPts val="0"/>
              </a:spcBef>
              <a:spcAft>
                <a:spcPts val="0"/>
              </a:spcAft>
              <a:buFontTx/>
              <a:buChar char="-"/>
            </a:pPr>
            <a:endParaRPr lang="en" dirty="0" smtClean="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Based on weather and soil samples , develop the dashboard of crops suitable and time to harvest.</a:t>
            </a:r>
          </a:p>
          <a:p>
            <a:pPr marL="285750" lvl="0" indent="-285750" algn="l" rtl="0">
              <a:spcBef>
                <a:spcPts val="0"/>
              </a:spcBef>
              <a:spcAft>
                <a:spcPts val="0"/>
              </a:spcAft>
              <a:buFontTx/>
              <a:buChar char="-"/>
            </a:pPr>
            <a:endParaRPr lang="en" dirty="0" smtClean="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Evaluation of quality of seeds and water and monitoring stages of growth and protect from diseases.</a:t>
            </a:r>
          </a:p>
          <a:p>
            <a:pPr marL="285750" lvl="0" indent="-285750" algn="l" rtl="0">
              <a:spcBef>
                <a:spcPts val="0"/>
              </a:spcBef>
              <a:spcAft>
                <a:spcPts val="0"/>
              </a:spcAft>
              <a:buFontTx/>
              <a:buChar char="-"/>
            </a:pPr>
            <a:endParaRPr lang="en" dirty="0" smtClean="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IoT solution to be developed as subscription plan for posting  cultivation interest , delivery of infrastructure, seeds and learning modules at the door step to begin with.</a:t>
            </a:r>
          </a:p>
          <a:p>
            <a:pPr marL="285750" lvl="0" indent="-285750" algn="l" rtl="0">
              <a:spcBef>
                <a:spcPts val="0"/>
              </a:spcBef>
              <a:spcAft>
                <a:spcPts val="0"/>
              </a:spcAft>
              <a:buFontTx/>
              <a:buChar char="-"/>
            </a:pPr>
            <a:endParaRPr lang="en" dirty="0" smtClean="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One time subscription fee with renewable offers based on harvest.</a:t>
            </a:r>
          </a:p>
          <a:p>
            <a:pPr marL="285750" lvl="0" indent="-285750" algn="l" rtl="0">
              <a:spcBef>
                <a:spcPts val="0"/>
              </a:spcBef>
              <a:spcAft>
                <a:spcPts val="0"/>
              </a:spcAft>
              <a:buFontTx/>
              <a:buChar char="-"/>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494617" y="229550"/>
            <a:ext cx="56475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Future Vision</a:t>
            </a:r>
            <a:endParaRPr sz="2000"/>
          </a:p>
        </p:txBody>
      </p:sp>
      <p:sp>
        <p:nvSpPr>
          <p:cNvPr id="300" name="Google Shape;300;p46"/>
          <p:cNvSpPr txBox="1"/>
          <p:nvPr/>
        </p:nvSpPr>
        <p:spPr>
          <a:xfrm>
            <a:off x="447250" y="914850"/>
            <a:ext cx="8386200" cy="233907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Self-suficient and environment friendly measure to satisfy the basic fruit and vegetable needs of the day if not oil,  rice, wheat and maize etc which is to be cultivated in large scale only </a:t>
            </a:r>
          </a:p>
          <a:p>
            <a:pPr marL="285750" lvl="0" indent="-285750" algn="l" rtl="0">
              <a:spcBef>
                <a:spcPts val="0"/>
              </a:spcBef>
              <a:spcAft>
                <a:spcPts val="0"/>
              </a:spcAft>
              <a:buFontTx/>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Monitoring solution scalable to large scale farming with the dataframes collected analyzed and dashboard predictions.</a:t>
            </a:r>
          </a:p>
          <a:p>
            <a:pPr marL="285750" lvl="0" indent="-285750" algn="l" rtl="0">
              <a:spcBef>
                <a:spcPts val="0"/>
              </a:spcBef>
              <a:spcAft>
                <a:spcPts val="0"/>
              </a:spcAft>
              <a:buFontTx/>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Tie-up with NGOs for better reach</a:t>
            </a:r>
          </a:p>
          <a:p>
            <a:pPr marL="285750" lvl="0" indent="-285750" algn="l" rtl="0">
              <a:spcBef>
                <a:spcPts val="0"/>
              </a:spcBef>
              <a:spcAft>
                <a:spcPts val="0"/>
              </a:spcAft>
              <a:buFontTx/>
              <a:buChar char="-"/>
            </a:pPr>
            <a:endParaRPr lang="en" dirty="0">
              <a:solidFill>
                <a:srgbClr val="222222"/>
              </a:solidFill>
              <a:highlight>
                <a:srgbClr val="FFFFFF"/>
              </a:highlight>
              <a:latin typeface="Lato"/>
              <a:ea typeface="Lato"/>
              <a:cs typeface="Lato"/>
              <a:sym typeface="Lato"/>
            </a:endParaRPr>
          </a:p>
          <a:p>
            <a:pPr marL="285750" lvl="0" indent="-285750" algn="l" rtl="0">
              <a:spcBef>
                <a:spcPts val="0"/>
              </a:spcBef>
              <a:spcAft>
                <a:spcPts val="0"/>
              </a:spcAft>
              <a:buFontTx/>
              <a:buChar char="-"/>
            </a:pPr>
            <a:r>
              <a:rPr lang="en" dirty="0" smtClean="0">
                <a:solidFill>
                  <a:srgbClr val="222222"/>
                </a:solidFill>
                <a:highlight>
                  <a:srgbClr val="FFFFFF"/>
                </a:highlight>
                <a:latin typeface="Lato"/>
                <a:ea typeface="Lato"/>
                <a:cs typeface="Lato"/>
                <a:sym typeface="Lato"/>
              </a:rPr>
              <a:t>Monitoring solution scalable to other minor sectors of art and craft to provide user interface , packing and logistics as modeled for food delivery. </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TotalTime>
  <Words>1132</Words>
  <Application>Microsoft Office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Lato Black</vt:lpstr>
      <vt:lpstr>Wingdings</vt:lpstr>
      <vt:lpstr>TI Template</vt:lpstr>
      <vt:lpstr>CHIPYUG – Agriculture and IoT SIGN up</vt:lpstr>
      <vt:lpstr>Why?</vt:lpstr>
      <vt:lpstr>User Segment &amp; Pain Points</vt:lpstr>
      <vt:lpstr>Current Landscape</vt:lpstr>
      <vt:lpstr>DEMO</vt:lpstr>
      <vt:lpstr>DEMO</vt:lpstr>
      <vt:lpstr>DEMO</vt:lpstr>
      <vt:lpstr>Key Differentiators &amp; Adoption Plan</vt:lpstr>
      <vt:lpstr>Future Vision</vt:lpstr>
      <vt:lpstr>Your Aha Moment!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Team Name</dc:title>
  <dc:creator>User</dc:creator>
  <cp:lastModifiedBy>User</cp:lastModifiedBy>
  <cp:revision>25</cp:revision>
  <dcterms:modified xsi:type="dcterms:W3CDTF">2022-05-19T16:43:04Z</dcterms:modified>
</cp:coreProperties>
</file>