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4" r:id="rId6"/>
    <p:sldId id="266" r:id="rId7"/>
    <p:sldId id="284" r:id="rId8"/>
    <p:sldId id="279" r:id="rId9"/>
    <p:sldId id="260" r:id="rId10"/>
    <p:sldId id="275" r:id="rId11"/>
    <p:sldId id="273" r:id="rId12"/>
    <p:sldId id="285" r:id="rId13"/>
    <p:sldId id="280" r:id="rId14"/>
    <p:sldId id="28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28C4F1-1E89-4787-AA8F-31D98755068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6BAB77-FF31-4B33-8B43-7159E6CBB2B7}">
      <dgm:prSet/>
      <dgm:spPr/>
      <dgm:t>
        <a:bodyPr/>
        <a:lstStyle/>
        <a:p>
          <a:r>
            <a:rPr lang="en-US"/>
            <a:t>What is the CAN bus and why is it important?</a:t>
          </a:r>
        </a:p>
      </dgm:t>
    </dgm:pt>
    <dgm:pt modelId="{8A5408E9-7919-4634-BC4C-F10654FCFB8D}" type="parTrans" cxnId="{79DDCC63-B132-4204-A686-ABF70F4F036D}">
      <dgm:prSet/>
      <dgm:spPr/>
      <dgm:t>
        <a:bodyPr/>
        <a:lstStyle/>
        <a:p>
          <a:endParaRPr lang="en-US"/>
        </a:p>
      </dgm:t>
    </dgm:pt>
    <dgm:pt modelId="{A4D2EDC6-7906-4B96-855C-D7B0E6E8E1E1}" type="sibTrans" cxnId="{79DDCC63-B132-4204-A686-ABF70F4F036D}">
      <dgm:prSet/>
      <dgm:spPr/>
      <dgm:t>
        <a:bodyPr/>
        <a:lstStyle/>
        <a:p>
          <a:endParaRPr lang="en-US"/>
        </a:p>
      </dgm:t>
    </dgm:pt>
    <dgm:pt modelId="{AB107218-7CA9-470D-A964-798F3C087A07}">
      <dgm:prSet/>
      <dgm:spPr/>
      <dgm:t>
        <a:bodyPr/>
        <a:lstStyle/>
        <a:p>
          <a:r>
            <a:rPr lang="en-US"/>
            <a:t>Increasing cybersecurity threats in automotive systems.</a:t>
          </a:r>
        </a:p>
      </dgm:t>
    </dgm:pt>
    <dgm:pt modelId="{2BAA61E8-5F33-4DCE-AD00-AE487F23F89C}" type="parTrans" cxnId="{D823BE20-72CA-437C-841F-DB7E6AEF8EBA}">
      <dgm:prSet/>
      <dgm:spPr/>
      <dgm:t>
        <a:bodyPr/>
        <a:lstStyle/>
        <a:p>
          <a:endParaRPr lang="en-US"/>
        </a:p>
      </dgm:t>
    </dgm:pt>
    <dgm:pt modelId="{62B7FB6C-EE07-4AB6-A572-93CA52A078A7}" type="sibTrans" cxnId="{D823BE20-72CA-437C-841F-DB7E6AEF8EBA}">
      <dgm:prSet/>
      <dgm:spPr/>
      <dgm:t>
        <a:bodyPr/>
        <a:lstStyle/>
        <a:p>
          <a:endParaRPr lang="en-US"/>
        </a:p>
      </dgm:t>
    </dgm:pt>
    <dgm:pt modelId="{AD0F0AB8-4DFE-4DB9-B182-9A91D7C38162}">
      <dgm:prSet/>
      <dgm:spPr/>
      <dgm:t>
        <a:bodyPr/>
        <a:lstStyle/>
        <a:p>
          <a:r>
            <a:rPr lang="en-US"/>
            <a:t>Traditional IDS vs. ML-based IDS.</a:t>
          </a:r>
        </a:p>
      </dgm:t>
    </dgm:pt>
    <dgm:pt modelId="{D239AA27-F536-4957-96ED-9B91417C3914}" type="parTrans" cxnId="{E56E68C4-6FF3-4E38-BB63-85CCC0AF72C4}">
      <dgm:prSet/>
      <dgm:spPr/>
      <dgm:t>
        <a:bodyPr/>
        <a:lstStyle/>
        <a:p>
          <a:endParaRPr lang="en-US"/>
        </a:p>
      </dgm:t>
    </dgm:pt>
    <dgm:pt modelId="{2088C9C8-0459-478F-887A-BA73A44CD029}" type="sibTrans" cxnId="{E56E68C4-6FF3-4E38-BB63-85CCC0AF72C4}">
      <dgm:prSet/>
      <dgm:spPr/>
      <dgm:t>
        <a:bodyPr/>
        <a:lstStyle/>
        <a:p>
          <a:endParaRPr lang="en-US"/>
        </a:p>
      </dgm:t>
    </dgm:pt>
    <dgm:pt modelId="{EB922AC1-120C-473A-A01B-E814BCE47867}" type="pres">
      <dgm:prSet presAssocID="{F228C4F1-1E89-4787-AA8F-31D987550685}" presName="diagram" presStyleCnt="0">
        <dgm:presLayoutVars>
          <dgm:dir/>
          <dgm:resizeHandles val="exact"/>
        </dgm:presLayoutVars>
      </dgm:prSet>
      <dgm:spPr/>
    </dgm:pt>
    <dgm:pt modelId="{2D07C95B-C00A-4609-95AB-CF70BA563BCB}" type="pres">
      <dgm:prSet presAssocID="{716BAB77-FF31-4B33-8B43-7159E6CBB2B7}" presName="node" presStyleLbl="node1" presStyleIdx="0" presStyleCnt="3">
        <dgm:presLayoutVars>
          <dgm:bulletEnabled val="1"/>
        </dgm:presLayoutVars>
      </dgm:prSet>
      <dgm:spPr/>
    </dgm:pt>
    <dgm:pt modelId="{FA3F6698-5313-41FD-8525-AB4B65BEB2CF}" type="pres">
      <dgm:prSet presAssocID="{A4D2EDC6-7906-4B96-855C-D7B0E6E8E1E1}" presName="sibTrans" presStyleLbl="sibTrans2D1" presStyleIdx="0" presStyleCnt="2"/>
      <dgm:spPr/>
    </dgm:pt>
    <dgm:pt modelId="{CF9534BB-A1C4-4A16-8344-F4B18E515067}" type="pres">
      <dgm:prSet presAssocID="{A4D2EDC6-7906-4B96-855C-D7B0E6E8E1E1}" presName="connectorText" presStyleLbl="sibTrans2D1" presStyleIdx="0" presStyleCnt="2"/>
      <dgm:spPr/>
    </dgm:pt>
    <dgm:pt modelId="{A4C4117E-FD4E-44E4-97AE-1B833E36C026}" type="pres">
      <dgm:prSet presAssocID="{AB107218-7CA9-470D-A964-798F3C087A07}" presName="node" presStyleLbl="node1" presStyleIdx="1" presStyleCnt="3">
        <dgm:presLayoutVars>
          <dgm:bulletEnabled val="1"/>
        </dgm:presLayoutVars>
      </dgm:prSet>
      <dgm:spPr/>
    </dgm:pt>
    <dgm:pt modelId="{21B8FE1B-5086-4234-A7BC-945F43185C35}" type="pres">
      <dgm:prSet presAssocID="{62B7FB6C-EE07-4AB6-A572-93CA52A078A7}" presName="sibTrans" presStyleLbl="sibTrans2D1" presStyleIdx="1" presStyleCnt="2"/>
      <dgm:spPr/>
    </dgm:pt>
    <dgm:pt modelId="{251272BD-792A-4CF7-861F-5C71CFD9A4FD}" type="pres">
      <dgm:prSet presAssocID="{62B7FB6C-EE07-4AB6-A572-93CA52A078A7}" presName="connectorText" presStyleLbl="sibTrans2D1" presStyleIdx="1" presStyleCnt="2"/>
      <dgm:spPr/>
    </dgm:pt>
    <dgm:pt modelId="{B621166D-DA50-4A9F-A18A-52F42E1C5312}" type="pres">
      <dgm:prSet presAssocID="{AD0F0AB8-4DFE-4DB9-B182-9A91D7C38162}" presName="node" presStyleLbl="node1" presStyleIdx="2" presStyleCnt="3">
        <dgm:presLayoutVars>
          <dgm:bulletEnabled val="1"/>
        </dgm:presLayoutVars>
      </dgm:prSet>
      <dgm:spPr/>
    </dgm:pt>
  </dgm:ptLst>
  <dgm:cxnLst>
    <dgm:cxn modelId="{D823BE20-72CA-437C-841F-DB7E6AEF8EBA}" srcId="{F228C4F1-1E89-4787-AA8F-31D987550685}" destId="{AB107218-7CA9-470D-A964-798F3C087A07}" srcOrd="1" destOrd="0" parTransId="{2BAA61E8-5F33-4DCE-AD00-AE487F23F89C}" sibTransId="{62B7FB6C-EE07-4AB6-A572-93CA52A078A7}"/>
    <dgm:cxn modelId="{8E42B725-5504-46FB-9970-C46971C432AB}" type="presOf" srcId="{AD0F0AB8-4DFE-4DB9-B182-9A91D7C38162}" destId="{B621166D-DA50-4A9F-A18A-52F42E1C5312}" srcOrd="0" destOrd="0" presId="urn:microsoft.com/office/officeart/2005/8/layout/process5"/>
    <dgm:cxn modelId="{36FF0C30-5455-443F-923B-5E1BB0654774}" type="presOf" srcId="{F228C4F1-1E89-4787-AA8F-31D987550685}" destId="{EB922AC1-120C-473A-A01B-E814BCE47867}" srcOrd="0" destOrd="0" presId="urn:microsoft.com/office/officeart/2005/8/layout/process5"/>
    <dgm:cxn modelId="{79DDCC63-B132-4204-A686-ABF70F4F036D}" srcId="{F228C4F1-1E89-4787-AA8F-31D987550685}" destId="{716BAB77-FF31-4B33-8B43-7159E6CBB2B7}" srcOrd="0" destOrd="0" parTransId="{8A5408E9-7919-4634-BC4C-F10654FCFB8D}" sibTransId="{A4D2EDC6-7906-4B96-855C-D7B0E6E8E1E1}"/>
    <dgm:cxn modelId="{6C305E64-746D-4B16-8F6B-3F75D992236C}" type="presOf" srcId="{62B7FB6C-EE07-4AB6-A572-93CA52A078A7}" destId="{21B8FE1B-5086-4234-A7BC-945F43185C35}" srcOrd="0" destOrd="0" presId="urn:microsoft.com/office/officeart/2005/8/layout/process5"/>
    <dgm:cxn modelId="{CDF12A84-A00B-4705-9486-9B063658BFE5}" type="presOf" srcId="{A4D2EDC6-7906-4B96-855C-D7B0E6E8E1E1}" destId="{CF9534BB-A1C4-4A16-8344-F4B18E515067}" srcOrd="1" destOrd="0" presId="urn:microsoft.com/office/officeart/2005/8/layout/process5"/>
    <dgm:cxn modelId="{4508BA87-6390-4D6E-9528-3D859E23DC96}" type="presOf" srcId="{62B7FB6C-EE07-4AB6-A572-93CA52A078A7}" destId="{251272BD-792A-4CF7-861F-5C71CFD9A4FD}" srcOrd="1" destOrd="0" presId="urn:microsoft.com/office/officeart/2005/8/layout/process5"/>
    <dgm:cxn modelId="{D338CE98-ABAE-4F2C-BC5E-5E37A72F0892}" type="presOf" srcId="{AB107218-7CA9-470D-A964-798F3C087A07}" destId="{A4C4117E-FD4E-44E4-97AE-1B833E36C026}" srcOrd="0" destOrd="0" presId="urn:microsoft.com/office/officeart/2005/8/layout/process5"/>
    <dgm:cxn modelId="{E56E68C4-6FF3-4E38-BB63-85CCC0AF72C4}" srcId="{F228C4F1-1E89-4787-AA8F-31D987550685}" destId="{AD0F0AB8-4DFE-4DB9-B182-9A91D7C38162}" srcOrd="2" destOrd="0" parTransId="{D239AA27-F536-4957-96ED-9B91417C3914}" sibTransId="{2088C9C8-0459-478F-887A-BA73A44CD029}"/>
    <dgm:cxn modelId="{741FEFDC-55EE-44E0-AE51-49E51B09AB33}" type="presOf" srcId="{716BAB77-FF31-4B33-8B43-7159E6CBB2B7}" destId="{2D07C95B-C00A-4609-95AB-CF70BA563BCB}" srcOrd="0" destOrd="0" presId="urn:microsoft.com/office/officeart/2005/8/layout/process5"/>
    <dgm:cxn modelId="{BC94F1F2-A941-4C61-B062-2188FD67EE58}" type="presOf" srcId="{A4D2EDC6-7906-4B96-855C-D7B0E6E8E1E1}" destId="{FA3F6698-5313-41FD-8525-AB4B65BEB2CF}" srcOrd="0" destOrd="0" presId="urn:microsoft.com/office/officeart/2005/8/layout/process5"/>
    <dgm:cxn modelId="{29481D1A-64F1-4EA3-8B7A-8FBEA3D09DA1}" type="presParOf" srcId="{EB922AC1-120C-473A-A01B-E814BCE47867}" destId="{2D07C95B-C00A-4609-95AB-CF70BA563BCB}" srcOrd="0" destOrd="0" presId="urn:microsoft.com/office/officeart/2005/8/layout/process5"/>
    <dgm:cxn modelId="{6F0787ED-821E-4B3D-AF54-0ACA5BC4CD24}" type="presParOf" srcId="{EB922AC1-120C-473A-A01B-E814BCE47867}" destId="{FA3F6698-5313-41FD-8525-AB4B65BEB2CF}" srcOrd="1" destOrd="0" presId="urn:microsoft.com/office/officeart/2005/8/layout/process5"/>
    <dgm:cxn modelId="{8EA65A47-9DE1-450C-A233-BF9A42F2632D}" type="presParOf" srcId="{FA3F6698-5313-41FD-8525-AB4B65BEB2CF}" destId="{CF9534BB-A1C4-4A16-8344-F4B18E515067}" srcOrd="0" destOrd="0" presId="urn:microsoft.com/office/officeart/2005/8/layout/process5"/>
    <dgm:cxn modelId="{7929B953-547B-4DF7-94F0-4B0148E60C85}" type="presParOf" srcId="{EB922AC1-120C-473A-A01B-E814BCE47867}" destId="{A4C4117E-FD4E-44E4-97AE-1B833E36C026}" srcOrd="2" destOrd="0" presId="urn:microsoft.com/office/officeart/2005/8/layout/process5"/>
    <dgm:cxn modelId="{D896233C-E2DD-45B3-89EC-BA4C5BE65ED6}" type="presParOf" srcId="{EB922AC1-120C-473A-A01B-E814BCE47867}" destId="{21B8FE1B-5086-4234-A7BC-945F43185C35}" srcOrd="3" destOrd="0" presId="urn:microsoft.com/office/officeart/2005/8/layout/process5"/>
    <dgm:cxn modelId="{7BFB97C1-92C8-452F-81E4-1187430F4BFE}" type="presParOf" srcId="{21B8FE1B-5086-4234-A7BC-945F43185C35}" destId="{251272BD-792A-4CF7-861F-5C71CFD9A4FD}" srcOrd="0" destOrd="0" presId="urn:microsoft.com/office/officeart/2005/8/layout/process5"/>
    <dgm:cxn modelId="{AF1BD3CB-D5A2-42E3-9B7B-9362FB1EB035}" type="presParOf" srcId="{EB922AC1-120C-473A-A01B-E814BCE47867}" destId="{B621166D-DA50-4A9F-A18A-52F42E1C531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73AFF-09C3-4763-B920-6B4F929C41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1E835D-35E4-41FD-A1F0-34EF92DB8DEA}">
      <dgm:prSet/>
      <dgm:spPr/>
      <dgm:t>
        <a:bodyPr/>
        <a:lstStyle/>
        <a:p>
          <a:r>
            <a:rPr lang="en-US"/>
            <a:t>Early rule-based IDS and their limitations.</a:t>
          </a:r>
        </a:p>
      </dgm:t>
    </dgm:pt>
    <dgm:pt modelId="{75D10E5D-1DCB-4EA7-9AA5-3EA441C6C59E}" type="parTrans" cxnId="{9C8542C4-18D8-48CB-B9E9-8DB833AC7DCE}">
      <dgm:prSet/>
      <dgm:spPr/>
      <dgm:t>
        <a:bodyPr/>
        <a:lstStyle/>
        <a:p>
          <a:endParaRPr lang="en-US"/>
        </a:p>
      </dgm:t>
    </dgm:pt>
    <dgm:pt modelId="{25F39A74-6EE1-4B3D-9866-BC2EE2773CD4}" type="sibTrans" cxnId="{9C8542C4-18D8-48CB-B9E9-8DB833AC7DCE}">
      <dgm:prSet/>
      <dgm:spPr/>
      <dgm:t>
        <a:bodyPr/>
        <a:lstStyle/>
        <a:p>
          <a:endParaRPr lang="en-US"/>
        </a:p>
      </dgm:t>
    </dgm:pt>
    <dgm:pt modelId="{5C36A220-4AA7-4187-9B6F-AC5E7A8A9C2B}">
      <dgm:prSet/>
      <dgm:spPr/>
      <dgm:t>
        <a:bodyPr/>
        <a:lstStyle/>
        <a:p>
          <a:r>
            <a:rPr lang="en-US"/>
            <a:t>Emergence of ML-based intrusion detection.</a:t>
          </a:r>
        </a:p>
      </dgm:t>
    </dgm:pt>
    <dgm:pt modelId="{77DD4432-921E-4F6F-A4C5-B439AF42E7C7}" type="parTrans" cxnId="{049F1CE2-56A0-4F90-B2C1-B273A5FFD78F}">
      <dgm:prSet/>
      <dgm:spPr/>
      <dgm:t>
        <a:bodyPr/>
        <a:lstStyle/>
        <a:p>
          <a:endParaRPr lang="en-US"/>
        </a:p>
      </dgm:t>
    </dgm:pt>
    <dgm:pt modelId="{953FD452-E419-4418-BD06-8BF0425D7AD9}" type="sibTrans" cxnId="{049F1CE2-56A0-4F90-B2C1-B273A5FFD78F}">
      <dgm:prSet/>
      <dgm:spPr/>
      <dgm:t>
        <a:bodyPr/>
        <a:lstStyle/>
        <a:p>
          <a:endParaRPr lang="en-US"/>
        </a:p>
      </dgm:t>
    </dgm:pt>
    <dgm:pt modelId="{45E2666C-EB28-4DF7-A7B6-E9A65DBA3A3A}">
      <dgm:prSet/>
      <dgm:spPr/>
      <dgm:t>
        <a:bodyPr/>
        <a:lstStyle/>
        <a:p>
          <a:r>
            <a:rPr lang="en-US"/>
            <a:t>Effectiveness of Random Forest, XGBoost, and LSTM.</a:t>
          </a:r>
        </a:p>
      </dgm:t>
    </dgm:pt>
    <dgm:pt modelId="{F96DA566-47AD-4FAA-9A59-4931FB3E4CEF}" type="parTrans" cxnId="{BFC4796B-5730-403E-9361-B52904D76797}">
      <dgm:prSet/>
      <dgm:spPr/>
      <dgm:t>
        <a:bodyPr/>
        <a:lstStyle/>
        <a:p>
          <a:endParaRPr lang="en-US"/>
        </a:p>
      </dgm:t>
    </dgm:pt>
    <dgm:pt modelId="{0856F90B-5A5D-41DB-8CE2-A0E7378891E4}" type="sibTrans" cxnId="{BFC4796B-5730-403E-9361-B52904D76797}">
      <dgm:prSet/>
      <dgm:spPr/>
      <dgm:t>
        <a:bodyPr/>
        <a:lstStyle/>
        <a:p>
          <a:endParaRPr lang="en-US"/>
        </a:p>
      </dgm:t>
    </dgm:pt>
    <dgm:pt modelId="{BE91C8B7-F9B9-4476-A59D-65D903B12D1D}">
      <dgm:prSet/>
      <dgm:spPr/>
      <dgm:t>
        <a:bodyPr/>
        <a:lstStyle/>
        <a:p>
          <a:r>
            <a:rPr lang="en-US"/>
            <a:t>Challenges in dataset availability, feature selection, and model interpretability.</a:t>
          </a:r>
        </a:p>
      </dgm:t>
    </dgm:pt>
    <dgm:pt modelId="{86724A93-6E40-468D-A94A-32E7FCA1541A}" type="parTrans" cxnId="{0993D8FA-C923-4F86-A448-DEE1B4F8628B}">
      <dgm:prSet/>
      <dgm:spPr/>
      <dgm:t>
        <a:bodyPr/>
        <a:lstStyle/>
        <a:p>
          <a:endParaRPr lang="en-US"/>
        </a:p>
      </dgm:t>
    </dgm:pt>
    <dgm:pt modelId="{612B849D-20C4-492D-BAA8-413ECF2F5C62}" type="sibTrans" cxnId="{0993D8FA-C923-4F86-A448-DEE1B4F8628B}">
      <dgm:prSet/>
      <dgm:spPr/>
      <dgm:t>
        <a:bodyPr/>
        <a:lstStyle/>
        <a:p>
          <a:endParaRPr lang="en-US"/>
        </a:p>
      </dgm:t>
    </dgm:pt>
    <dgm:pt modelId="{1D6E3731-175F-4E34-88A4-E19B62AC6960}" type="pres">
      <dgm:prSet presAssocID="{DE973AFF-09C3-4763-B920-6B4F929C41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D7E874-4157-476C-A9DC-F254ECCC6591}" type="pres">
      <dgm:prSet presAssocID="{681E835D-35E4-41FD-A1F0-34EF92DB8DEA}" presName="hierRoot1" presStyleCnt="0"/>
      <dgm:spPr/>
    </dgm:pt>
    <dgm:pt modelId="{FF9F4675-3C3E-4EBE-8CCC-1D67261EEE52}" type="pres">
      <dgm:prSet presAssocID="{681E835D-35E4-41FD-A1F0-34EF92DB8DEA}" presName="composite" presStyleCnt="0"/>
      <dgm:spPr/>
    </dgm:pt>
    <dgm:pt modelId="{0754EC6D-DB5C-40B3-9AAD-9DDE0FDAB93B}" type="pres">
      <dgm:prSet presAssocID="{681E835D-35E4-41FD-A1F0-34EF92DB8DEA}" presName="background" presStyleLbl="node0" presStyleIdx="0" presStyleCnt="4"/>
      <dgm:spPr/>
    </dgm:pt>
    <dgm:pt modelId="{79F280CF-CAD0-4D4E-A13E-4D3FBD886909}" type="pres">
      <dgm:prSet presAssocID="{681E835D-35E4-41FD-A1F0-34EF92DB8DEA}" presName="text" presStyleLbl="fgAcc0" presStyleIdx="0" presStyleCnt="4">
        <dgm:presLayoutVars>
          <dgm:chPref val="3"/>
        </dgm:presLayoutVars>
      </dgm:prSet>
      <dgm:spPr/>
    </dgm:pt>
    <dgm:pt modelId="{7A670845-8F01-4956-8209-C6D1C866E805}" type="pres">
      <dgm:prSet presAssocID="{681E835D-35E4-41FD-A1F0-34EF92DB8DEA}" presName="hierChild2" presStyleCnt="0"/>
      <dgm:spPr/>
    </dgm:pt>
    <dgm:pt modelId="{4926056F-11D7-445E-BC81-A8191F0BCB5D}" type="pres">
      <dgm:prSet presAssocID="{5C36A220-4AA7-4187-9B6F-AC5E7A8A9C2B}" presName="hierRoot1" presStyleCnt="0"/>
      <dgm:spPr/>
    </dgm:pt>
    <dgm:pt modelId="{A4857A9F-ED79-4993-87F8-3E1680301095}" type="pres">
      <dgm:prSet presAssocID="{5C36A220-4AA7-4187-9B6F-AC5E7A8A9C2B}" presName="composite" presStyleCnt="0"/>
      <dgm:spPr/>
    </dgm:pt>
    <dgm:pt modelId="{1A90C66E-CF60-41CE-B276-4FD022451D61}" type="pres">
      <dgm:prSet presAssocID="{5C36A220-4AA7-4187-9B6F-AC5E7A8A9C2B}" presName="background" presStyleLbl="node0" presStyleIdx="1" presStyleCnt="4"/>
      <dgm:spPr/>
    </dgm:pt>
    <dgm:pt modelId="{69605AC1-0831-4244-ACA3-04098A9B39A9}" type="pres">
      <dgm:prSet presAssocID="{5C36A220-4AA7-4187-9B6F-AC5E7A8A9C2B}" presName="text" presStyleLbl="fgAcc0" presStyleIdx="1" presStyleCnt="4">
        <dgm:presLayoutVars>
          <dgm:chPref val="3"/>
        </dgm:presLayoutVars>
      </dgm:prSet>
      <dgm:spPr/>
    </dgm:pt>
    <dgm:pt modelId="{A08B4B5C-5C2F-416A-AD01-A2C87A386273}" type="pres">
      <dgm:prSet presAssocID="{5C36A220-4AA7-4187-9B6F-AC5E7A8A9C2B}" presName="hierChild2" presStyleCnt="0"/>
      <dgm:spPr/>
    </dgm:pt>
    <dgm:pt modelId="{C3AB5C5F-EB9C-45E0-B2CF-649B7872B9A1}" type="pres">
      <dgm:prSet presAssocID="{45E2666C-EB28-4DF7-A7B6-E9A65DBA3A3A}" presName="hierRoot1" presStyleCnt="0"/>
      <dgm:spPr/>
    </dgm:pt>
    <dgm:pt modelId="{14E74861-E166-4828-9F96-93F2DF5CFE64}" type="pres">
      <dgm:prSet presAssocID="{45E2666C-EB28-4DF7-A7B6-E9A65DBA3A3A}" presName="composite" presStyleCnt="0"/>
      <dgm:spPr/>
    </dgm:pt>
    <dgm:pt modelId="{F16EF1DC-983E-4A6B-B747-D448B9E048AC}" type="pres">
      <dgm:prSet presAssocID="{45E2666C-EB28-4DF7-A7B6-E9A65DBA3A3A}" presName="background" presStyleLbl="node0" presStyleIdx="2" presStyleCnt="4"/>
      <dgm:spPr/>
    </dgm:pt>
    <dgm:pt modelId="{30336379-098B-41FB-9D12-8584B9701B04}" type="pres">
      <dgm:prSet presAssocID="{45E2666C-EB28-4DF7-A7B6-E9A65DBA3A3A}" presName="text" presStyleLbl="fgAcc0" presStyleIdx="2" presStyleCnt="4">
        <dgm:presLayoutVars>
          <dgm:chPref val="3"/>
        </dgm:presLayoutVars>
      </dgm:prSet>
      <dgm:spPr/>
    </dgm:pt>
    <dgm:pt modelId="{7754F543-FD5C-41FC-8970-526DD94620C4}" type="pres">
      <dgm:prSet presAssocID="{45E2666C-EB28-4DF7-A7B6-E9A65DBA3A3A}" presName="hierChild2" presStyleCnt="0"/>
      <dgm:spPr/>
    </dgm:pt>
    <dgm:pt modelId="{743968B7-62F3-43FD-B19F-1ABF07DC60A5}" type="pres">
      <dgm:prSet presAssocID="{BE91C8B7-F9B9-4476-A59D-65D903B12D1D}" presName="hierRoot1" presStyleCnt="0"/>
      <dgm:spPr/>
    </dgm:pt>
    <dgm:pt modelId="{3699540D-9622-48E4-BAA3-D6B0FB0C4A39}" type="pres">
      <dgm:prSet presAssocID="{BE91C8B7-F9B9-4476-A59D-65D903B12D1D}" presName="composite" presStyleCnt="0"/>
      <dgm:spPr/>
    </dgm:pt>
    <dgm:pt modelId="{ADB41A3B-D8EF-481B-8E44-9F13BF3579D1}" type="pres">
      <dgm:prSet presAssocID="{BE91C8B7-F9B9-4476-A59D-65D903B12D1D}" presName="background" presStyleLbl="node0" presStyleIdx="3" presStyleCnt="4"/>
      <dgm:spPr/>
    </dgm:pt>
    <dgm:pt modelId="{CE894B40-D1B3-48FD-9E8E-D5AEC1B28F2D}" type="pres">
      <dgm:prSet presAssocID="{BE91C8B7-F9B9-4476-A59D-65D903B12D1D}" presName="text" presStyleLbl="fgAcc0" presStyleIdx="3" presStyleCnt="4">
        <dgm:presLayoutVars>
          <dgm:chPref val="3"/>
        </dgm:presLayoutVars>
      </dgm:prSet>
      <dgm:spPr/>
    </dgm:pt>
    <dgm:pt modelId="{789160CD-B5FF-4F35-89C1-731A725A301D}" type="pres">
      <dgm:prSet presAssocID="{BE91C8B7-F9B9-4476-A59D-65D903B12D1D}" presName="hierChild2" presStyleCnt="0"/>
      <dgm:spPr/>
    </dgm:pt>
  </dgm:ptLst>
  <dgm:cxnLst>
    <dgm:cxn modelId="{0F997F3A-B412-4059-AA50-57DB4445D804}" type="presOf" srcId="{DE973AFF-09C3-4763-B920-6B4F929C415A}" destId="{1D6E3731-175F-4E34-88A4-E19B62AC6960}" srcOrd="0" destOrd="0" presId="urn:microsoft.com/office/officeart/2005/8/layout/hierarchy1"/>
    <dgm:cxn modelId="{BFC4796B-5730-403E-9361-B52904D76797}" srcId="{DE973AFF-09C3-4763-B920-6B4F929C415A}" destId="{45E2666C-EB28-4DF7-A7B6-E9A65DBA3A3A}" srcOrd="2" destOrd="0" parTransId="{F96DA566-47AD-4FAA-9A59-4931FB3E4CEF}" sibTransId="{0856F90B-5A5D-41DB-8CE2-A0E7378891E4}"/>
    <dgm:cxn modelId="{BE8C4552-BAC1-4044-97AC-D4994DEE75A2}" type="presOf" srcId="{BE91C8B7-F9B9-4476-A59D-65D903B12D1D}" destId="{CE894B40-D1B3-48FD-9E8E-D5AEC1B28F2D}" srcOrd="0" destOrd="0" presId="urn:microsoft.com/office/officeart/2005/8/layout/hierarchy1"/>
    <dgm:cxn modelId="{AA013892-5F21-4574-8E06-BE4374E52784}" type="presOf" srcId="{681E835D-35E4-41FD-A1F0-34EF92DB8DEA}" destId="{79F280CF-CAD0-4D4E-A13E-4D3FBD886909}" srcOrd="0" destOrd="0" presId="urn:microsoft.com/office/officeart/2005/8/layout/hierarchy1"/>
    <dgm:cxn modelId="{7722DEA3-17CC-4CF3-8BA7-D6EAD3333F0B}" type="presOf" srcId="{45E2666C-EB28-4DF7-A7B6-E9A65DBA3A3A}" destId="{30336379-098B-41FB-9D12-8584B9701B04}" srcOrd="0" destOrd="0" presId="urn:microsoft.com/office/officeart/2005/8/layout/hierarchy1"/>
    <dgm:cxn modelId="{9C8542C4-18D8-48CB-B9E9-8DB833AC7DCE}" srcId="{DE973AFF-09C3-4763-B920-6B4F929C415A}" destId="{681E835D-35E4-41FD-A1F0-34EF92DB8DEA}" srcOrd="0" destOrd="0" parTransId="{75D10E5D-1DCB-4EA7-9AA5-3EA441C6C59E}" sibTransId="{25F39A74-6EE1-4B3D-9866-BC2EE2773CD4}"/>
    <dgm:cxn modelId="{C4B2DBD6-8E61-4FB9-A0F9-9C471A95ED39}" type="presOf" srcId="{5C36A220-4AA7-4187-9B6F-AC5E7A8A9C2B}" destId="{69605AC1-0831-4244-ACA3-04098A9B39A9}" srcOrd="0" destOrd="0" presId="urn:microsoft.com/office/officeart/2005/8/layout/hierarchy1"/>
    <dgm:cxn modelId="{049F1CE2-56A0-4F90-B2C1-B273A5FFD78F}" srcId="{DE973AFF-09C3-4763-B920-6B4F929C415A}" destId="{5C36A220-4AA7-4187-9B6F-AC5E7A8A9C2B}" srcOrd="1" destOrd="0" parTransId="{77DD4432-921E-4F6F-A4C5-B439AF42E7C7}" sibTransId="{953FD452-E419-4418-BD06-8BF0425D7AD9}"/>
    <dgm:cxn modelId="{0993D8FA-C923-4F86-A448-DEE1B4F8628B}" srcId="{DE973AFF-09C3-4763-B920-6B4F929C415A}" destId="{BE91C8B7-F9B9-4476-A59D-65D903B12D1D}" srcOrd="3" destOrd="0" parTransId="{86724A93-6E40-468D-A94A-32E7FCA1541A}" sibTransId="{612B849D-20C4-492D-BAA8-413ECF2F5C62}"/>
    <dgm:cxn modelId="{4B44199C-646D-4514-8654-933298B9DEAB}" type="presParOf" srcId="{1D6E3731-175F-4E34-88A4-E19B62AC6960}" destId="{79D7E874-4157-476C-A9DC-F254ECCC6591}" srcOrd="0" destOrd="0" presId="urn:microsoft.com/office/officeart/2005/8/layout/hierarchy1"/>
    <dgm:cxn modelId="{CAE8295A-EE54-4C64-AF8E-261335207003}" type="presParOf" srcId="{79D7E874-4157-476C-A9DC-F254ECCC6591}" destId="{FF9F4675-3C3E-4EBE-8CCC-1D67261EEE52}" srcOrd="0" destOrd="0" presId="urn:microsoft.com/office/officeart/2005/8/layout/hierarchy1"/>
    <dgm:cxn modelId="{D6C61386-3507-4C87-9636-170FEE7AB347}" type="presParOf" srcId="{FF9F4675-3C3E-4EBE-8CCC-1D67261EEE52}" destId="{0754EC6D-DB5C-40B3-9AAD-9DDE0FDAB93B}" srcOrd="0" destOrd="0" presId="urn:microsoft.com/office/officeart/2005/8/layout/hierarchy1"/>
    <dgm:cxn modelId="{F60FCFB5-191F-4179-A402-F40944D210E9}" type="presParOf" srcId="{FF9F4675-3C3E-4EBE-8CCC-1D67261EEE52}" destId="{79F280CF-CAD0-4D4E-A13E-4D3FBD886909}" srcOrd="1" destOrd="0" presId="urn:microsoft.com/office/officeart/2005/8/layout/hierarchy1"/>
    <dgm:cxn modelId="{C0841D1F-2403-4C8B-AA1E-075502991375}" type="presParOf" srcId="{79D7E874-4157-476C-A9DC-F254ECCC6591}" destId="{7A670845-8F01-4956-8209-C6D1C866E805}" srcOrd="1" destOrd="0" presId="urn:microsoft.com/office/officeart/2005/8/layout/hierarchy1"/>
    <dgm:cxn modelId="{4E8AA44C-0ECA-41D3-BEDA-1BD6F6556686}" type="presParOf" srcId="{1D6E3731-175F-4E34-88A4-E19B62AC6960}" destId="{4926056F-11D7-445E-BC81-A8191F0BCB5D}" srcOrd="1" destOrd="0" presId="urn:microsoft.com/office/officeart/2005/8/layout/hierarchy1"/>
    <dgm:cxn modelId="{1428CFE2-D2EF-4E2F-AF9D-010E51D19A16}" type="presParOf" srcId="{4926056F-11D7-445E-BC81-A8191F0BCB5D}" destId="{A4857A9F-ED79-4993-87F8-3E1680301095}" srcOrd="0" destOrd="0" presId="urn:microsoft.com/office/officeart/2005/8/layout/hierarchy1"/>
    <dgm:cxn modelId="{0F9484DF-F819-40F7-ACE0-E08D062544FB}" type="presParOf" srcId="{A4857A9F-ED79-4993-87F8-3E1680301095}" destId="{1A90C66E-CF60-41CE-B276-4FD022451D61}" srcOrd="0" destOrd="0" presId="urn:microsoft.com/office/officeart/2005/8/layout/hierarchy1"/>
    <dgm:cxn modelId="{9354CEC7-242E-41A6-A9B1-20E9A38BB029}" type="presParOf" srcId="{A4857A9F-ED79-4993-87F8-3E1680301095}" destId="{69605AC1-0831-4244-ACA3-04098A9B39A9}" srcOrd="1" destOrd="0" presId="urn:microsoft.com/office/officeart/2005/8/layout/hierarchy1"/>
    <dgm:cxn modelId="{0610E602-358E-46EE-87FE-31A5707B7387}" type="presParOf" srcId="{4926056F-11D7-445E-BC81-A8191F0BCB5D}" destId="{A08B4B5C-5C2F-416A-AD01-A2C87A386273}" srcOrd="1" destOrd="0" presId="urn:microsoft.com/office/officeart/2005/8/layout/hierarchy1"/>
    <dgm:cxn modelId="{3B4841AF-22AB-4D21-AA60-5CBBAA37209A}" type="presParOf" srcId="{1D6E3731-175F-4E34-88A4-E19B62AC6960}" destId="{C3AB5C5F-EB9C-45E0-B2CF-649B7872B9A1}" srcOrd="2" destOrd="0" presId="urn:microsoft.com/office/officeart/2005/8/layout/hierarchy1"/>
    <dgm:cxn modelId="{C84A488F-286E-4C21-801A-FFEFCB14454B}" type="presParOf" srcId="{C3AB5C5F-EB9C-45E0-B2CF-649B7872B9A1}" destId="{14E74861-E166-4828-9F96-93F2DF5CFE64}" srcOrd="0" destOrd="0" presId="urn:microsoft.com/office/officeart/2005/8/layout/hierarchy1"/>
    <dgm:cxn modelId="{FB5137E2-7BF1-4E85-B15C-5E2810C81B0E}" type="presParOf" srcId="{14E74861-E166-4828-9F96-93F2DF5CFE64}" destId="{F16EF1DC-983E-4A6B-B747-D448B9E048AC}" srcOrd="0" destOrd="0" presId="urn:microsoft.com/office/officeart/2005/8/layout/hierarchy1"/>
    <dgm:cxn modelId="{B30C847F-4232-4FA6-BCFB-09EDC476FF35}" type="presParOf" srcId="{14E74861-E166-4828-9F96-93F2DF5CFE64}" destId="{30336379-098B-41FB-9D12-8584B9701B04}" srcOrd="1" destOrd="0" presId="urn:microsoft.com/office/officeart/2005/8/layout/hierarchy1"/>
    <dgm:cxn modelId="{13162424-950E-4020-A2AA-D2C740F205EA}" type="presParOf" srcId="{C3AB5C5F-EB9C-45E0-B2CF-649B7872B9A1}" destId="{7754F543-FD5C-41FC-8970-526DD94620C4}" srcOrd="1" destOrd="0" presId="urn:microsoft.com/office/officeart/2005/8/layout/hierarchy1"/>
    <dgm:cxn modelId="{F7453CB8-E1E7-4511-9179-272A4DFE70DC}" type="presParOf" srcId="{1D6E3731-175F-4E34-88A4-E19B62AC6960}" destId="{743968B7-62F3-43FD-B19F-1ABF07DC60A5}" srcOrd="3" destOrd="0" presId="urn:microsoft.com/office/officeart/2005/8/layout/hierarchy1"/>
    <dgm:cxn modelId="{CEFC9D5A-FDC9-4FC2-AE52-4E7C52E26E53}" type="presParOf" srcId="{743968B7-62F3-43FD-B19F-1ABF07DC60A5}" destId="{3699540D-9622-48E4-BAA3-D6B0FB0C4A39}" srcOrd="0" destOrd="0" presId="urn:microsoft.com/office/officeart/2005/8/layout/hierarchy1"/>
    <dgm:cxn modelId="{EB90AAB1-4C05-41EF-9D9C-F92B2C62CC0C}" type="presParOf" srcId="{3699540D-9622-48E4-BAA3-D6B0FB0C4A39}" destId="{ADB41A3B-D8EF-481B-8E44-9F13BF3579D1}" srcOrd="0" destOrd="0" presId="urn:microsoft.com/office/officeart/2005/8/layout/hierarchy1"/>
    <dgm:cxn modelId="{8EEBB84C-F6F8-4063-B0A9-5B469B5A227A}" type="presParOf" srcId="{3699540D-9622-48E4-BAA3-D6B0FB0C4A39}" destId="{CE894B40-D1B3-48FD-9E8E-D5AEC1B28F2D}" srcOrd="1" destOrd="0" presId="urn:microsoft.com/office/officeart/2005/8/layout/hierarchy1"/>
    <dgm:cxn modelId="{5B77F914-601B-499F-BD33-618F6140C91A}" type="presParOf" srcId="{743968B7-62F3-43FD-B19F-1ABF07DC60A5}" destId="{789160CD-B5FF-4F35-89C1-731A725A30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77EAD0-C793-4505-B2B2-0D81A4B940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FB2B3B-0BF3-4E3D-9B83-CCA4F6DDAACA}">
      <dgm:prSet/>
      <dgm:spPr/>
      <dgm:t>
        <a:bodyPr/>
        <a:lstStyle/>
        <a:p>
          <a:r>
            <a:rPr lang="en-IN"/>
            <a:t>Problem formulation: Identifying anomalies in CAN bus traffic.</a:t>
          </a:r>
          <a:endParaRPr lang="en-US"/>
        </a:p>
      </dgm:t>
    </dgm:pt>
    <dgm:pt modelId="{E5B08A32-F3EA-42D5-8AFE-D1C56B9A6667}" type="parTrans" cxnId="{9CA9ADC2-54AC-4493-93DA-FAF574E19259}">
      <dgm:prSet/>
      <dgm:spPr/>
      <dgm:t>
        <a:bodyPr/>
        <a:lstStyle/>
        <a:p>
          <a:endParaRPr lang="en-US"/>
        </a:p>
      </dgm:t>
    </dgm:pt>
    <dgm:pt modelId="{B14B45CF-C0D7-4B9E-B462-80151AEAC72D}" type="sibTrans" cxnId="{9CA9ADC2-54AC-4493-93DA-FAF574E19259}">
      <dgm:prSet/>
      <dgm:spPr/>
      <dgm:t>
        <a:bodyPr/>
        <a:lstStyle/>
        <a:p>
          <a:endParaRPr lang="en-US"/>
        </a:p>
      </dgm:t>
    </dgm:pt>
    <dgm:pt modelId="{D86A2E78-9528-460A-BA81-E007B31BFA37}">
      <dgm:prSet/>
      <dgm:spPr/>
      <dgm:t>
        <a:bodyPr/>
        <a:lstStyle/>
        <a:p>
          <a:r>
            <a:rPr lang="en-IN"/>
            <a:t>Dataset: CAN MIRGU dataset with normal and attack data.</a:t>
          </a:r>
          <a:endParaRPr lang="en-US"/>
        </a:p>
      </dgm:t>
    </dgm:pt>
    <dgm:pt modelId="{B09DBB99-357C-4EC7-9356-7230E484C9F1}" type="parTrans" cxnId="{CB25C93C-AAD2-4483-8D4D-D40BB5BDA97E}">
      <dgm:prSet/>
      <dgm:spPr/>
      <dgm:t>
        <a:bodyPr/>
        <a:lstStyle/>
        <a:p>
          <a:endParaRPr lang="en-US"/>
        </a:p>
      </dgm:t>
    </dgm:pt>
    <dgm:pt modelId="{F06EE424-3BA1-4CDC-A88A-56AEDF81DB4A}" type="sibTrans" cxnId="{CB25C93C-AAD2-4483-8D4D-D40BB5BDA97E}">
      <dgm:prSet/>
      <dgm:spPr/>
      <dgm:t>
        <a:bodyPr/>
        <a:lstStyle/>
        <a:p>
          <a:endParaRPr lang="en-US"/>
        </a:p>
      </dgm:t>
    </dgm:pt>
    <dgm:pt modelId="{C3DAD594-0E03-42E8-8722-233E2D39670C}">
      <dgm:prSet/>
      <dgm:spPr/>
      <dgm:t>
        <a:bodyPr/>
        <a:lstStyle/>
        <a:p>
          <a:r>
            <a:rPr lang="en-IN"/>
            <a:t>Data preprocessing: Timestamp conversion, feature extraction, and normalization.</a:t>
          </a:r>
          <a:endParaRPr lang="en-US"/>
        </a:p>
      </dgm:t>
    </dgm:pt>
    <dgm:pt modelId="{3E24EF92-2CA0-4353-B66A-0E4A76F70F20}" type="parTrans" cxnId="{2D35AA13-0E5A-43E2-9881-0AAF582925A8}">
      <dgm:prSet/>
      <dgm:spPr/>
      <dgm:t>
        <a:bodyPr/>
        <a:lstStyle/>
        <a:p>
          <a:endParaRPr lang="en-US"/>
        </a:p>
      </dgm:t>
    </dgm:pt>
    <dgm:pt modelId="{D2E9864F-1F94-4825-A43C-915AB2E47441}" type="sibTrans" cxnId="{2D35AA13-0E5A-43E2-9881-0AAF582925A8}">
      <dgm:prSet/>
      <dgm:spPr/>
      <dgm:t>
        <a:bodyPr/>
        <a:lstStyle/>
        <a:p>
          <a:endParaRPr lang="en-US"/>
        </a:p>
      </dgm:t>
    </dgm:pt>
    <dgm:pt modelId="{062E91B6-4F29-4612-A2E7-EE5B5939E561}">
      <dgm:prSet/>
      <dgm:spPr/>
      <dgm:t>
        <a:bodyPr/>
        <a:lstStyle/>
        <a:p>
          <a:r>
            <a:rPr lang="en-IN"/>
            <a:t>ML models used: Logistic Regression, SVM, KNN, Random Forest, XGBoost, LSTM.</a:t>
          </a:r>
          <a:endParaRPr lang="en-US"/>
        </a:p>
      </dgm:t>
    </dgm:pt>
    <dgm:pt modelId="{4391CD49-A2C8-407F-A274-7C8B2F6634CD}" type="parTrans" cxnId="{05D67038-EE62-4A73-B1D1-1F0FB3570822}">
      <dgm:prSet/>
      <dgm:spPr/>
      <dgm:t>
        <a:bodyPr/>
        <a:lstStyle/>
        <a:p>
          <a:endParaRPr lang="en-US"/>
        </a:p>
      </dgm:t>
    </dgm:pt>
    <dgm:pt modelId="{72F5E92E-A607-4DC1-9FFC-C57F0BECCB24}" type="sibTrans" cxnId="{05D67038-EE62-4A73-B1D1-1F0FB3570822}">
      <dgm:prSet/>
      <dgm:spPr/>
      <dgm:t>
        <a:bodyPr/>
        <a:lstStyle/>
        <a:p>
          <a:endParaRPr lang="en-US"/>
        </a:p>
      </dgm:t>
    </dgm:pt>
    <dgm:pt modelId="{CA6228DE-1C02-4499-9A76-0F9A532E339A}" type="pres">
      <dgm:prSet presAssocID="{1B77EAD0-C793-4505-B2B2-0D81A4B9403C}" presName="root" presStyleCnt="0">
        <dgm:presLayoutVars>
          <dgm:dir/>
          <dgm:resizeHandles val="exact"/>
        </dgm:presLayoutVars>
      </dgm:prSet>
      <dgm:spPr/>
    </dgm:pt>
    <dgm:pt modelId="{1ABFED92-ABFB-474D-964F-98AFEF9A938A}" type="pres">
      <dgm:prSet presAssocID="{CBFB2B3B-0BF3-4E3D-9B83-CCA4F6DDAACA}" presName="compNode" presStyleCnt="0"/>
      <dgm:spPr/>
    </dgm:pt>
    <dgm:pt modelId="{3830C685-2869-4A8F-8822-FFC8AAC23D4C}" type="pres">
      <dgm:prSet presAssocID="{CBFB2B3B-0BF3-4E3D-9B83-CCA4F6DDAACA}" presName="bgRect" presStyleLbl="bgShp" presStyleIdx="0" presStyleCnt="4"/>
      <dgm:spPr/>
    </dgm:pt>
    <dgm:pt modelId="{1BCC300C-6AA0-41C0-9F2A-4D69A11DF398}" type="pres">
      <dgm:prSet presAssocID="{CBFB2B3B-0BF3-4E3D-9B83-CCA4F6DDAA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765778CB-AD2B-460A-96A4-72C9771F083F}" type="pres">
      <dgm:prSet presAssocID="{CBFB2B3B-0BF3-4E3D-9B83-CCA4F6DDAACA}" presName="spaceRect" presStyleCnt="0"/>
      <dgm:spPr/>
    </dgm:pt>
    <dgm:pt modelId="{F45A00CF-972D-4577-8994-3A068E959F81}" type="pres">
      <dgm:prSet presAssocID="{CBFB2B3B-0BF3-4E3D-9B83-CCA4F6DDAACA}" presName="parTx" presStyleLbl="revTx" presStyleIdx="0" presStyleCnt="4">
        <dgm:presLayoutVars>
          <dgm:chMax val="0"/>
          <dgm:chPref val="0"/>
        </dgm:presLayoutVars>
      </dgm:prSet>
      <dgm:spPr/>
    </dgm:pt>
    <dgm:pt modelId="{4E99912F-9A84-440F-BEF1-C95BB4CD2E94}" type="pres">
      <dgm:prSet presAssocID="{B14B45CF-C0D7-4B9E-B462-80151AEAC72D}" presName="sibTrans" presStyleCnt="0"/>
      <dgm:spPr/>
    </dgm:pt>
    <dgm:pt modelId="{48A133F0-6778-4856-B003-143F58A881CE}" type="pres">
      <dgm:prSet presAssocID="{D86A2E78-9528-460A-BA81-E007B31BFA37}" presName="compNode" presStyleCnt="0"/>
      <dgm:spPr/>
    </dgm:pt>
    <dgm:pt modelId="{57E86600-2BBB-4EF0-A57B-8DB664CB44A5}" type="pres">
      <dgm:prSet presAssocID="{D86A2E78-9528-460A-BA81-E007B31BFA37}" presName="bgRect" presStyleLbl="bgShp" presStyleIdx="1" presStyleCnt="4"/>
      <dgm:spPr/>
    </dgm:pt>
    <dgm:pt modelId="{77AE6B0B-290A-4C6F-93CD-95879C5DF2D8}" type="pres">
      <dgm:prSet presAssocID="{D86A2E78-9528-460A-BA81-E007B31BFA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38557C-3FE9-4962-8B7E-192C16C78189}" type="pres">
      <dgm:prSet presAssocID="{D86A2E78-9528-460A-BA81-E007B31BFA37}" presName="spaceRect" presStyleCnt="0"/>
      <dgm:spPr/>
    </dgm:pt>
    <dgm:pt modelId="{126CB434-1B64-4D00-9E1E-71150AE9E7A9}" type="pres">
      <dgm:prSet presAssocID="{D86A2E78-9528-460A-BA81-E007B31BFA37}" presName="parTx" presStyleLbl="revTx" presStyleIdx="1" presStyleCnt="4">
        <dgm:presLayoutVars>
          <dgm:chMax val="0"/>
          <dgm:chPref val="0"/>
        </dgm:presLayoutVars>
      </dgm:prSet>
      <dgm:spPr/>
    </dgm:pt>
    <dgm:pt modelId="{186F4742-30ED-46C2-B5DD-A50B8D16BBA1}" type="pres">
      <dgm:prSet presAssocID="{F06EE424-3BA1-4CDC-A88A-56AEDF81DB4A}" presName="sibTrans" presStyleCnt="0"/>
      <dgm:spPr/>
    </dgm:pt>
    <dgm:pt modelId="{7F3A319E-D5BC-4E2F-93C2-7A189D77D78F}" type="pres">
      <dgm:prSet presAssocID="{C3DAD594-0E03-42E8-8722-233E2D39670C}" presName="compNode" presStyleCnt="0"/>
      <dgm:spPr/>
    </dgm:pt>
    <dgm:pt modelId="{303E15D6-71DB-4A69-8C65-751D220CEA82}" type="pres">
      <dgm:prSet presAssocID="{C3DAD594-0E03-42E8-8722-233E2D39670C}" presName="bgRect" presStyleLbl="bgShp" presStyleIdx="2" presStyleCnt="4"/>
      <dgm:spPr/>
    </dgm:pt>
    <dgm:pt modelId="{AD5C4B6C-EF10-40B9-89E6-132CC9922F8E}" type="pres">
      <dgm:prSet presAssocID="{C3DAD594-0E03-42E8-8722-233E2D3967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8DE79C88-3D89-46E7-A140-145AF5EF114B}" type="pres">
      <dgm:prSet presAssocID="{C3DAD594-0E03-42E8-8722-233E2D39670C}" presName="spaceRect" presStyleCnt="0"/>
      <dgm:spPr/>
    </dgm:pt>
    <dgm:pt modelId="{9B915409-6E02-4AEB-9BCD-790AC524AB73}" type="pres">
      <dgm:prSet presAssocID="{C3DAD594-0E03-42E8-8722-233E2D39670C}" presName="parTx" presStyleLbl="revTx" presStyleIdx="2" presStyleCnt="4">
        <dgm:presLayoutVars>
          <dgm:chMax val="0"/>
          <dgm:chPref val="0"/>
        </dgm:presLayoutVars>
      </dgm:prSet>
      <dgm:spPr/>
    </dgm:pt>
    <dgm:pt modelId="{0258D4F1-23C8-4D4A-BDC6-3DF09FDA6792}" type="pres">
      <dgm:prSet presAssocID="{D2E9864F-1F94-4825-A43C-915AB2E47441}" presName="sibTrans" presStyleCnt="0"/>
      <dgm:spPr/>
    </dgm:pt>
    <dgm:pt modelId="{7A3CD7CF-66A3-43C5-A8A9-6EFF0741A910}" type="pres">
      <dgm:prSet presAssocID="{062E91B6-4F29-4612-A2E7-EE5B5939E561}" presName="compNode" presStyleCnt="0"/>
      <dgm:spPr/>
    </dgm:pt>
    <dgm:pt modelId="{6CFC0168-EA83-4E7A-A3E9-99725BA0804B}" type="pres">
      <dgm:prSet presAssocID="{062E91B6-4F29-4612-A2E7-EE5B5939E561}" presName="bgRect" presStyleLbl="bgShp" presStyleIdx="3" presStyleCnt="4"/>
      <dgm:spPr/>
    </dgm:pt>
    <dgm:pt modelId="{0111038A-5617-424E-AA82-BA0287153A69}" type="pres">
      <dgm:prSet presAssocID="{062E91B6-4F29-4612-A2E7-EE5B5939E5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B43E704-7E1A-4BF4-8A60-E7FC83B99F14}" type="pres">
      <dgm:prSet presAssocID="{062E91B6-4F29-4612-A2E7-EE5B5939E561}" presName="spaceRect" presStyleCnt="0"/>
      <dgm:spPr/>
    </dgm:pt>
    <dgm:pt modelId="{3952A135-043D-4581-9FDA-2F07B1B8EE5E}" type="pres">
      <dgm:prSet presAssocID="{062E91B6-4F29-4612-A2E7-EE5B5939E56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35AA13-0E5A-43E2-9881-0AAF582925A8}" srcId="{1B77EAD0-C793-4505-B2B2-0D81A4B9403C}" destId="{C3DAD594-0E03-42E8-8722-233E2D39670C}" srcOrd="2" destOrd="0" parTransId="{3E24EF92-2CA0-4353-B66A-0E4A76F70F20}" sibTransId="{D2E9864F-1F94-4825-A43C-915AB2E47441}"/>
    <dgm:cxn modelId="{05D67038-EE62-4A73-B1D1-1F0FB3570822}" srcId="{1B77EAD0-C793-4505-B2B2-0D81A4B9403C}" destId="{062E91B6-4F29-4612-A2E7-EE5B5939E561}" srcOrd="3" destOrd="0" parTransId="{4391CD49-A2C8-407F-A274-7C8B2F6634CD}" sibTransId="{72F5E92E-A607-4DC1-9FFC-C57F0BECCB24}"/>
    <dgm:cxn modelId="{CB25C93C-AAD2-4483-8D4D-D40BB5BDA97E}" srcId="{1B77EAD0-C793-4505-B2B2-0D81A4B9403C}" destId="{D86A2E78-9528-460A-BA81-E007B31BFA37}" srcOrd="1" destOrd="0" parTransId="{B09DBB99-357C-4EC7-9356-7230E484C9F1}" sibTransId="{F06EE424-3BA1-4CDC-A88A-56AEDF81DB4A}"/>
    <dgm:cxn modelId="{1C84C946-752D-4122-B134-3E00C83AC032}" type="presOf" srcId="{1B77EAD0-C793-4505-B2B2-0D81A4B9403C}" destId="{CA6228DE-1C02-4499-9A76-0F9A532E339A}" srcOrd="0" destOrd="0" presId="urn:microsoft.com/office/officeart/2018/2/layout/IconVerticalSolidList"/>
    <dgm:cxn modelId="{69AFC07C-FFB3-4C5C-A7B7-B8210550A95C}" type="presOf" srcId="{D86A2E78-9528-460A-BA81-E007B31BFA37}" destId="{126CB434-1B64-4D00-9E1E-71150AE9E7A9}" srcOrd="0" destOrd="0" presId="urn:microsoft.com/office/officeart/2018/2/layout/IconVerticalSolidList"/>
    <dgm:cxn modelId="{1915D881-44C0-4A97-9D45-99904C7CD2B4}" type="presOf" srcId="{062E91B6-4F29-4612-A2E7-EE5B5939E561}" destId="{3952A135-043D-4581-9FDA-2F07B1B8EE5E}" srcOrd="0" destOrd="0" presId="urn:microsoft.com/office/officeart/2018/2/layout/IconVerticalSolidList"/>
    <dgm:cxn modelId="{4A78B0B7-8D42-4A54-B0E8-113195427424}" type="presOf" srcId="{C3DAD594-0E03-42E8-8722-233E2D39670C}" destId="{9B915409-6E02-4AEB-9BCD-790AC524AB73}" srcOrd="0" destOrd="0" presId="urn:microsoft.com/office/officeart/2018/2/layout/IconVerticalSolidList"/>
    <dgm:cxn modelId="{9CA9ADC2-54AC-4493-93DA-FAF574E19259}" srcId="{1B77EAD0-C793-4505-B2B2-0D81A4B9403C}" destId="{CBFB2B3B-0BF3-4E3D-9B83-CCA4F6DDAACA}" srcOrd="0" destOrd="0" parTransId="{E5B08A32-F3EA-42D5-8AFE-D1C56B9A6667}" sibTransId="{B14B45CF-C0D7-4B9E-B462-80151AEAC72D}"/>
    <dgm:cxn modelId="{0A7A3CE8-FFEE-4845-ADAD-AACD7CB80D7B}" type="presOf" srcId="{CBFB2B3B-0BF3-4E3D-9B83-CCA4F6DDAACA}" destId="{F45A00CF-972D-4577-8994-3A068E959F81}" srcOrd="0" destOrd="0" presId="urn:microsoft.com/office/officeart/2018/2/layout/IconVerticalSolidList"/>
    <dgm:cxn modelId="{65E5F292-F0F1-4EBF-A88C-4701B77832E7}" type="presParOf" srcId="{CA6228DE-1C02-4499-9A76-0F9A532E339A}" destId="{1ABFED92-ABFB-474D-964F-98AFEF9A938A}" srcOrd="0" destOrd="0" presId="urn:microsoft.com/office/officeart/2018/2/layout/IconVerticalSolidList"/>
    <dgm:cxn modelId="{F104CB8F-B44E-4A8C-988C-B4F20385659E}" type="presParOf" srcId="{1ABFED92-ABFB-474D-964F-98AFEF9A938A}" destId="{3830C685-2869-4A8F-8822-FFC8AAC23D4C}" srcOrd="0" destOrd="0" presId="urn:microsoft.com/office/officeart/2018/2/layout/IconVerticalSolidList"/>
    <dgm:cxn modelId="{5EB67AFE-4362-40A6-A861-A52796DF245D}" type="presParOf" srcId="{1ABFED92-ABFB-474D-964F-98AFEF9A938A}" destId="{1BCC300C-6AA0-41C0-9F2A-4D69A11DF398}" srcOrd="1" destOrd="0" presId="urn:microsoft.com/office/officeart/2018/2/layout/IconVerticalSolidList"/>
    <dgm:cxn modelId="{A655F14D-EA01-4A72-BCE6-035FA87E33BF}" type="presParOf" srcId="{1ABFED92-ABFB-474D-964F-98AFEF9A938A}" destId="{765778CB-AD2B-460A-96A4-72C9771F083F}" srcOrd="2" destOrd="0" presId="urn:microsoft.com/office/officeart/2018/2/layout/IconVerticalSolidList"/>
    <dgm:cxn modelId="{8BFBF7E5-05BC-438D-8D6B-058B0569E98C}" type="presParOf" srcId="{1ABFED92-ABFB-474D-964F-98AFEF9A938A}" destId="{F45A00CF-972D-4577-8994-3A068E959F81}" srcOrd="3" destOrd="0" presId="urn:microsoft.com/office/officeart/2018/2/layout/IconVerticalSolidList"/>
    <dgm:cxn modelId="{C9F424A8-4009-47FA-B311-03930E924878}" type="presParOf" srcId="{CA6228DE-1C02-4499-9A76-0F9A532E339A}" destId="{4E99912F-9A84-440F-BEF1-C95BB4CD2E94}" srcOrd="1" destOrd="0" presId="urn:microsoft.com/office/officeart/2018/2/layout/IconVerticalSolidList"/>
    <dgm:cxn modelId="{59C5FCA8-49F6-4899-A786-2B88CD1FE95A}" type="presParOf" srcId="{CA6228DE-1C02-4499-9A76-0F9A532E339A}" destId="{48A133F0-6778-4856-B003-143F58A881CE}" srcOrd="2" destOrd="0" presId="urn:microsoft.com/office/officeart/2018/2/layout/IconVerticalSolidList"/>
    <dgm:cxn modelId="{4497074E-2482-4CAB-8971-FC5C4B482301}" type="presParOf" srcId="{48A133F0-6778-4856-B003-143F58A881CE}" destId="{57E86600-2BBB-4EF0-A57B-8DB664CB44A5}" srcOrd="0" destOrd="0" presId="urn:microsoft.com/office/officeart/2018/2/layout/IconVerticalSolidList"/>
    <dgm:cxn modelId="{AF6407AA-E1B6-49BC-9148-B711BEE5801E}" type="presParOf" srcId="{48A133F0-6778-4856-B003-143F58A881CE}" destId="{77AE6B0B-290A-4C6F-93CD-95879C5DF2D8}" srcOrd="1" destOrd="0" presId="urn:microsoft.com/office/officeart/2018/2/layout/IconVerticalSolidList"/>
    <dgm:cxn modelId="{6F002E91-5279-423F-A0B4-AD933A0B1DEA}" type="presParOf" srcId="{48A133F0-6778-4856-B003-143F58A881CE}" destId="{3C38557C-3FE9-4962-8B7E-192C16C78189}" srcOrd="2" destOrd="0" presId="urn:microsoft.com/office/officeart/2018/2/layout/IconVerticalSolidList"/>
    <dgm:cxn modelId="{F189573D-DE47-4BEE-B779-D206267003F2}" type="presParOf" srcId="{48A133F0-6778-4856-B003-143F58A881CE}" destId="{126CB434-1B64-4D00-9E1E-71150AE9E7A9}" srcOrd="3" destOrd="0" presId="urn:microsoft.com/office/officeart/2018/2/layout/IconVerticalSolidList"/>
    <dgm:cxn modelId="{B99A9E2D-895F-446A-B2C2-10F34E645DE7}" type="presParOf" srcId="{CA6228DE-1C02-4499-9A76-0F9A532E339A}" destId="{186F4742-30ED-46C2-B5DD-A50B8D16BBA1}" srcOrd="3" destOrd="0" presId="urn:microsoft.com/office/officeart/2018/2/layout/IconVerticalSolidList"/>
    <dgm:cxn modelId="{D700B63F-9A88-4F4F-A27E-2F684F512F87}" type="presParOf" srcId="{CA6228DE-1C02-4499-9A76-0F9A532E339A}" destId="{7F3A319E-D5BC-4E2F-93C2-7A189D77D78F}" srcOrd="4" destOrd="0" presId="urn:microsoft.com/office/officeart/2018/2/layout/IconVerticalSolidList"/>
    <dgm:cxn modelId="{C0611255-A40F-48BA-866E-F4830D08C176}" type="presParOf" srcId="{7F3A319E-D5BC-4E2F-93C2-7A189D77D78F}" destId="{303E15D6-71DB-4A69-8C65-751D220CEA82}" srcOrd="0" destOrd="0" presId="urn:microsoft.com/office/officeart/2018/2/layout/IconVerticalSolidList"/>
    <dgm:cxn modelId="{1E9DD84D-578B-424F-9C8D-D9EC9E14B9BC}" type="presParOf" srcId="{7F3A319E-D5BC-4E2F-93C2-7A189D77D78F}" destId="{AD5C4B6C-EF10-40B9-89E6-132CC9922F8E}" srcOrd="1" destOrd="0" presId="urn:microsoft.com/office/officeart/2018/2/layout/IconVerticalSolidList"/>
    <dgm:cxn modelId="{3ED4C37E-9CD3-4D19-A383-5678CB7E8485}" type="presParOf" srcId="{7F3A319E-D5BC-4E2F-93C2-7A189D77D78F}" destId="{8DE79C88-3D89-46E7-A140-145AF5EF114B}" srcOrd="2" destOrd="0" presId="urn:microsoft.com/office/officeart/2018/2/layout/IconVerticalSolidList"/>
    <dgm:cxn modelId="{41D84F0D-4198-4735-BC4B-8EA3B1309536}" type="presParOf" srcId="{7F3A319E-D5BC-4E2F-93C2-7A189D77D78F}" destId="{9B915409-6E02-4AEB-9BCD-790AC524AB73}" srcOrd="3" destOrd="0" presId="urn:microsoft.com/office/officeart/2018/2/layout/IconVerticalSolidList"/>
    <dgm:cxn modelId="{F0AA1F08-F66F-4CEB-B9BF-706CFC795A69}" type="presParOf" srcId="{CA6228DE-1C02-4499-9A76-0F9A532E339A}" destId="{0258D4F1-23C8-4D4A-BDC6-3DF09FDA6792}" srcOrd="5" destOrd="0" presId="urn:microsoft.com/office/officeart/2018/2/layout/IconVerticalSolidList"/>
    <dgm:cxn modelId="{529322DA-101F-47B8-8B70-E7952D9525A2}" type="presParOf" srcId="{CA6228DE-1C02-4499-9A76-0F9A532E339A}" destId="{7A3CD7CF-66A3-43C5-A8A9-6EFF0741A910}" srcOrd="6" destOrd="0" presId="urn:microsoft.com/office/officeart/2018/2/layout/IconVerticalSolidList"/>
    <dgm:cxn modelId="{1389A44A-A3AB-4335-8EC4-8BE9639CADD2}" type="presParOf" srcId="{7A3CD7CF-66A3-43C5-A8A9-6EFF0741A910}" destId="{6CFC0168-EA83-4E7A-A3E9-99725BA0804B}" srcOrd="0" destOrd="0" presId="urn:microsoft.com/office/officeart/2018/2/layout/IconVerticalSolidList"/>
    <dgm:cxn modelId="{56E57D2C-4901-4CBA-AF57-C82F0C18A3B0}" type="presParOf" srcId="{7A3CD7CF-66A3-43C5-A8A9-6EFF0741A910}" destId="{0111038A-5617-424E-AA82-BA0287153A69}" srcOrd="1" destOrd="0" presId="urn:microsoft.com/office/officeart/2018/2/layout/IconVerticalSolidList"/>
    <dgm:cxn modelId="{51DE0EDC-5614-403A-9B5F-DFE4395A3AA7}" type="presParOf" srcId="{7A3CD7CF-66A3-43C5-A8A9-6EFF0741A910}" destId="{8B43E704-7E1A-4BF4-8A60-E7FC83B99F14}" srcOrd="2" destOrd="0" presId="urn:microsoft.com/office/officeart/2018/2/layout/IconVerticalSolidList"/>
    <dgm:cxn modelId="{B04125ED-F639-44F1-BB25-752466B6C309}" type="presParOf" srcId="{7A3CD7CF-66A3-43C5-A8A9-6EFF0741A910}" destId="{3952A135-043D-4581-9FDA-2F07B1B8EE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CD4817-5FB2-43DC-A5F0-32243A8E5E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3A4941-AF7F-476F-9D92-850667D2460A}">
      <dgm:prSet/>
      <dgm:spPr/>
      <dgm:t>
        <a:bodyPr/>
        <a:lstStyle/>
        <a:p>
          <a:r>
            <a:rPr lang="en-IN" b="1"/>
            <a:t>Linear models (Logistic Regression, SVM, KNN)</a:t>
          </a:r>
          <a:r>
            <a:rPr lang="en-IN"/>
            <a:t> performed poorly, highlighting their limitations in capturing complex attack patterns.</a:t>
          </a:r>
          <a:endParaRPr lang="en-US"/>
        </a:p>
      </dgm:t>
    </dgm:pt>
    <dgm:pt modelId="{5D9E12F9-A652-4C54-B1D9-26099A6247B0}" type="parTrans" cxnId="{C56D9053-2FB0-4260-A5BC-B38907BE7536}">
      <dgm:prSet/>
      <dgm:spPr/>
      <dgm:t>
        <a:bodyPr/>
        <a:lstStyle/>
        <a:p>
          <a:endParaRPr lang="en-US"/>
        </a:p>
      </dgm:t>
    </dgm:pt>
    <dgm:pt modelId="{794CA73C-1E24-41B2-8E16-AE681AA1117E}" type="sibTrans" cxnId="{C56D9053-2FB0-4260-A5BC-B38907BE7536}">
      <dgm:prSet/>
      <dgm:spPr/>
      <dgm:t>
        <a:bodyPr/>
        <a:lstStyle/>
        <a:p>
          <a:endParaRPr lang="en-US"/>
        </a:p>
      </dgm:t>
    </dgm:pt>
    <dgm:pt modelId="{A0C00AA9-6CB9-4220-B916-AA5532792BF8}">
      <dgm:prSet/>
      <dgm:spPr/>
      <dgm:t>
        <a:bodyPr/>
        <a:lstStyle/>
        <a:p>
          <a:r>
            <a:rPr lang="en-IN" b="1"/>
            <a:t>Ensemble and deep learning models (Random Forest, XGBoost, LSTM)</a:t>
          </a:r>
          <a:r>
            <a:rPr lang="en-IN"/>
            <a:t> achieved perfect accuracy, suggesting their robustness in intrusion detection. However, overfitting concerns necessitate further validation.</a:t>
          </a:r>
          <a:endParaRPr lang="en-US"/>
        </a:p>
      </dgm:t>
    </dgm:pt>
    <dgm:pt modelId="{478398A4-91B6-4841-92C7-4B959EE6AB19}" type="parTrans" cxnId="{301CA83E-FF84-422D-A193-206D3EB77124}">
      <dgm:prSet/>
      <dgm:spPr/>
      <dgm:t>
        <a:bodyPr/>
        <a:lstStyle/>
        <a:p>
          <a:endParaRPr lang="en-US"/>
        </a:p>
      </dgm:t>
    </dgm:pt>
    <dgm:pt modelId="{3C887EDC-414F-4FA1-B6DD-B84978D43172}" type="sibTrans" cxnId="{301CA83E-FF84-422D-A193-206D3EB77124}">
      <dgm:prSet/>
      <dgm:spPr/>
      <dgm:t>
        <a:bodyPr/>
        <a:lstStyle/>
        <a:p>
          <a:endParaRPr lang="en-US"/>
        </a:p>
      </dgm:t>
    </dgm:pt>
    <dgm:pt modelId="{EE0F72AD-A557-4EA8-90AA-204B661DD387}" type="pres">
      <dgm:prSet presAssocID="{C6CD4817-5FB2-43DC-A5F0-32243A8E5EAE}" presName="root" presStyleCnt="0">
        <dgm:presLayoutVars>
          <dgm:dir/>
          <dgm:resizeHandles val="exact"/>
        </dgm:presLayoutVars>
      </dgm:prSet>
      <dgm:spPr/>
    </dgm:pt>
    <dgm:pt modelId="{F3C895E8-A621-48AE-B271-6239A2E4230E}" type="pres">
      <dgm:prSet presAssocID="{F43A4941-AF7F-476F-9D92-850667D2460A}" presName="compNode" presStyleCnt="0"/>
      <dgm:spPr/>
    </dgm:pt>
    <dgm:pt modelId="{4475A2DF-CDAC-4515-8501-1B719035FBCF}" type="pres">
      <dgm:prSet presAssocID="{F43A4941-AF7F-476F-9D92-850667D2460A}" presName="bgRect" presStyleLbl="bgShp" presStyleIdx="0" presStyleCnt="2"/>
      <dgm:spPr/>
    </dgm:pt>
    <dgm:pt modelId="{7479E5E8-4D79-4167-A936-8A85CF8DA3EF}" type="pres">
      <dgm:prSet presAssocID="{F43A4941-AF7F-476F-9D92-850667D246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7387D7B-61B7-4722-A445-BECE7A428FBB}" type="pres">
      <dgm:prSet presAssocID="{F43A4941-AF7F-476F-9D92-850667D2460A}" presName="spaceRect" presStyleCnt="0"/>
      <dgm:spPr/>
    </dgm:pt>
    <dgm:pt modelId="{75DDDE3E-FD2E-4FA4-9176-9D36CED69C9A}" type="pres">
      <dgm:prSet presAssocID="{F43A4941-AF7F-476F-9D92-850667D2460A}" presName="parTx" presStyleLbl="revTx" presStyleIdx="0" presStyleCnt="2">
        <dgm:presLayoutVars>
          <dgm:chMax val="0"/>
          <dgm:chPref val="0"/>
        </dgm:presLayoutVars>
      </dgm:prSet>
      <dgm:spPr/>
    </dgm:pt>
    <dgm:pt modelId="{098CB068-874F-4531-890E-36F944F79567}" type="pres">
      <dgm:prSet presAssocID="{794CA73C-1E24-41B2-8E16-AE681AA1117E}" presName="sibTrans" presStyleCnt="0"/>
      <dgm:spPr/>
    </dgm:pt>
    <dgm:pt modelId="{5264B989-9842-4958-93C3-11DE246CB1B7}" type="pres">
      <dgm:prSet presAssocID="{A0C00AA9-6CB9-4220-B916-AA5532792BF8}" presName="compNode" presStyleCnt="0"/>
      <dgm:spPr/>
    </dgm:pt>
    <dgm:pt modelId="{AE96E9FF-52E7-46FE-A295-9858E48CEB07}" type="pres">
      <dgm:prSet presAssocID="{A0C00AA9-6CB9-4220-B916-AA5532792BF8}" presName="bgRect" presStyleLbl="bgShp" presStyleIdx="1" presStyleCnt="2"/>
      <dgm:spPr/>
    </dgm:pt>
    <dgm:pt modelId="{DE8AFF49-9B8F-4920-A151-CB5423D852C8}" type="pres">
      <dgm:prSet presAssocID="{A0C00AA9-6CB9-4220-B916-AA5532792B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EEE41035-8586-451E-8731-5649BC638AFC}" type="pres">
      <dgm:prSet presAssocID="{A0C00AA9-6CB9-4220-B916-AA5532792BF8}" presName="spaceRect" presStyleCnt="0"/>
      <dgm:spPr/>
    </dgm:pt>
    <dgm:pt modelId="{C8E85DAC-E7CB-4AA8-9921-D0B22A837230}" type="pres">
      <dgm:prSet presAssocID="{A0C00AA9-6CB9-4220-B916-AA5532792BF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01CA83E-FF84-422D-A193-206D3EB77124}" srcId="{C6CD4817-5FB2-43DC-A5F0-32243A8E5EAE}" destId="{A0C00AA9-6CB9-4220-B916-AA5532792BF8}" srcOrd="1" destOrd="0" parTransId="{478398A4-91B6-4841-92C7-4B959EE6AB19}" sibTransId="{3C887EDC-414F-4FA1-B6DD-B84978D43172}"/>
    <dgm:cxn modelId="{FCCF7160-BE31-46DA-AEE4-D81AA689A0C3}" type="presOf" srcId="{A0C00AA9-6CB9-4220-B916-AA5532792BF8}" destId="{C8E85DAC-E7CB-4AA8-9921-D0B22A837230}" srcOrd="0" destOrd="0" presId="urn:microsoft.com/office/officeart/2018/2/layout/IconVerticalSolidList"/>
    <dgm:cxn modelId="{C56D9053-2FB0-4260-A5BC-B38907BE7536}" srcId="{C6CD4817-5FB2-43DC-A5F0-32243A8E5EAE}" destId="{F43A4941-AF7F-476F-9D92-850667D2460A}" srcOrd="0" destOrd="0" parTransId="{5D9E12F9-A652-4C54-B1D9-26099A6247B0}" sibTransId="{794CA73C-1E24-41B2-8E16-AE681AA1117E}"/>
    <dgm:cxn modelId="{C8F907DA-77E1-48BB-AB3F-6562B5FF53C2}" type="presOf" srcId="{C6CD4817-5FB2-43DC-A5F0-32243A8E5EAE}" destId="{EE0F72AD-A557-4EA8-90AA-204B661DD387}" srcOrd="0" destOrd="0" presId="urn:microsoft.com/office/officeart/2018/2/layout/IconVerticalSolidList"/>
    <dgm:cxn modelId="{23D086F4-FC7E-4C46-BF7B-6C6526ABB410}" type="presOf" srcId="{F43A4941-AF7F-476F-9D92-850667D2460A}" destId="{75DDDE3E-FD2E-4FA4-9176-9D36CED69C9A}" srcOrd="0" destOrd="0" presId="urn:microsoft.com/office/officeart/2018/2/layout/IconVerticalSolidList"/>
    <dgm:cxn modelId="{1B396CB1-7B96-415C-9715-A64B35089BD7}" type="presParOf" srcId="{EE0F72AD-A557-4EA8-90AA-204B661DD387}" destId="{F3C895E8-A621-48AE-B271-6239A2E4230E}" srcOrd="0" destOrd="0" presId="urn:microsoft.com/office/officeart/2018/2/layout/IconVerticalSolidList"/>
    <dgm:cxn modelId="{6B70DB1D-EA38-4E54-8A2A-34E27409E233}" type="presParOf" srcId="{F3C895E8-A621-48AE-B271-6239A2E4230E}" destId="{4475A2DF-CDAC-4515-8501-1B719035FBCF}" srcOrd="0" destOrd="0" presId="urn:microsoft.com/office/officeart/2018/2/layout/IconVerticalSolidList"/>
    <dgm:cxn modelId="{CEBA596F-3839-4B98-92C2-0229CC692F77}" type="presParOf" srcId="{F3C895E8-A621-48AE-B271-6239A2E4230E}" destId="{7479E5E8-4D79-4167-A936-8A85CF8DA3EF}" srcOrd="1" destOrd="0" presId="urn:microsoft.com/office/officeart/2018/2/layout/IconVerticalSolidList"/>
    <dgm:cxn modelId="{81B59329-B68E-4518-BFE6-1BB94402B7E7}" type="presParOf" srcId="{F3C895E8-A621-48AE-B271-6239A2E4230E}" destId="{97387D7B-61B7-4722-A445-BECE7A428FBB}" srcOrd="2" destOrd="0" presId="urn:microsoft.com/office/officeart/2018/2/layout/IconVerticalSolidList"/>
    <dgm:cxn modelId="{67039257-4B5F-4C59-8B8E-83C8BC272B4A}" type="presParOf" srcId="{F3C895E8-A621-48AE-B271-6239A2E4230E}" destId="{75DDDE3E-FD2E-4FA4-9176-9D36CED69C9A}" srcOrd="3" destOrd="0" presId="urn:microsoft.com/office/officeart/2018/2/layout/IconVerticalSolidList"/>
    <dgm:cxn modelId="{2F2CA42E-0420-4C6D-910E-98C043691B70}" type="presParOf" srcId="{EE0F72AD-A557-4EA8-90AA-204B661DD387}" destId="{098CB068-874F-4531-890E-36F944F79567}" srcOrd="1" destOrd="0" presId="urn:microsoft.com/office/officeart/2018/2/layout/IconVerticalSolidList"/>
    <dgm:cxn modelId="{2DDA4AD9-9BBE-4F2C-AD60-1DD3BC5A8A15}" type="presParOf" srcId="{EE0F72AD-A557-4EA8-90AA-204B661DD387}" destId="{5264B989-9842-4958-93C3-11DE246CB1B7}" srcOrd="2" destOrd="0" presId="urn:microsoft.com/office/officeart/2018/2/layout/IconVerticalSolidList"/>
    <dgm:cxn modelId="{D6448657-CF0A-4A32-B0A5-A3C4B0A7D9C8}" type="presParOf" srcId="{5264B989-9842-4958-93C3-11DE246CB1B7}" destId="{AE96E9FF-52E7-46FE-A295-9858E48CEB07}" srcOrd="0" destOrd="0" presId="urn:microsoft.com/office/officeart/2018/2/layout/IconVerticalSolidList"/>
    <dgm:cxn modelId="{09E5EAB3-0808-409E-8804-F9028023146C}" type="presParOf" srcId="{5264B989-9842-4958-93C3-11DE246CB1B7}" destId="{DE8AFF49-9B8F-4920-A151-CB5423D852C8}" srcOrd="1" destOrd="0" presId="urn:microsoft.com/office/officeart/2018/2/layout/IconVerticalSolidList"/>
    <dgm:cxn modelId="{5FD8463C-49E5-4805-AD60-DB478B8D4E0C}" type="presParOf" srcId="{5264B989-9842-4958-93C3-11DE246CB1B7}" destId="{EEE41035-8586-451E-8731-5649BC638AFC}" srcOrd="2" destOrd="0" presId="urn:microsoft.com/office/officeart/2018/2/layout/IconVerticalSolidList"/>
    <dgm:cxn modelId="{54C90795-0667-412F-B372-BF84168FB9C2}" type="presParOf" srcId="{5264B989-9842-4958-93C3-11DE246CB1B7}" destId="{C8E85DAC-E7CB-4AA8-9921-D0B22A8372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5DEA63-C147-4A22-862E-51F2415047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309EB-412C-43F9-AF17-0F1C60A7CCFD}">
      <dgm:prSet/>
      <dgm:spPr/>
      <dgm:t>
        <a:bodyPr/>
        <a:lstStyle/>
        <a:p>
          <a:r>
            <a:rPr lang="en-US"/>
            <a:t>ML-based IDS are effective but require further refinement.</a:t>
          </a:r>
        </a:p>
      </dgm:t>
    </dgm:pt>
    <dgm:pt modelId="{9209688F-2A35-4212-BB46-5CDC332CAAC0}" type="parTrans" cxnId="{24ABB9B8-F1B0-4D9B-BBD7-C5F6606BD026}">
      <dgm:prSet/>
      <dgm:spPr/>
      <dgm:t>
        <a:bodyPr/>
        <a:lstStyle/>
        <a:p>
          <a:endParaRPr lang="en-US"/>
        </a:p>
      </dgm:t>
    </dgm:pt>
    <dgm:pt modelId="{D4489CAD-2AE7-4D9A-A408-6A0EDB8FC5E4}" type="sibTrans" cxnId="{24ABB9B8-F1B0-4D9B-BBD7-C5F6606BD026}">
      <dgm:prSet/>
      <dgm:spPr/>
      <dgm:t>
        <a:bodyPr/>
        <a:lstStyle/>
        <a:p>
          <a:endParaRPr lang="en-US"/>
        </a:p>
      </dgm:t>
    </dgm:pt>
    <dgm:pt modelId="{CDAB2CA9-9EA7-4D66-A210-2B16BA697261}">
      <dgm:prSet/>
      <dgm:spPr/>
      <dgm:t>
        <a:bodyPr/>
        <a:lstStyle/>
        <a:p>
          <a:r>
            <a:rPr lang="en-US"/>
            <a:t>Future research areas:</a:t>
          </a:r>
        </a:p>
      </dgm:t>
    </dgm:pt>
    <dgm:pt modelId="{1003B1E6-AF6D-4813-B9E4-62B0D6FA287F}" type="parTrans" cxnId="{E74D1D29-A7DD-44E6-9C92-DB652E521983}">
      <dgm:prSet/>
      <dgm:spPr/>
      <dgm:t>
        <a:bodyPr/>
        <a:lstStyle/>
        <a:p>
          <a:endParaRPr lang="en-US"/>
        </a:p>
      </dgm:t>
    </dgm:pt>
    <dgm:pt modelId="{505709FC-600C-4CFE-AE18-44E9F2E71EA6}" type="sibTrans" cxnId="{E74D1D29-A7DD-44E6-9C92-DB652E521983}">
      <dgm:prSet/>
      <dgm:spPr/>
      <dgm:t>
        <a:bodyPr/>
        <a:lstStyle/>
        <a:p>
          <a:endParaRPr lang="en-US"/>
        </a:p>
      </dgm:t>
    </dgm:pt>
    <dgm:pt modelId="{7D976625-2FF6-4D38-B731-9265FDF5F589}">
      <dgm:prSet/>
      <dgm:spPr/>
      <dgm:t>
        <a:bodyPr/>
        <a:lstStyle/>
        <a:p>
          <a:r>
            <a:rPr lang="en-US"/>
            <a:t>Addressing overfitting.</a:t>
          </a:r>
        </a:p>
      </dgm:t>
    </dgm:pt>
    <dgm:pt modelId="{DF804DAC-7164-43E0-82D8-6CFEFD7782D9}" type="parTrans" cxnId="{B81BD342-8A2D-4E82-BC2C-BFE4C28FB83F}">
      <dgm:prSet/>
      <dgm:spPr/>
      <dgm:t>
        <a:bodyPr/>
        <a:lstStyle/>
        <a:p>
          <a:endParaRPr lang="en-US"/>
        </a:p>
      </dgm:t>
    </dgm:pt>
    <dgm:pt modelId="{AEF94221-3BB8-4F38-BBBD-F61A7338A704}" type="sibTrans" cxnId="{B81BD342-8A2D-4E82-BC2C-BFE4C28FB83F}">
      <dgm:prSet/>
      <dgm:spPr/>
      <dgm:t>
        <a:bodyPr/>
        <a:lstStyle/>
        <a:p>
          <a:endParaRPr lang="en-US"/>
        </a:p>
      </dgm:t>
    </dgm:pt>
    <dgm:pt modelId="{AFF5229E-7DAF-400E-8E5A-F594F65B74F0}">
      <dgm:prSet/>
      <dgm:spPr/>
      <dgm:t>
        <a:bodyPr/>
        <a:lstStyle/>
        <a:p>
          <a:r>
            <a:rPr lang="en-US"/>
            <a:t>Enhancing real-time deployment.</a:t>
          </a:r>
        </a:p>
      </dgm:t>
    </dgm:pt>
    <dgm:pt modelId="{D81B1B05-022E-43F9-8EFF-35A40C346640}" type="parTrans" cxnId="{23F6B44F-C710-4C1E-BEBC-A4A05C1EBD1E}">
      <dgm:prSet/>
      <dgm:spPr/>
      <dgm:t>
        <a:bodyPr/>
        <a:lstStyle/>
        <a:p>
          <a:endParaRPr lang="en-US"/>
        </a:p>
      </dgm:t>
    </dgm:pt>
    <dgm:pt modelId="{86E389B8-1203-4759-8DE3-4D767DB04C8F}" type="sibTrans" cxnId="{23F6B44F-C710-4C1E-BEBC-A4A05C1EBD1E}">
      <dgm:prSet/>
      <dgm:spPr/>
      <dgm:t>
        <a:bodyPr/>
        <a:lstStyle/>
        <a:p>
          <a:endParaRPr lang="en-US"/>
        </a:p>
      </dgm:t>
    </dgm:pt>
    <dgm:pt modelId="{CFC73324-8A3E-4638-ADE0-E036C2B315C2}">
      <dgm:prSet/>
      <dgm:spPr/>
      <dgm:t>
        <a:bodyPr/>
        <a:lstStyle/>
        <a:p>
          <a:r>
            <a:rPr lang="en-US"/>
            <a:t>Improving interpretability of deep learning models.</a:t>
          </a:r>
        </a:p>
      </dgm:t>
    </dgm:pt>
    <dgm:pt modelId="{2DC609D5-A217-47BB-A181-D1A367C7B4DA}" type="parTrans" cxnId="{2926967E-0750-4CBD-A797-6E1C3BBAE6E1}">
      <dgm:prSet/>
      <dgm:spPr/>
      <dgm:t>
        <a:bodyPr/>
        <a:lstStyle/>
        <a:p>
          <a:endParaRPr lang="en-US"/>
        </a:p>
      </dgm:t>
    </dgm:pt>
    <dgm:pt modelId="{10BCC936-6A16-434E-B64A-8FA9A2C4BE12}" type="sibTrans" cxnId="{2926967E-0750-4CBD-A797-6E1C3BBAE6E1}">
      <dgm:prSet/>
      <dgm:spPr/>
      <dgm:t>
        <a:bodyPr/>
        <a:lstStyle/>
        <a:p>
          <a:endParaRPr lang="en-US"/>
        </a:p>
      </dgm:t>
    </dgm:pt>
    <dgm:pt modelId="{45ADD2BC-E2B1-4DCB-AD46-2CC8F97F9F5F}" type="pres">
      <dgm:prSet presAssocID="{165DEA63-C147-4A22-862E-51F2415047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6A9684-608E-4CF1-BAEA-5185610FD604}" type="pres">
      <dgm:prSet presAssocID="{86F309EB-412C-43F9-AF17-0F1C60A7CCFD}" presName="hierRoot1" presStyleCnt="0"/>
      <dgm:spPr/>
    </dgm:pt>
    <dgm:pt modelId="{2872CEB2-FDB8-41B3-B7DD-7BEC41D5AAA3}" type="pres">
      <dgm:prSet presAssocID="{86F309EB-412C-43F9-AF17-0F1C60A7CCFD}" presName="composite" presStyleCnt="0"/>
      <dgm:spPr/>
    </dgm:pt>
    <dgm:pt modelId="{6D04A51B-6462-4334-8A51-F856CBDD0116}" type="pres">
      <dgm:prSet presAssocID="{86F309EB-412C-43F9-AF17-0F1C60A7CCFD}" presName="background" presStyleLbl="node0" presStyleIdx="0" presStyleCnt="2"/>
      <dgm:spPr/>
    </dgm:pt>
    <dgm:pt modelId="{5C192FF1-668B-458B-81B4-0C61E37F3221}" type="pres">
      <dgm:prSet presAssocID="{86F309EB-412C-43F9-AF17-0F1C60A7CCFD}" presName="text" presStyleLbl="fgAcc0" presStyleIdx="0" presStyleCnt="2">
        <dgm:presLayoutVars>
          <dgm:chPref val="3"/>
        </dgm:presLayoutVars>
      </dgm:prSet>
      <dgm:spPr/>
    </dgm:pt>
    <dgm:pt modelId="{F94872AC-0813-4794-90E6-CE1E5CDD71D5}" type="pres">
      <dgm:prSet presAssocID="{86F309EB-412C-43F9-AF17-0F1C60A7CCFD}" presName="hierChild2" presStyleCnt="0"/>
      <dgm:spPr/>
    </dgm:pt>
    <dgm:pt modelId="{A3E1C154-BFEE-4749-AC0A-80B2A5D6F01F}" type="pres">
      <dgm:prSet presAssocID="{CDAB2CA9-9EA7-4D66-A210-2B16BA697261}" presName="hierRoot1" presStyleCnt="0"/>
      <dgm:spPr/>
    </dgm:pt>
    <dgm:pt modelId="{A1D216B6-DE13-4DD1-9774-B0096E6BDF68}" type="pres">
      <dgm:prSet presAssocID="{CDAB2CA9-9EA7-4D66-A210-2B16BA697261}" presName="composite" presStyleCnt="0"/>
      <dgm:spPr/>
    </dgm:pt>
    <dgm:pt modelId="{BC5ABC5B-D81D-4E74-AFF3-397012E25307}" type="pres">
      <dgm:prSet presAssocID="{CDAB2CA9-9EA7-4D66-A210-2B16BA697261}" presName="background" presStyleLbl="node0" presStyleIdx="1" presStyleCnt="2"/>
      <dgm:spPr/>
    </dgm:pt>
    <dgm:pt modelId="{A0876ECD-E88E-446D-B934-34A5A0676ACF}" type="pres">
      <dgm:prSet presAssocID="{CDAB2CA9-9EA7-4D66-A210-2B16BA697261}" presName="text" presStyleLbl="fgAcc0" presStyleIdx="1" presStyleCnt="2">
        <dgm:presLayoutVars>
          <dgm:chPref val="3"/>
        </dgm:presLayoutVars>
      </dgm:prSet>
      <dgm:spPr/>
    </dgm:pt>
    <dgm:pt modelId="{172A700B-5D8F-4A09-9DD6-54F1095F0558}" type="pres">
      <dgm:prSet presAssocID="{CDAB2CA9-9EA7-4D66-A210-2B16BA697261}" presName="hierChild2" presStyleCnt="0"/>
      <dgm:spPr/>
    </dgm:pt>
    <dgm:pt modelId="{C03C67C9-99E4-4813-AB3D-808592CAA81F}" type="pres">
      <dgm:prSet presAssocID="{DF804DAC-7164-43E0-82D8-6CFEFD7782D9}" presName="Name10" presStyleLbl="parChTrans1D2" presStyleIdx="0" presStyleCnt="3"/>
      <dgm:spPr/>
    </dgm:pt>
    <dgm:pt modelId="{E2D46693-5806-4B23-A465-734DFB3253F2}" type="pres">
      <dgm:prSet presAssocID="{7D976625-2FF6-4D38-B731-9265FDF5F589}" presName="hierRoot2" presStyleCnt="0"/>
      <dgm:spPr/>
    </dgm:pt>
    <dgm:pt modelId="{05938D52-78B5-4098-BE55-860188673242}" type="pres">
      <dgm:prSet presAssocID="{7D976625-2FF6-4D38-B731-9265FDF5F589}" presName="composite2" presStyleCnt="0"/>
      <dgm:spPr/>
    </dgm:pt>
    <dgm:pt modelId="{95A4860E-7164-4EF7-8A2E-A4002EE2C310}" type="pres">
      <dgm:prSet presAssocID="{7D976625-2FF6-4D38-B731-9265FDF5F589}" presName="background2" presStyleLbl="node2" presStyleIdx="0" presStyleCnt="3"/>
      <dgm:spPr/>
    </dgm:pt>
    <dgm:pt modelId="{5780BD3C-3A25-4004-910B-B37BC2C806C6}" type="pres">
      <dgm:prSet presAssocID="{7D976625-2FF6-4D38-B731-9265FDF5F589}" presName="text2" presStyleLbl="fgAcc2" presStyleIdx="0" presStyleCnt="3">
        <dgm:presLayoutVars>
          <dgm:chPref val="3"/>
        </dgm:presLayoutVars>
      </dgm:prSet>
      <dgm:spPr/>
    </dgm:pt>
    <dgm:pt modelId="{7C7C4128-F0C3-449D-8D0A-211F4A4C5131}" type="pres">
      <dgm:prSet presAssocID="{7D976625-2FF6-4D38-B731-9265FDF5F589}" presName="hierChild3" presStyleCnt="0"/>
      <dgm:spPr/>
    </dgm:pt>
    <dgm:pt modelId="{D69DB664-4B06-4BAD-889A-7ED8593E39AB}" type="pres">
      <dgm:prSet presAssocID="{D81B1B05-022E-43F9-8EFF-35A40C346640}" presName="Name10" presStyleLbl="parChTrans1D2" presStyleIdx="1" presStyleCnt="3"/>
      <dgm:spPr/>
    </dgm:pt>
    <dgm:pt modelId="{B7317E48-BE8B-42F3-B370-9B830558F361}" type="pres">
      <dgm:prSet presAssocID="{AFF5229E-7DAF-400E-8E5A-F594F65B74F0}" presName="hierRoot2" presStyleCnt="0"/>
      <dgm:spPr/>
    </dgm:pt>
    <dgm:pt modelId="{E1CFA2DA-8297-40C7-861C-375BA34366F3}" type="pres">
      <dgm:prSet presAssocID="{AFF5229E-7DAF-400E-8E5A-F594F65B74F0}" presName="composite2" presStyleCnt="0"/>
      <dgm:spPr/>
    </dgm:pt>
    <dgm:pt modelId="{066C01BD-B6BE-4C48-90B6-185F5C7160CD}" type="pres">
      <dgm:prSet presAssocID="{AFF5229E-7DAF-400E-8E5A-F594F65B74F0}" presName="background2" presStyleLbl="node2" presStyleIdx="1" presStyleCnt="3"/>
      <dgm:spPr/>
    </dgm:pt>
    <dgm:pt modelId="{8BAD68A1-9DF5-4372-B7D2-57CE36C43230}" type="pres">
      <dgm:prSet presAssocID="{AFF5229E-7DAF-400E-8E5A-F594F65B74F0}" presName="text2" presStyleLbl="fgAcc2" presStyleIdx="1" presStyleCnt="3">
        <dgm:presLayoutVars>
          <dgm:chPref val="3"/>
        </dgm:presLayoutVars>
      </dgm:prSet>
      <dgm:spPr/>
    </dgm:pt>
    <dgm:pt modelId="{9EAB06DB-E77A-40B2-96B2-D6341B67EB81}" type="pres">
      <dgm:prSet presAssocID="{AFF5229E-7DAF-400E-8E5A-F594F65B74F0}" presName="hierChild3" presStyleCnt="0"/>
      <dgm:spPr/>
    </dgm:pt>
    <dgm:pt modelId="{67711C3B-C183-41FA-ADAE-9F91A0BCCC80}" type="pres">
      <dgm:prSet presAssocID="{2DC609D5-A217-47BB-A181-D1A367C7B4DA}" presName="Name10" presStyleLbl="parChTrans1D2" presStyleIdx="2" presStyleCnt="3"/>
      <dgm:spPr/>
    </dgm:pt>
    <dgm:pt modelId="{9B190116-575D-47EC-B1F5-4138DCA93CD9}" type="pres">
      <dgm:prSet presAssocID="{CFC73324-8A3E-4638-ADE0-E036C2B315C2}" presName="hierRoot2" presStyleCnt="0"/>
      <dgm:spPr/>
    </dgm:pt>
    <dgm:pt modelId="{CA11E432-DE14-4075-96CF-90D17C297DF7}" type="pres">
      <dgm:prSet presAssocID="{CFC73324-8A3E-4638-ADE0-E036C2B315C2}" presName="composite2" presStyleCnt="0"/>
      <dgm:spPr/>
    </dgm:pt>
    <dgm:pt modelId="{9C5B241B-F87F-4796-9955-9A7D506C3A95}" type="pres">
      <dgm:prSet presAssocID="{CFC73324-8A3E-4638-ADE0-E036C2B315C2}" presName="background2" presStyleLbl="node2" presStyleIdx="2" presStyleCnt="3"/>
      <dgm:spPr/>
    </dgm:pt>
    <dgm:pt modelId="{0B04918D-AF2B-40F0-B6DC-D0F14CC136F1}" type="pres">
      <dgm:prSet presAssocID="{CFC73324-8A3E-4638-ADE0-E036C2B315C2}" presName="text2" presStyleLbl="fgAcc2" presStyleIdx="2" presStyleCnt="3">
        <dgm:presLayoutVars>
          <dgm:chPref val="3"/>
        </dgm:presLayoutVars>
      </dgm:prSet>
      <dgm:spPr/>
    </dgm:pt>
    <dgm:pt modelId="{D5DD6821-FAC5-46C0-8B9A-980987DBEE73}" type="pres">
      <dgm:prSet presAssocID="{CFC73324-8A3E-4638-ADE0-E036C2B315C2}" presName="hierChild3" presStyleCnt="0"/>
      <dgm:spPr/>
    </dgm:pt>
  </dgm:ptLst>
  <dgm:cxnLst>
    <dgm:cxn modelId="{827FEB08-F7A0-4F51-8E8A-B44506183F02}" type="presOf" srcId="{AFF5229E-7DAF-400E-8E5A-F594F65B74F0}" destId="{8BAD68A1-9DF5-4372-B7D2-57CE36C43230}" srcOrd="0" destOrd="0" presId="urn:microsoft.com/office/officeart/2005/8/layout/hierarchy1"/>
    <dgm:cxn modelId="{E74D1D29-A7DD-44E6-9C92-DB652E521983}" srcId="{165DEA63-C147-4A22-862E-51F241504798}" destId="{CDAB2CA9-9EA7-4D66-A210-2B16BA697261}" srcOrd="1" destOrd="0" parTransId="{1003B1E6-AF6D-4813-B9E4-62B0D6FA287F}" sibTransId="{505709FC-600C-4CFE-AE18-44E9F2E71EA6}"/>
    <dgm:cxn modelId="{823C8B2B-9AF6-4FD3-922C-597A26685B83}" type="presOf" srcId="{CFC73324-8A3E-4638-ADE0-E036C2B315C2}" destId="{0B04918D-AF2B-40F0-B6DC-D0F14CC136F1}" srcOrd="0" destOrd="0" presId="urn:microsoft.com/office/officeart/2005/8/layout/hierarchy1"/>
    <dgm:cxn modelId="{B81BD342-8A2D-4E82-BC2C-BFE4C28FB83F}" srcId="{CDAB2CA9-9EA7-4D66-A210-2B16BA697261}" destId="{7D976625-2FF6-4D38-B731-9265FDF5F589}" srcOrd="0" destOrd="0" parTransId="{DF804DAC-7164-43E0-82D8-6CFEFD7782D9}" sibTransId="{AEF94221-3BB8-4F38-BBBD-F61A7338A704}"/>
    <dgm:cxn modelId="{9247A749-5ECE-4E6F-9082-940463844B0C}" type="presOf" srcId="{86F309EB-412C-43F9-AF17-0F1C60A7CCFD}" destId="{5C192FF1-668B-458B-81B4-0C61E37F3221}" srcOrd="0" destOrd="0" presId="urn:microsoft.com/office/officeart/2005/8/layout/hierarchy1"/>
    <dgm:cxn modelId="{23F6B44F-C710-4C1E-BEBC-A4A05C1EBD1E}" srcId="{CDAB2CA9-9EA7-4D66-A210-2B16BA697261}" destId="{AFF5229E-7DAF-400E-8E5A-F594F65B74F0}" srcOrd="1" destOrd="0" parTransId="{D81B1B05-022E-43F9-8EFF-35A40C346640}" sibTransId="{86E389B8-1203-4759-8DE3-4D767DB04C8F}"/>
    <dgm:cxn modelId="{2926967E-0750-4CBD-A797-6E1C3BBAE6E1}" srcId="{CDAB2CA9-9EA7-4D66-A210-2B16BA697261}" destId="{CFC73324-8A3E-4638-ADE0-E036C2B315C2}" srcOrd="2" destOrd="0" parTransId="{2DC609D5-A217-47BB-A181-D1A367C7B4DA}" sibTransId="{10BCC936-6A16-434E-B64A-8FA9A2C4BE12}"/>
    <dgm:cxn modelId="{D3339591-DB97-426A-8073-0CB6A71E3063}" type="presOf" srcId="{D81B1B05-022E-43F9-8EFF-35A40C346640}" destId="{D69DB664-4B06-4BAD-889A-7ED8593E39AB}" srcOrd="0" destOrd="0" presId="urn:microsoft.com/office/officeart/2005/8/layout/hierarchy1"/>
    <dgm:cxn modelId="{24ABB9B8-F1B0-4D9B-BBD7-C5F6606BD026}" srcId="{165DEA63-C147-4A22-862E-51F241504798}" destId="{86F309EB-412C-43F9-AF17-0F1C60A7CCFD}" srcOrd="0" destOrd="0" parTransId="{9209688F-2A35-4212-BB46-5CDC332CAAC0}" sibTransId="{D4489CAD-2AE7-4D9A-A408-6A0EDB8FC5E4}"/>
    <dgm:cxn modelId="{26E5B3C1-A766-4F3E-8E97-5726AD573676}" type="presOf" srcId="{165DEA63-C147-4A22-862E-51F241504798}" destId="{45ADD2BC-E2B1-4DCB-AD46-2CC8F97F9F5F}" srcOrd="0" destOrd="0" presId="urn:microsoft.com/office/officeart/2005/8/layout/hierarchy1"/>
    <dgm:cxn modelId="{5238C7C2-ADB9-4671-B3FF-F747FD33E327}" type="presOf" srcId="{CDAB2CA9-9EA7-4D66-A210-2B16BA697261}" destId="{A0876ECD-E88E-446D-B934-34A5A0676ACF}" srcOrd="0" destOrd="0" presId="urn:microsoft.com/office/officeart/2005/8/layout/hierarchy1"/>
    <dgm:cxn modelId="{4EA2FCC3-1F07-4793-B422-5CE06B03B7AB}" type="presOf" srcId="{2DC609D5-A217-47BB-A181-D1A367C7B4DA}" destId="{67711C3B-C183-41FA-ADAE-9F91A0BCCC80}" srcOrd="0" destOrd="0" presId="urn:microsoft.com/office/officeart/2005/8/layout/hierarchy1"/>
    <dgm:cxn modelId="{8B6C60CE-B040-41EE-8B0A-2E1286A2E391}" type="presOf" srcId="{DF804DAC-7164-43E0-82D8-6CFEFD7782D9}" destId="{C03C67C9-99E4-4813-AB3D-808592CAA81F}" srcOrd="0" destOrd="0" presId="urn:microsoft.com/office/officeart/2005/8/layout/hierarchy1"/>
    <dgm:cxn modelId="{DEAAB0FF-404F-43CE-A45B-2139D41BA62E}" type="presOf" srcId="{7D976625-2FF6-4D38-B731-9265FDF5F589}" destId="{5780BD3C-3A25-4004-910B-B37BC2C806C6}" srcOrd="0" destOrd="0" presId="urn:microsoft.com/office/officeart/2005/8/layout/hierarchy1"/>
    <dgm:cxn modelId="{0CE21013-0477-4566-84C5-16902834A5F8}" type="presParOf" srcId="{45ADD2BC-E2B1-4DCB-AD46-2CC8F97F9F5F}" destId="{DA6A9684-608E-4CF1-BAEA-5185610FD604}" srcOrd="0" destOrd="0" presId="urn:microsoft.com/office/officeart/2005/8/layout/hierarchy1"/>
    <dgm:cxn modelId="{C383262D-4970-4B56-88A5-77C992FC3EEB}" type="presParOf" srcId="{DA6A9684-608E-4CF1-BAEA-5185610FD604}" destId="{2872CEB2-FDB8-41B3-B7DD-7BEC41D5AAA3}" srcOrd="0" destOrd="0" presId="urn:microsoft.com/office/officeart/2005/8/layout/hierarchy1"/>
    <dgm:cxn modelId="{6B94A0F1-1149-4853-965A-8E535798026C}" type="presParOf" srcId="{2872CEB2-FDB8-41B3-B7DD-7BEC41D5AAA3}" destId="{6D04A51B-6462-4334-8A51-F856CBDD0116}" srcOrd="0" destOrd="0" presId="urn:microsoft.com/office/officeart/2005/8/layout/hierarchy1"/>
    <dgm:cxn modelId="{AB182ADA-4F96-4F6F-A1A0-C9875C95E5CE}" type="presParOf" srcId="{2872CEB2-FDB8-41B3-B7DD-7BEC41D5AAA3}" destId="{5C192FF1-668B-458B-81B4-0C61E37F3221}" srcOrd="1" destOrd="0" presId="urn:microsoft.com/office/officeart/2005/8/layout/hierarchy1"/>
    <dgm:cxn modelId="{827A6B31-DF8A-4FE0-857A-74AFF1414EBB}" type="presParOf" srcId="{DA6A9684-608E-4CF1-BAEA-5185610FD604}" destId="{F94872AC-0813-4794-90E6-CE1E5CDD71D5}" srcOrd="1" destOrd="0" presId="urn:microsoft.com/office/officeart/2005/8/layout/hierarchy1"/>
    <dgm:cxn modelId="{BC5A9791-C824-49D2-B714-B5FA8E132367}" type="presParOf" srcId="{45ADD2BC-E2B1-4DCB-AD46-2CC8F97F9F5F}" destId="{A3E1C154-BFEE-4749-AC0A-80B2A5D6F01F}" srcOrd="1" destOrd="0" presId="urn:microsoft.com/office/officeart/2005/8/layout/hierarchy1"/>
    <dgm:cxn modelId="{CFC92C7E-DE2D-414A-8DDF-24754EBD6A0D}" type="presParOf" srcId="{A3E1C154-BFEE-4749-AC0A-80B2A5D6F01F}" destId="{A1D216B6-DE13-4DD1-9774-B0096E6BDF68}" srcOrd="0" destOrd="0" presId="urn:microsoft.com/office/officeart/2005/8/layout/hierarchy1"/>
    <dgm:cxn modelId="{D33408D6-B8EF-47B5-A52F-95ED51055E66}" type="presParOf" srcId="{A1D216B6-DE13-4DD1-9774-B0096E6BDF68}" destId="{BC5ABC5B-D81D-4E74-AFF3-397012E25307}" srcOrd="0" destOrd="0" presId="urn:microsoft.com/office/officeart/2005/8/layout/hierarchy1"/>
    <dgm:cxn modelId="{0A576A36-2320-4DF5-B44A-C3867BF9A0EE}" type="presParOf" srcId="{A1D216B6-DE13-4DD1-9774-B0096E6BDF68}" destId="{A0876ECD-E88E-446D-B934-34A5A0676ACF}" srcOrd="1" destOrd="0" presId="urn:microsoft.com/office/officeart/2005/8/layout/hierarchy1"/>
    <dgm:cxn modelId="{EEC043B7-26EB-4667-884A-8BC0B8CCBB3E}" type="presParOf" srcId="{A3E1C154-BFEE-4749-AC0A-80B2A5D6F01F}" destId="{172A700B-5D8F-4A09-9DD6-54F1095F0558}" srcOrd="1" destOrd="0" presId="urn:microsoft.com/office/officeart/2005/8/layout/hierarchy1"/>
    <dgm:cxn modelId="{0198CF5D-4172-401B-8C0A-BE6602389F0E}" type="presParOf" srcId="{172A700B-5D8F-4A09-9DD6-54F1095F0558}" destId="{C03C67C9-99E4-4813-AB3D-808592CAA81F}" srcOrd="0" destOrd="0" presId="urn:microsoft.com/office/officeart/2005/8/layout/hierarchy1"/>
    <dgm:cxn modelId="{F6AD667A-E985-475A-B0E5-1570393F5E5B}" type="presParOf" srcId="{172A700B-5D8F-4A09-9DD6-54F1095F0558}" destId="{E2D46693-5806-4B23-A465-734DFB3253F2}" srcOrd="1" destOrd="0" presId="urn:microsoft.com/office/officeart/2005/8/layout/hierarchy1"/>
    <dgm:cxn modelId="{7273FAF6-A97B-40DD-9B09-85D2C956C3B6}" type="presParOf" srcId="{E2D46693-5806-4B23-A465-734DFB3253F2}" destId="{05938D52-78B5-4098-BE55-860188673242}" srcOrd="0" destOrd="0" presId="urn:microsoft.com/office/officeart/2005/8/layout/hierarchy1"/>
    <dgm:cxn modelId="{E461DADB-433A-4A0D-9336-4207ACA53BF1}" type="presParOf" srcId="{05938D52-78B5-4098-BE55-860188673242}" destId="{95A4860E-7164-4EF7-8A2E-A4002EE2C310}" srcOrd="0" destOrd="0" presId="urn:microsoft.com/office/officeart/2005/8/layout/hierarchy1"/>
    <dgm:cxn modelId="{E0735711-F2A7-46A9-A2F5-7DBB53713ED0}" type="presParOf" srcId="{05938D52-78B5-4098-BE55-860188673242}" destId="{5780BD3C-3A25-4004-910B-B37BC2C806C6}" srcOrd="1" destOrd="0" presId="urn:microsoft.com/office/officeart/2005/8/layout/hierarchy1"/>
    <dgm:cxn modelId="{B373CF83-1862-42E2-9F96-14FE1A2774F5}" type="presParOf" srcId="{E2D46693-5806-4B23-A465-734DFB3253F2}" destId="{7C7C4128-F0C3-449D-8D0A-211F4A4C5131}" srcOrd="1" destOrd="0" presId="urn:microsoft.com/office/officeart/2005/8/layout/hierarchy1"/>
    <dgm:cxn modelId="{4128C533-93CB-4ABC-ABC7-2E6C01AB63C7}" type="presParOf" srcId="{172A700B-5D8F-4A09-9DD6-54F1095F0558}" destId="{D69DB664-4B06-4BAD-889A-7ED8593E39AB}" srcOrd="2" destOrd="0" presId="urn:microsoft.com/office/officeart/2005/8/layout/hierarchy1"/>
    <dgm:cxn modelId="{2AC9278A-3365-4039-869B-8F4249535A9C}" type="presParOf" srcId="{172A700B-5D8F-4A09-9DD6-54F1095F0558}" destId="{B7317E48-BE8B-42F3-B370-9B830558F361}" srcOrd="3" destOrd="0" presId="urn:microsoft.com/office/officeart/2005/8/layout/hierarchy1"/>
    <dgm:cxn modelId="{13FE8277-2165-42F9-B7D4-34E0639269EB}" type="presParOf" srcId="{B7317E48-BE8B-42F3-B370-9B830558F361}" destId="{E1CFA2DA-8297-40C7-861C-375BA34366F3}" srcOrd="0" destOrd="0" presId="urn:microsoft.com/office/officeart/2005/8/layout/hierarchy1"/>
    <dgm:cxn modelId="{83B569F3-AFC3-4EBF-811C-40C384D007A9}" type="presParOf" srcId="{E1CFA2DA-8297-40C7-861C-375BA34366F3}" destId="{066C01BD-B6BE-4C48-90B6-185F5C7160CD}" srcOrd="0" destOrd="0" presId="urn:microsoft.com/office/officeart/2005/8/layout/hierarchy1"/>
    <dgm:cxn modelId="{A5A13021-534D-4DCA-A9DE-CAF7082F5C6C}" type="presParOf" srcId="{E1CFA2DA-8297-40C7-861C-375BA34366F3}" destId="{8BAD68A1-9DF5-4372-B7D2-57CE36C43230}" srcOrd="1" destOrd="0" presId="urn:microsoft.com/office/officeart/2005/8/layout/hierarchy1"/>
    <dgm:cxn modelId="{F79E38A9-793B-484F-9410-D966C65F414D}" type="presParOf" srcId="{B7317E48-BE8B-42F3-B370-9B830558F361}" destId="{9EAB06DB-E77A-40B2-96B2-D6341B67EB81}" srcOrd="1" destOrd="0" presId="urn:microsoft.com/office/officeart/2005/8/layout/hierarchy1"/>
    <dgm:cxn modelId="{9FC68D3B-9713-40C3-9A2B-4627EFA2E606}" type="presParOf" srcId="{172A700B-5D8F-4A09-9DD6-54F1095F0558}" destId="{67711C3B-C183-41FA-ADAE-9F91A0BCCC80}" srcOrd="4" destOrd="0" presId="urn:microsoft.com/office/officeart/2005/8/layout/hierarchy1"/>
    <dgm:cxn modelId="{4230FE9A-C79B-478A-AEA4-B0249DA991A3}" type="presParOf" srcId="{172A700B-5D8F-4A09-9DD6-54F1095F0558}" destId="{9B190116-575D-47EC-B1F5-4138DCA93CD9}" srcOrd="5" destOrd="0" presId="urn:microsoft.com/office/officeart/2005/8/layout/hierarchy1"/>
    <dgm:cxn modelId="{35B6436D-C467-4C9C-B8D5-16FC465B79C6}" type="presParOf" srcId="{9B190116-575D-47EC-B1F5-4138DCA93CD9}" destId="{CA11E432-DE14-4075-96CF-90D17C297DF7}" srcOrd="0" destOrd="0" presId="urn:microsoft.com/office/officeart/2005/8/layout/hierarchy1"/>
    <dgm:cxn modelId="{663BA61D-E889-4024-819D-C626CD7E9384}" type="presParOf" srcId="{CA11E432-DE14-4075-96CF-90D17C297DF7}" destId="{9C5B241B-F87F-4796-9955-9A7D506C3A95}" srcOrd="0" destOrd="0" presId="urn:microsoft.com/office/officeart/2005/8/layout/hierarchy1"/>
    <dgm:cxn modelId="{7388F81B-7C2D-4E5C-B9DD-17B3B4651525}" type="presParOf" srcId="{CA11E432-DE14-4075-96CF-90D17C297DF7}" destId="{0B04918D-AF2B-40F0-B6DC-D0F14CC136F1}" srcOrd="1" destOrd="0" presId="urn:microsoft.com/office/officeart/2005/8/layout/hierarchy1"/>
    <dgm:cxn modelId="{FC8B22DA-16E3-4828-AC31-5B94CCC7069B}" type="presParOf" srcId="{9B190116-575D-47EC-B1F5-4138DCA93CD9}" destId="{D5DD6821-FAC5-46C0-8B9A-980987DBEE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7C95B-C00A-4609-95AB-CF70BA563BCB}">
      <dsp:nvSpPr>
        <dsp:cNvPr id="0" name=""/>
        <dsp:cNvSpPr/>
      </dsp:nvSpPr>
      <dsp:spPr>
        <a:xfrm>
          <a:off x="1283" y="604105"/>
          <a:ext cx="2737367" cy="16424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the CAN bus and why is it important?</a:t>
          </a:r>
        </a:p>
      </dsp:txBody>
      <dsp:txXfrm>
        <a:off x="49388" y="652210"/>
        <a:ext cx="2641157" cy="1546210"/>
      </dsp:txXfrm>
    </dsp:sp>
    <dsp:sp modelId="{FA3F6698-5313-41FD-8525-AB4B65BEB2CF}">
      <dsp:nvSpPr>
        <dsp:cNvPr id="0" name=""/>
        <dsp:cNvSpPr/>
      </dsp:nvSpPr>
      <dsp:spPr>
        <a:xfrm>
          <a:off x="2979539" y="1085882"/>
          <a:ext cx="580321" cy="678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79539" y="1221655"/>
        <a:ext cx="406225" cy="407321"/>
      </dsp:txXfrm>
    </dsp:sp>
    <dsp:sp modelId="{A4C4117E-FD4E-44E4-97AE-1B833E36C026}">
      <dsp:nvSpPr>
        <dsp:cNvPr id="0" name=""/>
        <dsp:cNvSpPr/>
      </dsp:nvSpPr>
      <dsp:spPr>
        <a:xfrm>
          <a:off x="3833598" y="604105"/>
          <a:ext cx="2737367" cy="16424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Increasing cybersecurity threats in automotive systems.</a:t>
          </a:r>
        </a:p>
      </dsp:txBody>
      <dsp:txXfrm>
        <a:off x="3881703" y="652210"/>
        <a:ext cx="2641157" cy="1546210"/>
      </dsp:txXfrm>
    </dsp:sp>
    <dsp:sp modelId="{21B8FE1B-5086-4234-A7BC-945F43185C35}">
      <dsp:nvSpPr>
        <dsp:cNvPr id="0" name=""/>
        <dsp:cNvSpPr/>
      </dsp:nvSpPr>
      <dsp:spPr>
        <a:xfrm rot="5400000">
          <a:off x="4912121" y="2438142"/>
          <a:ext cx="580321" cy="678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4998621" y="2487415"/>
        <a:ext cx="407321" cy="406225"/>
      </dsp:txXfrm>
    </dsp:sp>
    <dsp:sp modelId="{B621166D-DA50-4A9F-A18A-52F42E1C5312}">
      <dsp:nvSpPr>
        <dsp:cNvPr id="0" name=""/>
        <dsp:cNvSpPr/>
      </dsp:nvSpPr>
      <dsp:spPr>
        <a:xfrm>
          <a:off x="3833598" y="3341473"/>
          <a:ext cx="2737367" cy="16424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Traditional IDS vs. ML-based IDS.</a:t>
          </a:r>
        </a:p>
      </dsp:txBody>
      <dsp:txXfrm>
        <a:off x="3881703" y="3389578"/>
        <a:ext cx="2641157" cy="1546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4EC6D-DB5C-40B3-9AAD-9DDE0FDAB93B}">
      <dsp:nvSpPr>
        <dsp:cNvPr id="0" name=""/>
        <dsp:cNvSpPr/>
      </dsp:nvSpPr>
      <dsp:spPr>
        <a:xfrm>
          <a:off x="2946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280CF-CAD0-4D4E-A13E-4D3FBD886909}">
      <dsp:nvSpPr>
        <dsp:cNvPr id="0" name=""/>
        <dsp:cNvSpPr/>
      </dsp:nvSpPr>
      <dsp:spPr>
        <a:xfrm>
          <a:off x="236726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Early rule-based IDS and their limitations.</a:t>
          </a:r>
        </a:p>
      </dsp:txBody>
      <dsp:txXfrm>
        <a:off x="275858" y="1291075"/>
        <a:ext cx="2025748" cy="1257784"/>
      </dsp:txXfrm>
    </dsp:sp>
    <dsp:sp modelId="{1A90C66E-CF60-41CE-B276-4FD022451D61}">
      <dsp:nvSpPr>
        <dsp:cNvPr id="0" name=""/>
        <dsp:cNvSpPr/>
      </dsp:nvSpPr>
      <dsp:spPr>
        <a:xfrm>
          <a:off x="2574518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5AC1-0831-4244-ACA3-04098A9B39A9}">
      <dsp:nvSpPr>
        <dsp:cNvPr id="0" name=""/>
        <dsp:cNvSpPr/>
      </dsp:nvSpPr>
      <dsp:spPr>
        <a:xfrm>
          <a:off x="2808297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Emergence of ML-based intrusion detection.</a:t>
          </a:r>
        </a:p>
      </dsp:txBody>
      <dsp:txXfrm>
        <a:off x="2847429" y="1291075"/>
        <a:ext cx="2025748" cy="1257784"/>
      </dsp:txXfrm>
    </dsp:sp>
    <dsp:sp modelId="{F16EF1DC-983E-4A6B-B747-D448B9E048AC}">
      <dsp:nvSpPr>
        <dsp:cNvPr id="0" name=""/>
        <dsp:cNvSpPr/>
      </dsp:nvSpPr>
      <dsp:spPr>
        <a:xfrm>
          <a:off x="5146089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36379-098B-41FB-9D12-8584B9701B04}">
      <dsp:nvSpPr>
        <dsp:cNvPr id="0" name=""/>
        <dsp:cNvSpPr/>
      </dsp:nvSpPr>
      <dsp:spPr>
        <a:xfrm>
          <a:off x="5379868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Effectiveness of Random Forest, XGBoost, and LSTM.</a:t>
          </a:r>
        </a:p>
      </dsp:txBody>
      <dsp:txXfrm>
        <a:off x="5419000" y="1291075"/>
        <a:ext cx="2025748" cy="1257784"/>
      </dsp:txXfrm>
    </dsp:sp>
    <dsp:sp modelId="{ADB41A3B-D8EF-481B-8E44-9F13BF3579D1}">
      <dsp:nvSpPr>
        <dsp:cNvPr id="0" name=""/>
        <dsp:cNvSpPr/>
      </dsp:nvSpPr>
      <dsp:spPr>
        <a:xfrm>
          <a:off x="7717661" y="1029853"/>
          <a:ext cx="2104012" cy="1336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94B40-D1B3-48FD-9E8E-D5AEC1B28F2D}">
      <dsp:nvSpPr>
        <dsp:cNvPr id="0" name=""/>
        <dsp:cNvSpPr/>
      </dsp:nvSpPr>
      <dsp:spPr>
        <a:xfrm>
          <a:off x="7951440" y="1251943"/>
          <a:ext cx="2104012" cy="13360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Challenges in dataset availability, feature selection, and model interpretability.</a:t>
          </a:r>
        </a:p>
      </dsp:txBody>
      <dsp:txXfrm>
        <a:off x="7990572" y="1291075"/>
        <a:ext cx="2025748" cy="1257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0C685-2869-4A8F-8822-FFC8AAC23D4C}">
      <dsp:nvSpPr>
        <dsp:cNvPr id="0" name=""/>
        <dsp:cNvSpPr/>
      </dsp:nvSpPr>
      <dsp:spPr>
        <a:xfrm>
          <a:off x="0" y="2319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C300C-6AA0-41C0-9F2A-4D69A11DF398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A00CF-972D-4577-8994-3A068E959F81}">
      <dsp:nvSpPr>
        <dsp:cNvPr id="0" name=""/>
        <dsp:cNvSpPr/>
      </dsp:nvSpPr>
      <dsp:spPr>
        <a:xfrm>
          <a:off x="1357638" y="2319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Problem formulation: Identifying anomalies in CAN bus traffic.</a:t>
          </a:r>
          <a:endParaRPr lang="en-US" sz="2200" kern="1200"/>
        </a:p>
      </dsp:txBody>
      <dsp:txXfrm>
        <a:off x="1357638" y="2319"/>
        <a:ext cx="5214611" cy="1175444"/>
      </dsp:txXfrm>
    </dsp:sp>
    <dsp:sp modelId="{57E86600-2BBB-4EF0-A57B-8DB664CB44A5}">
      <dsp:nvSpPr>
        <dsp:cNvPr id="0" name=""/>
        <dsp:cNvSpPr/>
      </dsp:nvSpPr>
      <dsp:spPr>
        <a:xfrm>
          <a:off x="0" y="1471624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E6B0B-290A-4C6F-93CD-95879C5DF2D8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CB434-1B64-4D00-9E1E-71150AE9E7A9}">
      <dsp:nvSpPr>
        <dsp:cNvPr id="0" name=""/>
        <dsp:cNvSpPr/>
      </dsp:nvSpPr>
      <dsp:spPr>
        <a:xfrm>
          <a:off x="1357638" y="1471624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Dataset: CAN MIRGU dataset with normal and attack data.</a:t>
          </a:r>
          <a:endParaRPr lang="en-US" sz="2200" kern="1200"/>
        </a:p>
      </dsp:txBody>
      <dsp:txXfrm>
        <a:off x="1357638" y="1471624"/>
        <a:ext cx="5214611" cy="1175444"/>
      </dsp:txXfrm>
    </dsp:sp>
    <dsp:sp modelId="{303E15D6-71DB-4A69-8C65-751D220CEA82}">
      <dsp:nvSpPr>
        <dsp:cNvPr id="0" name=""/>
        <dsp:cNvSpPr/>
      </dsp:nvSpPr>
      <dsp:spPr>
        <a:xfrm>
          <a:off x="0" y="2940930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C4B6C-EF10-40B9-89E6-132CC9922F8E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15409-6E02-4AEB-9BCD-790AC524AB73}">
      <dsp:nvSpPr>
        <dsp:cNvPr id="0" name=""/>
        <dsp:cNvSpPr/>
      </dsp:nvSpPr>
      <dsp:spPr>
        <a:xfrm>
          <a:off x="1357638" y="2940930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 preprocessing: Timestamp conversion, feature extraction, and normalization.</a:t>
          </a:r>
          <a:endParaRPr lang="en-US" sz="2200" kern="1200"/>
        </a:p>
      </dsp:txBody>
      <dsp:txXfrm>
        <a:off x="1357638" y="2940930"/>
        <a:ext cx="5214611" cy="1175444"/>
      </dsp:txXfrm>
    </dsp:sp>
    <dsp:sp modelId="{6CFC0168-EA83-4E7A-A3E9-99725BA0804B}">
      <dsp:nvSpPr>
        <dsp:cNvPr id="0" name=""/>
        <dsp:cNvSpPr/>
      </dsp:nvSpPr>
      <dsp:spPr>
        <a:xfrm>
          <a:off x="0" y="4410236"/>
          <a:ext cx="6572250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1038A-5617-424E-AA82-BA0287153A69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2A135-043D-4581-9FDA-2F07B1B8EE5E}">
      <dsp:nvSpPr>
        <dsp:cNvPr id="0" name=""/>
        <dsp:cNvSpPr/>
      </dsp:nvSpPr>
      <dsp:spPr>
        <a:xfrm>
          <a:off x="1357638" y="4410236"/>
          <a:ext cx="5214611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ML models used: Logistic Regression, SVM, KNN, Random Forest, XGBoost, LSTM.</a:t>
          </a:r>
          <a:endParaRPr lang="en-US" sz="2200" kern="1200"/>
        </a:p>
      </dsp:txBody>
      <dsp:txXfrm>
        <a:off x="1357638" y="4410236"/>
        <a:ext cx="5214611" cy="1175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75A2DF-CDAC-4515-8501-1B719035FBCF}">
      <dsp:nvSpPr>
        <dsp:cNvPr id="0" name=""/>
        <dsp:cNvSpPr/>
      </dsp:nvSpPr>
      <dsp:spPr>
        <a:xfrm>
          <a:off x="0" y="908049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9E5E8-4D79-4167-A936-8A85CF8DA3EF}">
      <dsp:nvSpPr>
        <dsp:cNvPr id="0" name=""/>
        <dsp:cNvSpPr/>
      </dsp:nvSpPr>
      <dsp:spPr>
        <a:xfrm>
          <a:off x="507111" y="1285239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DDE3E-FD2E-4FA4-9176-9D36CED69C9A}">
      <dsp:nvSpPr>
        <dsp:cNvPr id="0" name=""/>
        <dsp:cNvSpPr/>
      </dsp:nvSpPr>
      <dsp:spPr>
        <a:xfrm>
          <a:off x="1936242" y="908049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Linear models (Logistic Regression, SVM, KNN)</a:t>
          </a:r>
          <a:r>
            <a:rPr lang="en-IN" sz="1600" kern="1200"/>
            <a:t> performed poorly, highlighting their limitations in capturing complex attack patterns.</a:t>
          </a:r>
          <a:endParaRPr lang="en-US" sz="1600" kern="1200"/>
        </a:p>
      </dsp:txBody>
      <dsp:txXfrm>
        <a:off x="1936242" y="908049"/>
        <a:ext cx="4636008" cy="1676400"/>
      </dsp:txXfrm>
    </dsp:sp>
    <dsp:sp modelId="{AE96E9FF-52E7-46FE-A295-9858E48CEB07}">
      <dsp:nvSpPr>
        <dsp:cNvPr id="0" name=""/>
        <dsp:cNvSpPr/>
      </dsp:nvSpPr>
      <dsp:spPr>
        <a:xfrm>
          <a:off x="0" y="3003550"/>
          <a:ext cx="6572250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AFF49-9B8F-4920-A151-CB5423D852C8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85DAC-E7CB-4AA8-9921-D0B22A837230}">
      <dsp:nvSpPr>
        <dsp:cNvPr id="0" name=""/>
        <dsp:cNvSpPr/>
      </dsp:nvSpPr>
      <dsp:spPr>
        <a:xfrm>
          <a:off x="1936242" y="3003550"/>
          <a:ext cx="4636008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Ensemble and deep learning models (Random Forest, XGBoost, LSTM)</a:t>
          </a:r>
          <a:r>
            <a:rPr lang="en-IN" sz="1600" kern="1200"/>
            <a:t> achieved perfect accuracy, suggesting their robustness in intrusion detection. However, overfitting concerns necessitate further validation.</a:t>
          </a:r>
          <a:endParaRPr lang="en-US" sz="1600" kern="1200"/>
        </a:p>
      </dsp:txBody>
      <dsp:txXfrm>
        <a:off x="1936242" y="3003550"/>
        <a:ext cx="4636008" cy="1676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11C3B-C183-41FA-ADAE-9F91A0BCCC80}">
      <dsp:nvSpPr>
        <dsp:cNvPr id="0" name=""/>
        <dsp:cNvSpPr/>
      </dsp:nvSpPr>
      <dsp:spPr>
        <a:xfrm>
          <a:off x="4908626" y="1378777"/>
          <a:ext cx="2652608" cy="631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144"/>
              </a:lnTo>
              <a:lnTo>
                <a:pt x="2652608" y="430144"/>
              </a:lnTo>
              <a:lnTo>
                <a:pt x="2652608" y="6312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DB664-4B06-4BAD-889A-7ED8593E39AB}">
      <dsp:nvSpPr>
        <dsp:cNvPr id="0" name=""/>
        <dsp:cNvSpPr/>
      </dsp:nvSpPr>
      <dsp:spPr>
        <a:xfrm>
          <a:off x="4862906" y="1378777"/>
          <a:ext cx="91440" cy="63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12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C67C9-99E4-4813-AB3D-808592CAA81F}">
      <dsp:nvSpPr>
        <dsp:cNvPr id="0" name=""/>
        <dsp:cNvSpPr/>
      </dsp:nvSpPr>
      <dsp:spPr>
        <a:xfrm>
          <a:off x="2256018" y="1378777"/>
          <a:ext cx="2652608" cy="631200"/>
        </a:xfrm>
        <a:custGeom>
          <a:avLst/>
          <a:gdLst/>
          <a:ahLst/>
          <a:cxnLst/>
          <a:rect l="0" t="0" r="0" b="0"/>
          <a:pathLst>
            <a:path>
              <a:moveTo>
                <a:pt x="2652608" y="0"/>
              </a:moveTo>
              <a:lnTo>
                <a:pt x="2652608" y="430144"/>
              </a:lnTo>
              <a:lnTo>
                <a:pt x="0" y="430144"/>
              </a:lnTo>
              <a:lnTo>
                <a:pt x="0" y="6312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4A51B-6462-4334-8A51-F856CBDD0116}">
      <dsp:nvSpPr>
        <dsp:cNvPr id="0" name=""/>
        <dsp:cNvSpPr/>
      </dsp:nvSpPr>
      <dsp:spPr>
        <a:xfrm>
          <a:off x="1170860" y="627"/>
          <a:ext cx="2170315" cy="137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2FF1-668B-458B-81B4-0C61E37F3221}">
      <dsp:nvSpPr>
        <dsp:cNvPr id="0" name=""/>
        <dsp:cNvSpPr/>
      </dsp:nvSpPr>
      <dsp:spPr>
        <a:xfrm>
          <a:off x="1412006" y="229716"/>
          <a:ext cx="2170315" cy="137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ML-based IDS are effective but require further refinement.</a:t>
          </a:r>
        </a:p>
      </dsp:txBody>
      <dsp:txXfrm>
        <a:off x="1452371" y="270081"/>
        <a:ext cx="2089585" cy="1297420"/>
      </dsp:txXfrm>
    </dsp:sp>
    <dsp:sp modelId="{BC5ABC5B-D81D-4E74-AFF3-397012E25307}">
      <dsp:nvSpPr>
        <dsp:cNvPr id="0" name=""/>
        <dsp:cNvSpPr/>
      </dsp:nvSpPr>
      <dsp:spPr>
        <a:xfrm>
          <a:off x="3823468" y="627"/>
          <a:ext cx="2170315" cy="137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76ECD-E88E-446D-B934-34A5A0676ACF}">
      <dsp:nvSpPr>
        <dsp:cNvPr id="0" name=""/>
        <dsp:cNvSpPr/>
      </dsp:nvSpPr>
      <dsp:spPr>
        <a:xfrm>
          <a:off x="4064615" y="229716"/>
          <a:ext cx="2170315" cy="137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research areas:</a:t>
          </a:r>
        </a:p>
      </dsp:txBody>
      <dsp:txXfrm>
        <a:off x="4104980" y="270081"/>
        <a:ext cx="2089585" cy="1297420"/>
      </dsp:txXfrm>
    </dsp:sp>
    <dsp:sp modelId="{95A4860E-7164-4EF7-8A2E-A4002EE2C310}">
      <dsp:nvSpPr>
        <dsp:cNvPr id="0" name=""/>
        <dsp:cNvSpPr/>
      </dsp:nvSpPr>
      <dsp:spPr>
        <a:xfrm>
          <a:off x="1170860" y="2009978"/>
          <a:ext cx="2170315" cy="137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0BD3C-3A25-4004-910B-B37BC2C806C6}">
      <dsp:nvSpPr>
        <dsp:cNvPr id="0" name=""/>
        <dsp:cNvSpPr/>
      </dsp:nvSpPr>
      <dsp:spPr>
        <a:xfrm>
          <a:off x="1412006" y="2239067"/>
          <a:ext cx="2170315" cy="137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Addressing overfitting.</a:t>
          </a:r>
        </a:p>
      </dsp:txBody>
      <dsp:txXfrm>
        <a:off x="1452371" y="2279432"/>
        <a:ext cx="2089585" cy="1297420"/>
      </dsp:txXfrm>
    </dsp:sp>
    <dsp:sp modelId="{066C01BD-B6BE-4C48-90B6-185F5C7160CD}">
      <dsp:nvSpPr>
        <dsp:cNvPr id="0" name=""/>
        <dsp:cNvSpPr/>
      </dsp:nvSpPr>
      <dsp:spPr>
        <a:xfrm>
          <a:off x="3823468" y="2009978"/>
          <a:ext cx="2170315" cy="137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D68A1-9DF5-4372-B7D2-57CE36C43230}">
      <dsp:nvSpPr>
        <dsp:cNvPr id="0" name=""/>
        <dsp:cNvSpPr/>
      </dsp:nvSpPr>
      <dsp:spPr>
        <a:xfrm>
          <a:off x="4064615" y="2239067"/>
          <a:ext cx="2170315" cy="137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Enhancing real-time deployment.</a:t>
          </a:r>
        </a:p>
      </dsp:txBody>
      <dsp:txXfrm>
        <a:off x="4104980" y="2279432"/>
        <a:ext cx="2089585" cy="1297420"/>
      </dsp:txXfrm>
    </dsp:sp>
    <dsp:sp modelId="{9C5B241B-F87F-4796-9955-9A7D506C3A95}">
      <dsp:nvSpPr>
        <dsp:cNvPr id="0" name=""/>
        <dsp:cNvSpPr/>
      </dsp:nvSpPr>
      <dsp:spPr>
        <a:xfrm>
          <a:off x="6476077" y="2009978"/>
          <a:ext cx="2170315" cy="137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4918D-AF2B-40F0-B6DC-D0F14CC136F1}">
      <dsp:nvSpPr>
        <dsp:cNvPr id="0" name=""/>
        <dsp:cNvSpPr/>
      </dsp:nvSpPr>
      <dsp:spPr>
        <a:xfrm>
          <a:off x="6717223" y="2239067"/>
          <a:ext cx="2170315" cy="137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Improving interpretability of deep learning models.</a:t>
          </a:r>
        </a:p>
      </dsp:txBody>
      <dsp:txXfrm>
        <a:off x="6757588" y="2279432"/>
        <a:ext cx="2089585" cy="1297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2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2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8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6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3428521-B068-45B8-82FD-B17CFEF5625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BC80053-C0E7-44F0-8B0B-7C50575F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microsoft.com/office/2007/relationships/hdphoto" Target="../media/hdphoto1.wdp"/><Relationship Id="rId7" Type="http://schemas.openxmlformats.org/officeDocument/2006/relationships/diagramData" Target="../diagrams/data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diagramDrawing" Target="../diagrams/drawing4.xml"/><Relationship Id="rId5" Type="http://schemas.microsoft.com/office/2007/relationships/hdphoto" Target="../media/hdphoto2.wdp"/><Relationship Id="rId10" Type="http://schemas.openxmlformats.org/officeDocument/2006/relationships/diagramColors" Target="../diagrams/colors4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microsoft.com/office/2007/relationships/hdphoto" Target="../media/hdphoto1.wdp"/><Relationship Id="rId7" Type="http://schemas.openxmlformats.org/officeDocument/2006/relationships/diagramData" Target="../diagrams/data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microsoft.com/office/2007/relationships/diagramDrawing" Target="../diagrams/drawing5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5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microsoft.com/office/2007/relationships/hdphoto" Target="../media/hdphoto1.wdp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37AD-631E-98E3-AD69-932AF464F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87" y="1294270"/>
            <a:ext cx="11001104" cy="3035808"/>
          </a:xfrm>
        </p:spPr>
        <p:txBody>
          <a:bodyPr/>
          <a:lstStyle/>
          <a:p>
            <a:pPr algn="ctr"/>
            <a:r>
              <a:rPr lang="en-US" sz="5000" dirty="0"/>
              <a:t>ML Model analysis for CAN Bus Intrusion Detection Systems – Cybersecurity</a:t>
            </a:r>
            <a:b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000" dirty="0">
              <a:latin typeface="Rockwell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4E333-96E0-D140-04B9-DC6587C3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8945" y="4581834"/>
            <a:ext cx="7556344" cy="1163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u="sng" dirty="0"/>
              <a:t>Contributors:</a:t>
            </a:r>
          </a:p>
          <a:p>
            <a:pPr algn="ctr"/>
            <a:r>
              <a:rPr lang="en-US" dirty="0"/>
              <a:t> Saumya Padhi,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75A60-D6EA-ABD3-C163-D127C795D903}"/>
              </a:ext>
            </a:extLst>
          </p:cNvPr>
          <p:cNvSpPr txBox="1"/>
          <p:nvPr/>
        </p:nvSpPr>
        <p:spPr>
          <a:xfrm>
            <a:off x="640959" y="3429000"/>
            <a:ext cx="1078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DR. MIGHTY ITAUMA </a:t>
            </a:r>
            <a:r>
              <a:rPr lang="en-US" sz="2400" cap="all" dirty="0" err="1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ITAUMA</a:t>
            </a:r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.</a:t>
            </a:r>
          </a:p>
          <a:p>
            <a:pPr algn="ctr"/>
            <a:r>
              <a:rPr lang="en-US" sz="24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 RICHARD DEVOS Graduate school, NORTHWOOD UNIVERSITY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EF1EF-D92F-82A7-0FED-F4160F5C4825}"/>
              </a:ext>
            </a:extLst>
          </p:cNvPr>
          <p:cNvSpPr txBox="1"/>
          <p:nvPr/>
        </p:nvSpPr>
        <p:spPr>
          <a:xfrm>
            <a:off x="2436451" y="5997161"/>
            <a:ext cx="755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https://github.com/saumyasam/analytics_papers/tree/main/Can_BUS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9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D2C23-1129-0384-451D-40C499A2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118153-1B9D-D0B7-DDA9-A34AE1B2FFC6}"/>
              </a:ext>
            </a:extLst>
          </p:cNvPr>
          <p:cNvSpPr txBox="1">
            <a:spLocks/>
          </p:cNvSpPr>
          <p:nvPr/>
        </p:nvSpPr>
        <p:spPr>
          <a:xfrm>
            <a:off x="8479777" y="639763"/>
            <a:ext cx="3046073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/>
              <a:t>Conclusion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9" name="TextBox 2">
            <a:extLst>
              <a:ext uri="{FF2B5EF4-FFF2-40B4-BE49-F238E27FC236}">
                <a16:creationId xmlns:a16="http://schemas.microsoft.com/office/drawing/2014/main" id="{60B685BC-87F8-C933-297D-69ECF5C29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40965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743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F7C1C-8D08-C302-3D55-5F459C32D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E87D80A-FCDF-53F1-E6CE-0FCB9C54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890F600-47AB-5A8D-0A7C-6FC6B6514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77ACE6-56AA-264E-401B-E6B41A060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90FE001D-2D45-266E-25A1-52CFB3125632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SUMMARY &amp; CHALLENGES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2223EC-89FD-3540-9473-6A607C10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extBox 14">
            <a:extLst>
              <a:ext uri="{FF2B5EF4-FFF2-40B4-BE49-F238E27FC236}">
                <a16:creationId xmlns:a16="http://schemas.microsoft.com/office/drawing/2014/main" id="{6F3BD52F-987C-092B-4F7D-1B4359ECBD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964744"/>
              </p:ext>
            </p:extLst>
          </p:nvPr>
        </p:nvGraphicFramePr>
        <p:xfrm>
          <a:off x="1473953" y="2582644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9242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E9F2-3DA2-8293-D778-8915FA2F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3D9F-B037-997C-1195-E0C6E78AD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000" dirty="0">
                <a:latin typeface="Rockwell Condensed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EAF39-DB20-DE17-D021-0CC2779D4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598377"/>
            <a:ext cx="7556344" cy="1739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PRESENTED BY: </a:t>
            </a:r>
          </a:p>
          <a:p>
            <a:pPr algn="ctr"/>
            <a:r>
              <a:rPr lang="en-US" dirty="0"/>
              <a:t>Saumya Padhi.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83A49-4AFD-9422-8B7A-07FCF3D73DFE}"/>
              </a:ext>
            </a:extLst>
          </p:cNvPr>
          <p:cNvSpPr txBox="1"/>
          <p:nvPr/>
        </p:nvSpPr>
        <p:spPr>
          <a:xfrm>
            <a:off x="923192" y="3149184"/>
            <a:ext cx="10788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t>RICHARD DEVOS Graduate school, NORTHWOOD UNIVERSITY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75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1CF9-B160-C237-BB07-26C97F04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A7C0-4A89-0670-C348-A3AB06F8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0689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cybersecurity threats to CAN bus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of ML models for intrusion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Dataset: CAN MIRGU dataset with normal and attack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findings: Random Forest, </a:t>
            </a:r>
            <a:r>
              <a:rPr lang="en-US" dirty="0" err="1"/>
              <a:t>XGBoost</a:t>
            </a:r>
            <a:r>
              <a:rPr lang="en-US" dirty="0"/>
              <a:t>, and LSTM perform best.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2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B1B0C-3A1C-6FB0-C12D-A00A7158BC6C}"/>
              </a:ext>
            </a:extLst>
          </p:cNvPr>
          <p:cNvSpPr txBox="1"/>
          <p:nvPr/>
        </p:nvSpPr>
        <p:spPr>
          <a:xfrm>
            <a:off x="8479777" y="639763"/>
            <a:ext cx="3046073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BE8A72E9-C7B2-96DF-D14E-9C3E96A75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69539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5138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2AB60C-762D-ECDF-CD71-990C6EEAB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96AA-B243-1AE0-F89D-2CB0B658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pic>
        <p:nvPicPr>
          <p:cNvPr id="6" name="Picture 5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D83A60F7-42E3-30E3-E7AC-BE260BED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833197"/>
            <a:ext cx="4001315" cy="1520499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2EC63B-A269-B4A1-865C-99B7B7543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5021" t="23429" r="31837"/>
          <a:stretch/>
        </p:blipFill>
        <p:spPr bwMode="auto">
          <a:xfrm>
            <a:off x="633999" y="3514563"/>
            <a:ext cx="4001315" cy="181961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47297-307D-F703-B20D-798B946881CE}"/>
              </a:ext>
            </a:extLst>
          </p:cNvPr>
          <p:cNvSpPr txBox="1"/>
          <p:nvPr/>
        </p:nvSpPr>
        <p:spPr>
          <a:xfrm>
            <a:off x="4935794" y="2121408"/>
            <a:ext cx="660727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400" b="1">
                <a:effectLst/>
              </a:rPr>
              <a:t>CAN Bus Log Structure:</a:t>
            </a:r>
            <a:endParaRPr lang="en-US" sz="1400">
              <a:effectLst/>
            </a:endParaRPr>
          </a:p>
          <a:p>
            <a:pPr marL="742950" marR="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400">
                <a:effectLst/>
              </a:rPr>
              <a:t>The dataset contains </a:t>
            </a:r>
            <a:r>
              <a:rPr lang="en-US" sz="1400" b="1">
                <a:effectLst/>
              </a:rPr>
              <a:t>timestamps, CAN IDs, and payloads</a:t>
            </a:r>
            <a:r>
              <a:rPr lang="en-US" sz="1400">
                <a:effectLst/>
              </a:rPr>
              <a:t> from the CAN bus logs.</a:t>
            </a:r>
          </a:p>
          <a:p>
            <a:pPr marL="742950" marR="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400">
                <a:effectLst/>
              </a:rPr>
              <a:t>The timestamps are in </a:t>
            </a:r>
            <a:r>
              <a:rPr lang="en-US" sz="1400" b="1">
                <a:effectLst/>
              </a:rPr>
              <a:t>epoch format</a:t>
            </a:r>
            <a:r>
              <a:rPr lang="en-US" sz="1400">
                <a:effectLst/>
              </a:rPr>
              <a:t> but have been successfully converted to a readable </a:t>
            </a:r>
            <a:r>
              <a:rPr lang="en-US" sz="1400" b="1">
                <a:effectLst/>
              </a:rPr>
              <a:t>datetime format</a:t>
            </a:r>
            <a:r>
              <a:rPr lang="en-US" sz="1400">
                <a:effectLst/>
              </a:rPr>
              <a:t> (e.g., 2018-09-10 10:06:04.242068).</a:t>
            </a:r>
          </a:p>
          <a:p>
            <a:pPr marL="742950" marR="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400" b="1">
                <a:effectLst/>
              </a:rPr>
              <a:t>CAN IDs</a:t>
            </a:r>
            <a:r>
              <a:rPr lang="en-US" sz="1400">
                <a:effectLst/>
              </a:rPr>
              <a:t> (e.g., 1C8, 1E9, 232, etc.) represent unique message identifiers sent over the CAN bus.</a:t>
            </a:r>
          </a:p>
          <a:p>
            <a:pPr marL="742950" marR="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400" b="1">
                <a:effectLst/>
              </a:rPr>
              <a:t>Payload</a:t>
            </a:r>
            <a:r>
              <a:rPr lang="en-US" sz="1400">
                <a:effectLst/>
              </a:rPr>
              <a:t> contains hexadecimal data representing actual message contents.</a:t>
            </a:r>
          </a:p>
          <a:p>
            <a:pPr marL="560070" marR="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914400" algn="l"/>
              </a:tabLst>
            </a:pPr>
            <a:endParaRPr lang="en-US" sz="1400">
              <a:effectLst/>
            </a:endParaRP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400" b="1">
                <a:effectLst/>
              </a:rPr>
              <a:t>Payload Length Analysis:</a:t>
            </a:r>
            <a:endParaRPr lang="en-US" sz="1400">
              <a:effectLst/>
            </a:endParaRPr>
          </a:p>
          <a:p>
            <a:pPr marL="742950" marR="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400">
                <a:effectLst/>
              </a:rPr>
              <a:t>The payload_length column indicates the </a:t>
            </a:r>
            <a:r>
              <a:rPr lang="en-US" sz="1400" b="1">
                <a:effectLst/>
              </a:rPr>
              <a:t>size of each CAN message</a:t>
            </a:r>
            <a:r>
              <a:rPr lang="en-US" sz="1400">
                <a:effectLst/>
              </a:rPr>
              <a:t> in bytes.</a:t>
            </a:r>
          </a:p>
          <a:p>
            <a:pPr marL="742950" marR="0" lvl="1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400">
                <a:effectLst/>
              </a:rPr>
              <a:t>The first three messages have </a:t>
            </a:r>
            <a:r>
              <a:rPr lang="en-US" sz="1400" b="1">
                <a:effectLst/>
              </a:rPr>
              <a:t>16-byte payloads</a:t>
            </a:r>
            <a:r>
              <a:rPr lang="en-US" sz="1400">
                <a:effectLst/>
              </a:rPr>
              <a:t>, while the next two have </a:t>
            </a:r>
            <a:r>
              <a:rPr lang="en-US" sz="1400" b="1">
                <a:effectLst/>
              </a:rPr>
              <a:t>10-byte payloads</a:t>
            </a:r>
            <a:r>
              <a:rPr lang="en-US" sz="1400">
                <a:effectLst/>
              </a:rPr>
              <a:t>.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837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C94B8-584A-D658-69B6-02243D50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C7FF924-8DA0-4BE9-8C7E-095B0EC1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EDC04-8BFE-85B0-30E2-2BDC8DB3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EDA &amp; Descriptive Analysis</a:t>
            </a:r>
            <a:endParaRPr lang="en-US" sz="40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06F6CD-CAB8-2FA4-05CC-4A58E67DD1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312"/>
          <a:stretch/>
        </p:blipFill>
        <p:spPr bwMode="auto">
          <a:xfrm>
            <a:off x="633999" y="1008065"/>
            <a:ext cx="5112461" cy="485213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F1A95-A33C-5660-1198-8C4750CC8851}"/>
              </a:ext>
            </a:extLst>
          </p:cNvPr>
          <p:cNvSpPr txBox="1"/>
          <p:nvPr/>
        </p:nvSpPr>
        <p:spPr>
          <a:xfrm>
            <a:off x="6400799" y="2121408"/>
            <a:ext cx="529958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b="1">
                <a:effectLst/>
              </a:rPr>
              <a:t>BASIC Statistics:</a:t>
            </a:r>
            <a:endParaRPr lang="en-US" sz="1500">
              <a:effectLst/>
            </a:endParaRP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500" b="1">
                <a:effectLst/>
              </a:rPr>
              <a:t>total_messages: 2690069:</a:t>
            </a:r>
            <a:r>
              <a:rPr lang="en-US" sz="1500">
                <a:effectLst/>
              </a:rPr>
              <a:t> This indicates the total number of CAN frames captured in the dataset. A large number suggests a substantial recording period.</a:t>
            </a: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500" b="1">
                <a:effectLst/>
              </a:rPr>
              <a:t>unique_can_ids: 85:</a:t>
            </a:r>
            <a:r>
              <a:rPr lang="en-US" sz="1500">
                <a:effectLst/>
              </a:rPr>
              <a:t> There are 85 distinct CAN IDs present in the dataset, meaning there are 85 different types of messages being transmitted on the CAN bus.</a:t>
            </a:r>
          </a:p>
          <a:p>
            <a:pPr marL="0" marR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b="1">
                <a:effectLst/>
              </a:rPr>
              <a:t>CAN_ID Statistics:</a:t>
            </a:r>
            <a:endParaRPr lang="en-US" sz="1500">
              <a:effectLst/>
            </a:endParaRP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500" b="1">
                <a:effectLst/>
              </a:rPr>
              <a:t>most_frequent_can_id: 1E5:</a:t>
            </a:r>
            <a:r>
              <a:rPr lang="en-US" sz="1500">
                <a:effectLst/>
              </a:rPr>
              <a:t> The CAN ID "1E5" (hexadecimal) is the most frequently occurring message type in the dataset.</a:t>
            </a: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500" b="1">
                <a:effectLst/>
              </a:rPr>
              <a:t>messages_most_frequent: 138277:</a:t>
            </a:r>
            <a:r>
              <a:rPr lang="en-US" sz="1500">
                <a:effectLst/>
              </a:rPr>
              <a:t> The CAN ID "1E5" appears 138,277 times in the dataset.</a:t>
            </a: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500" b="1">
                <a:effectLst/>
              </a:rPr>
              <a:t>messages_least_frequent: 276:</a:t>
            </a:r>
            <a:r>
              <a:rPr lang="en-US" sz="1500">
                <a:effectLst/>
              </a:rPr>
              <a:t> The CAN ID "120" appears 276 times in the dataset.</a:t>
            </a:r>
            <a:endParaRPr lang="en-US" sz="1500" dirty="0">
              <a:effectLst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29B4A8-2CF0-48DC-B29E-F3B62EDD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1DA811-F7AE-460D-9891-57F221994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747795E-BBFD-44B4-892D-2054745A8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9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641A5-EA27-7DBF-39CE-36580D60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31F2-79AF-36AF-3B28-E39E5BAC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Literature Review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6D4C18A7-038E-0FEF-0E86-6A74CC381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556407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82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F2238-E849-28F7-E1E1-C5AC8E37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A2E8F-0D95-EF5D-6F58-DD938EA8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/>
              <a:t>Methodology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4" name="TextBox 7">
            <a:extLst>
              <a:ext uri="{FF2B5EF4-FFF2-40B4-BE49-F238E27FC236}">
                <a16:creationId xmlns:a16="http://schemas.microsoft.com/office/drawing/2014/main" id="{B7F5D02D-D23F-AF2D-C4BE-F1A8703D2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309225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4168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99F0DA1-CD57-26D4-A206-9535F957851C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Model comparison</a:t>
            </a:r>
            <a:endParaRPr lang="en-US"/>
          </a:p>
        </p:txBody>
      </p:sp>
      <p:pic>
        <p:nvPicPr>
          <p:cNvPr id="2" name="Picture 1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C70EB7D4-0ABF-28CC-1C8B-890D3D80C6B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625" r="6230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C7B79E-E568-5A71-631F-A5C55824111F}"/>
              </a:ext>
            </a:extLst>
          </p:cNvPr>
          <p:cNvSpPr txBox="1"/>
          <p:nvPr/>
        </p:nvSpPr>
        <p:spPr>
          <a:xfrm>
            <a:off x="6496216" y="2320412"/>
            <a:ext cx="4632031" cy="3851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>
                <a:effectLst/>
              </a:rPr>
              <a:t>Performance Discrepancy</a:t>
            </a:r>
            <a:r>
              <a:rPr lang="en-US">
                <a:effectLst/>
              </a:rPr>
              <a:t>: The chart clearly demonstrates a substantial performance difference between the first three models (Logistic Regression, SVM, KNN) versus the last three (Random Forest, XGBoost, LSTM).</a:t>
            </a:r>
          </a:p>
          <a:p>
            <a:pPr marL="0" marR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>
                <a:effectLst/>
              </a:rPr>
              <a:t>Perfect Accuracy:</a:t>
            </a:r>
            <a:r>
              <a:rPr lang="en-US">
                <a:effectLst/>
              </a:rPr>
              <a:t> Random Forest, XGBoost, and LSTM all achieve perfect accuracy, which is highly unusual and warrants further investigation.</a:t>
            </a:r>
          </a:p>
          <a:p>
            <a:pPr marL="0" marR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b="1">
                <a:effectLst/>
              </a:rPr>
              <a:t>Model Selection:</a:t>
            </a:r>
            <a:r>
              <a:rPr lang="en-US">
                <a:effectLst/>
              </a:rPr>
              <a:t> Based on this chart, Random Forest, XGBoost, or LSTM would be the preferred models due to their significantly higher accuracy.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0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06D51B-2BFB-640C-E925-5D4F9E40A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4048B4-E9AA-F4F9-5B6F-AABBB31A73D3}"/>
              </a:ext>
            </a:extLst>
          </p:cNvPr>
          <p:cNvSpPr txBox="1">
            <a:spLocks/>
          </p:cNvSpPr>
          <p:nvPr/>
        </p:nvSpPr>
        <p:spPr>
          <a:xfrm>
            <a:off x="8156350" y="484632"/>
            <a:ext cx="3544035" cy="16093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Model Evaluation</a:t>
            </a:r>
          </a:p>
        </p:txBody>
      </p:sp>
      <p:pic>
        <p:nvPicPr>
          <p:cNvPr id="2" name="Picture 1" descr="A screenshot of a document&#10;&#10;AI-generated content may be incorrect.">
            <a:extLst>
              <a:ext uri="{FF2B5EF4-FFF2-40B4-BE49-F238E27FC236}">
                <a16:creationId xmlns:a16="http://schemas.microsoft.com/office/drawing/2014/main" id="{D7448C48-9449-89E6-032E-F27ED694C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99" y="2152308"/>
            <a:ext cx="6882269" cy="2563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9B5BC5-5A9E-CE9E-EE73-D5A40D8FF768}"/>
              </a:ext>
            </a:extLst>
          </p:cNvPr>
          <p:cNvSpPr txBox="1"/>
          <p:nvPr/>
        </p:nvSpPr>
        <p:spPr>
          <a:xfrm>
            <a:off x="8011886" y="1665514"/>
            <a:ext cx="3688499" cy="4506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b="1" dirty="0">
                <a:effectLst/>
              </a:rPr>
              <a:t>Metrics Explained:</a:t>
            </a:r>
            <a:endParaRPr lang="en-US" sz="1600" dirty="0">
              <a:effectLst/>
            </a:endParaRP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b="1" dirty="0">
                <a:effectLst/>
              </a:rPr>
              <a:t>Accuracy:</a:t>
            </a:r>
            <a:r>
              <a:rPr lang="en-US" sz="1600" dirty="0">
                <a:effectLst/>
              </a:rPr>
              <a:t> The proportion of correctly classified instances.</a:t>
            </a: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b="1" dirty="0">
                <a:effectLst/>
              </a:rPr>
              <a:t>Precision:</a:t>
            </a:r>
            <a:r>
              <a:rPr lang="en-US" sz="1600" dirty="0">
                <a:effectLst/>
              </a:rPr>
              <a:t> The proportion of correctly predicted positive instances out of all instances predicted as positive.</a:t>
            </a: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b="1" dirty="0">
                <a:effectLst/>
              </a:rPr>
              <a:t>Recall:</a:t>
            </a:r>
            <a:r>
              <a:rPr lang="en-US" sz="1600" dirty="0">
                <a:effectLst/>
              </a:rPr>
              <a:t> The proportion of correctly predicted positive instances out of all actual positive instances.</a:t>
            </a: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b="1" dirty="0">
                <a:effectLst/>
              </a:rPr>
              <a:t>F1-score:</a:t>
            </a:r>
            <a:r>
              <a:rPr lang="en-US" sz="1600" dirty="0">
                <a:effectLst/>
              </a:rPr>
              <a:t> The harmonic means of precision and</a:t>
            </a:r>
            <a:r>
              <a:rPr lang="en-US" sz="1600" baseline="30000" dirty="0">
                <a:effectLst/>
              </a:rPr>
              <a:t> 1 </a:t>
            </a:r>
            <a:r>
              <a:rPr lang="en-US" sz="1600" dirty="0">
                <a:effectLst/>
              </a:rPr>
              <a:t>recall, providing a balance between the two.   </a:t>
            </a:r>
          </a:p>
          <a:p>
            <a:pPr marL="342900" marR="0" lvl="0"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1600" b="1" dirty="0">
                <a:effectLst/>
              </a:rPr>
              <a:t>AUC (Area Under the ROC Curve):</a:t>
            </a:r>
            <a:r>
              <a:rPr lang="en-US" sz="1600" dirty="0">
                <a:effectLst/>
              </a:rPr>
              <a:t> A measure of the model's ability to distinguish between positive and negative classes.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910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17BFC1B84D0849B321AC3CC1323ED9" ma:contentTypeVersion="8" ma:contentTypeDescription="Create a new document." ma:contentTypeScope="" ma:versionID="baeca839b50e284d989fc1c48691772b">
  <xsd:schema xmlns:xsd="http://www.w3.org/2001/XMLSchema" xmlns:xs="http://www.w3.org/2001/XMLSchema" xmlns:p="http://schemas.microsoft.com/office/2006/metadata/properties" xmlns:ns3="33ffff13-8d20-4938-bc34-268f3a2549cc" targetNamespace="http://schemas.microsoft.com/office/2006/metadata/properties" ma:root="true" ma:fieldsID="9b3e2ea18c121974e976eaed1bda60a0" ns3:_="">
    <xsd:import namespace="33ffff13-8d20-4938-bc34-268f3a2549c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fff13-8d20-4938-bc34-268f3a2549c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8F5038-5A0A-4B30-8D90-D2CBB240E5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F87C84-A6EF-47A0-A749-9E537068D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ffff13-8d20-4938-bc34-268f3a2549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6714E7-F1B5-4E91-867C-AD16AB491302}">
  <ds:schemaRefs>
    <ds:schemaRef ds:uri="http://schemas.openxmlformats.org/package/2006/metadata/core-properties"/>
    <ds:schemaRef ds:uri="33ffff13-8d20-4938-bc34-268f3a2549cc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2177</TotalTime>
  <Words>746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ML Model analysis for CAN Bus Intrusion Detection Systems – Cybersecurity </vt:lpstr>
      <vt:lpstr>Abstract</vt:lpstr>
      <vt:lpstr>PowerPoint Presentation</vt:lpstr>
      <vt:lpstr>Dataset</vt:lpstr>
      <vt:lpstr>EDA &amp; Descriptive Analysis</vt:lpstr>
      <vt:lpstr>Literature Review</vt:lpstr>
      <vt:lpstr>Methodology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Saumya -Sam</dc:creator>
  <cp:lastModifiedBy>Saumya -Sam</cp:lastModifiedBy>
  <cp:revision>13</cp:revision>
  <dcterms:created xsi:type="dcterms:W3CDTF">2024-10-08T19:51:12Z</dcterms:created>
  <dcterms:modified xsi:type="dcterms:W3CDTF">2025-03-05T04:47:42Z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0x0101001E17BFC1B84D0849B321AC3CC1323ED9</vt:lpwstr>
  </property>
</Properties>
</file>