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4" r:id="rId5"/>
    <p:sldId id="265" r:id="rId6"/>
    <p:sldId id="262" r:id="rId7"/>
    <p:sldId id="263" r:id="rId8"/>
    <p:sldId id="266"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550" autoAdjust="0"/>
    <p:restoredTop sz="94660"/>
  </p:normalViewPr>
  <p:slideViewPr>
    <p:cSldViewPr>
      <p:cViewPr varScale="1">
        <p:scale>
          <a:sx n="88" d="100"/>
          <a:sy n="88" d="100"/>
        </p:scale>
        <p:origin x="-9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EA9A78D6-AD2E-4CE7-91E7-252758EB84B3}" type="datetimeFigureOut">
              <a:rPr lang="en-US" smtClean="0"/>
              <a:pPr/>
              <a:t>4/30/2015</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6E2198D7-5A6A-484D-9D10-E3996457C5A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9A78D6-AD2E-4CE7-91E7-252758EB84B3}" type="datetimeFigureOut">
              <a:rPr lang="en-US" smtClean="0"/>
              <a:pPr/>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198D7-5A6A-484D-9D10-E3996457C5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9A78D6-AD2E-4CE7-91E7-252758EB84B3}" type="datetimeFigureOut">
              <a:rPr lang="en-US" smtClean="0"/>
              <a:pPr/>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198D7-5A6A-484D-9D10-E3996457C5A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A9A78D6-AD2E-4CE7-91E7-252758EB84B3}" type="datetimeFigureOut">
              <a:rPr lang="en-US" smtClean="0"/>
              <a:pPr/>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198D7-5A6A-484D-9D10-E3996457C5A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EA9A78D6-AD2E-4CE7-91E7-252758EB84B3}" type="datetimeFigureOut">
              <a:rPr lang="en-US" smtClean="0"/>
              <a:pPr/>
              <a:t>4/30/2015</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6E2198D7-5A6A-484D-9D10-E3996457C5A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A9A78D6-AD2E-4CE7-91E7-252758EB84B3}" type="datetimeFigureOut">
              <a:rPr lang="en-US" smtClean="0"/>
              <a:pPr/>
              <a:t>4/30/2015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198D7-5A6A-484D-9D10-E3996457C5A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A9A78D6-AD2E-4CE7-91E7-252758EB84B3}" type="datetimeFigureOut">
              <a:rPr lang="en-US" smtClean="0"/>
              <a:pPr/>
              <a:t>4/30/2015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198D7-5A6A-484D-9D10-E3996457C5A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A9A78D6-AD2E-4CE7-91E7-252758EB84B3}" type="datetimeFigureOut">
              <a:rPr lang="en-US" smtClean="0"/>
              <a:pPr/>
              <a:t>4/30/2015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198D7-5A6A-484D-9D10-E3996457C5A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9A78D6-AD2E-4CE7-91E7-252758EB84B3}" type="datetimeFigureOut">
              <a:rPr lang="en-US" smtClean="0"/>
              <a:pPr/>
              <a:t>4/30/2015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198D7-5A6A-484D-9D10-E3996457C5A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A9A78D6-AD2E-4CE7-91E7-252758EB84B3}" type="datetimeFigureOut">
              <a:rPr lang="en-US" smtClean="0"/>
              <a:pPr/>
              <a:t>4/30/2015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198D7-5A6A-484D-9D10-E3996457C5A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A9A78D6-AD2E-4CE7-91E7-252758EB84B3}" type="datetimeFigureOut">
              <a:rPr lang="en-US" smtClean="0"/>
              <a:pPr/>
              <a:t>4/30/2015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198D7-5A6A-484D-9D10-E3996457C5A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EA9A78D6-AD2E-4CE7-91E7-252758EB84B3}" type="datetimeFigureOut">
              <a:rPr lang="en-US" smtClean="0"/>
              <a:pPr/>
              <a:t>4/30/2015</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6E2198D7-5A6A-484D-9D10-E3996457C5A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coltech.vnu.edu.vn/httt/media/sach/nlhdh/TanenbaumModernOperatingSystems.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Process/Thread Migration and </a:t>
            </a:r>
            <a:br>
              <a:rPr lang="en-US" dirty="0" smtClean="0"/>
            </a:br>
            <a:r>
              <a:rPr lang="en-US" dirty="0" smtClean="0"/>
              <a:t>Load Balancing	</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				</a:t>
            </a:r>
            <a:r>
              <a:rPr lang="en-US" dirty="0" err="1" smtClean="0"/>
              <a:t>Saumya</a:t>
            </a:r>
            <a:r>
              <a:rPr lang="en-US" dirty="0" smtClean="0"/>
              <a:t> Shah</a:t>
            </a:r>
          </a:p>
          <a:p>
            <a:r>
              <a:rPr lang="en-US" dirty="0" smtClean="0"/>
              <a:t>			121046</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process migration?</a:t>
            </a:r>
            <a:endParaRPr lang="en-US" dirty="0"/>
          </a:p>
        </p:txBody>
      </p:sp>
      <p:sp>
        <p:nvSpPr>
          <p:cNvPr id="3" name="Content Placeholder 2"/>
          <p:cNvSpPr>
            <a:spLocks noGrp="1"/>
          </p:cNvSpPr>
          <p:nvPr>
            <p:ph sz="quarter" idx="1"/>
          </p:nvPr>
        </p:nvSpPr>
        <p:spPr/>
        <p:txBody>
          <a:bodyPr>
            <a:normAutofit/>
          </a:bodyPr>
          <a:lstStyle/>
          <a:p>
            <a:r>
              <a:rPr lang="en-US" sz="2800" dirty="0">
                <a:latin typeface="+mj-lt"/>
              </a:rPr>
              <a:t>Process Migration is a specialized form </a:t>
            </a:r>
            <a:r>
              <a:rPr lang="en-US" sz="2800" dirty="0" smtClean="0">
                <a:latin typeface="+mj-lt"/>
              </a:rPr>
              <a:t>of process management</a:t>
            </a:r>
            <a:r>
              <a:rPr lang="en-US" sz="2800" dirty="0">
                <a:latin typeface="+mj-lt"/>
              </a:rPr>
              <a:t> whereby </a:t>
            </a:r>
            <a:r>
              <a:rPr lang="en-US" sz="2800" dirty="0" smtClean="0">
                <a:latin typeface="+mj-lt"/>
              </a:rPr>
              <a:t>processes are </a:t>
            </a:r>
            <a:r>
              <a:rPr lang="en-US" sz="2800" dirty="0">
                <a:latin typeface="+mj-lt"/>
              </a:rPr>
              <a:t>moved from one computing environment to another. The most common application of process migration is in computer </a:t>
            </a:r>
            <a:r>
              <a:rPr lang="en-US" sz="2800" dirty="0" smtClean="0">
                <a:latin typeface="+mj-lt"/>
              </a:rPr>
              <a:t>clusters where </a:t>
            </a:r>
            <a:r>
              <a:rPr lang="en-US" sz="2800" dirty="0">
                <a:latin typeface="+mj-lt"/>
              </a:rPr>
              <a:t>processes are moved from machine to machine. </a:t>
            </a:r>
          </a:p>
          <a:p>
            <a:r>
              <a:rPr lang="en-US" sz="2800" dirty="0">
                <a:latin typeface="+mj-lt"/>
              </a:rPr>
              <a:t>Process migration </a:t>
            </a:r>
            <a:r>
              <a:rPr lang="en-US" sz="2800" dirty="0" smtClean="0">
                <a:latin typeface="+mj-lt"/>
              </a:rPr>
              <a:t>is of two types</a:t>
            </a:r>
          </a:p>
          <a:p>
            <a:pPr lvl="1"/>
            <a:r>
              <a:rPr lang="en-US" dirty="0" smtClean="0">
                <a:latin typeface="+mj-lt"/>
              </a:rPr>
              <a:t>Preemptive</a:t>
            </a:r>
          </a:p>
          <a:p>
            <a:pPr lvl="1"/>
            <a:r>
              <a:rPr lang="en-US" dirty="0" smtClean="0">
                <a:latin typeface="+mj-lt"/>
              </a:rPr>
              <a:t>Non Preemptive </a:t>
            </a:r>
            <a:endParaRPr lang="en-US"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Load Balancing and Algorithms	</a:t>
            </a:r>
            <a:endParaRPr lang="en-US" dirty="0"/>
          </a:p>
        </p:txBody>
      </p:sp>
      <p:sp>
        <p:nvSpPr>
          <p:cNvPr id="3" name="Content Placeholder 2"/>
          <p:cNvSpPr>
            <a:spLocks noGrp="1"/>
          </p:cNvSpPr>
          <p:nvPr>
            <p:ph sz="quarter" idx="1"/>
          </p:nvPr>
        </p:nvSpPr>
        <p:spPr>
          <a:xfrm>
            <a:off x="381000" y="1295400"/>
            <a:ext cx="8229600" cy="4937760"/>
          </a:xfrm>
        </p:spPr>
        <p:txBody>
          <a:bodyPr>
            <a:normAutofit fontScale="85000" lnSpcReduction="20000"/>
          </a:bodyPr>
          <a:lstStyle/>
          <a:p>
            <a:r>
              <a:rPr lang="en-US" sz="2400" dirty="0">
                <a:latin typeface="+mj-lt"/>
              </a:rPr>
              <a:t>Load may be defined as number of tasks  running in queue, CPU utilization, load average, I/O utilization, amount of free CPU time/memory, etc., or any combination of the above indicators</a:t>
            </a:r>
            <a:r>
              <a:rPr lang="en-US" sz="2400" dirty="0" smtClean="0">
                <a:latin typeface="+mj-lt"/>
              </a:rPr>
              <a:t>.</a:t>
            </a:r>
          </a:p>
          <a:p>
            <a:r>
              <a:rPr lang="en-US" sz="2400" dirty="0">
                <a:latin typeface="+mj-lt"/>
              </a:rPr>
              <a:t>Load balancing is nothing but the allocation of tasks or jobs to processors to increase overall processor utilization and </a:t>
            </a:r>
            <a:r>
              <a:rPr lang="en-US" sz="2400" dirty="0" smtClean="0">
                <a:latin typeface="+mj-lt"/>
              </a:rPr>
              <a:t>throughput.</a:t>
            </a:r>
          </a:p>
          <a:p>
            <a:r>
              <a:rPr lang="en-US" sz="2400" dirty="0" smtClean="0">
                <a:latin typeface="+mj-lt"/>
              </a:rPr>
              <a:t>Load Balancing Algorithms</a:t>
            </a:r>
          </a:p>
          <a:p>
            <a:pPr>
              <a:buNone/>
            </a:pPr>
            <a:r>
              <a:rPr lang="en-US" sz="2400" dirty="0">
                <a:latin typeface="+mj-lt"/>
              </a:rPr>
              <a:t> </a:t>
            </a:r>
            <a:r>
              <a:rPr lang="en-US" sz="2400" dirty="0" smtClean="0">
                <a:latin typeface="+mj-lt"/>
              </a:rPr>
              <a:t>     Static</a:t>
            </a:r>
          </a:p>
          <a:p>
            <a:pPr lvl="0">
              <a:buNone/>
            </a:pPr>
            <a:r>
              <a:rPr lang="en-US" sz="2400" dirty="0" smtClean="0">
                <a:latin typeface="+mj-lt"/>
              </a:rPr>
              <a:t>              Deterministic</a:t>
            </a:r>
          </a:p>
          <a:p>
            <a:pPr lvl="0">
              <a:buNone/>
            </a:pPr>
            <a:r>
              <a:rPr lang="en-US" sz="2400" dirty="0" smtClean="0">
                <a:latin typeface="+mj-lt"/>
              </a:rPr>
              <a:t>	</a:t>
            </a:r>
            <a:r>
              <a:rPr lang="en-US" sz="2400" dirty="0">
                <a:latin typeface="+mj-lt"/>
              </a:rPr>
              <a:t> </a:t>
            </a:r>
            <a:r>
              <a:rPr lang="en-US" sz="2400" dirty="0" smtClean="0">
                <a:latin typeface="+mj-lt"/>
              </a:rPr>
              <a:t>       </a:t>
            </a:r>
            <a:r>
              <a:rPr lang="en-US" sz="2400" dirty="0" err="1" smtClean="0">
                <a:latin typeface="+mj-lt"/>
              </a:rPr>
              <a:t>Probablistic</a:t>
            </a:r>
            <a:endParaRPr lang="en-US" sz="2400" dirty="0" smtClean="0">
              <a:latin typeface="+mj-lt"/>
            </a:endParaRPr>
          </a:p>
          <a:p>
            <a:pPr>
              <a:buNone/>
            </a:pPr>
            <a:r>
              <a:rPr lang="en-US" sz="2400" dirty="0" smtClean="0">
                <a:latin typeface="+mj-lt"/>
              </a:rPr>
              <a:t>      Dynamic</a:t>
            </a:r>
          </a:p>
          <a:p>
            <a:pPr lvl="0">
              <a:buNone/>
            </a:pPr>
            <a:r>
              <a:rPr lang="en-US" sz="2400" dirty="0" smtClean="0">
                <a:latin typeface="+mj-lt"/>
              </a:rPr>
              <a:t>		Centralized</a:t>
            </a:r>
          </a:p>
          <a:p>
            <a:pPr lvl="0">
              <a:buNone/>
            </a:pPr>
            <a:r>
              <a:rPr lang="en-US" sz="2400" dirty="0" smtClean="0">
                <a:latin typeface="+mj-lt"/>
              </a:rPr>
              <a:t>		Distributed</a:t>
            </a:r>
          </a:p>
          <a:p>
            <a:pPr lvl="2"/>
            <a:r>
              <a:rPr lang="en-US" dirty="0" smtClean="0">
                <a:latin typeface="+mj-lt"/>
              </a:rPr>
              <a:t>Co-operative</a:t>
            </a:r>
          </a:p>
          <a:p>
            <a:pPr lvl="2"/>
            <a:r>
              <a:rPr lang="en-US" dirty="0" smtClean="0">
                <a:latin typeface="+mj-lt"/>
              </a:rPr>
              <a:t>Non co-operative</a:t>
            </a:r>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Policies for Load Balancing</a:t>
            </a:r>
            <a:endParaRPr lang="en-US" dirty="0"/>
          </a:p>
        </p:txBody>
      </p:sp>
      <p:sp>
        <p:nvSpPr>
          <p:cNvPr id="3" name="Content Placeholder 2"/>
          <p:cNvSpPr>
            <a:spLocks noGrp="1"/>
          </p:cNvSpPr>
          <p:nvPr>
            <p:ph sz="quarter" idx="1"/>
          </p:nvPr>
        </p:nvSpPr>
        <p:spPr/>
        <p:txBody>
          <a:bodyPr>
            <a:normAutofit/>
          </a:bodyPr>
          <a:lstStyle/>
          <a:p>
            <a:r>
              <a:rPr lang="en-US" sz="2400" dirty="0">
                <a:latin typeface="+mj-lt"/>
              </a:rPr>
              <a:t>Load estimation policy determines how to estimate the workload of a node </a:t>
            </a:r>
          </a:p>
          <a:p>
            <a:r>
              <a:rPr lang="en-US" sz="2400" dirty="0">
                <a:latin typeface="+mj-lt"/>
              </a:rPr>
              <a:t>Process transfer policy determines whether to execute a process locally or remote</a:t>
            </a:r>
          </a:p>
          <a:p>
            <a:r>
              <a:rPr lang="en-US" sz="2400" dirty="0">
                <a:latin typeface="+mj-lt"/>
              </a:rPr>
              <a:t>State information exchange policy determines how to exchange load information among nodes</a:t>
            </a:r>
          </a:p>
          <a:p>
            <a:r>
              <a:rPr lang="en-US" sz="2400" dirty="0">
                <a:latin typeface="+mj-lt"/>
              </a:rPr>
              <a:t>Location policy determines to which node the transferable process should be sent</a:t>
            </a:r>
          </a:p>
          <a:p>
            <a:r>
              <a:rPr lang="en-US" sz="2400" dirty="0">
                <a:latin typeface="+mj-lt"/>
              </a:rPr>
              <a:t>Priority assignment policy determines the priority of execution of local and remote processes</a:t>
            </a:r>
          </a:p>
          <a:p>
            <a:r>
              <a:rPr lang="en-US" sz="2400" dirty="0">
                <a:latin typeface="+mj-lt"/>
              </a:rPr>
              <a:t>Migration limiting policy determines the total number of times a process can migrate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Estimation Policy	</a:t>
            </a: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a:latin typeface="+mj-lt"/>
              </a:rPr>
              <a:t>Load estimation policy</a:t>
            </a:r>
          </a:p>
          <a:p>
            <a:r>
              <a:rPr lang="en-US" dirty="0">
                <a:latin typeface="+mj-lt"/>
              </a:rPr>
              <a:t>Most of the algorithms use the </a:t>
            </a:r>
            <a:r>
              <a:rPr lang="en-US" i="1" dirty="0">
                <a:latin typeface="+mj-lt"/>
              </a:rPr>
              <a:t>threshold policy</a:t>
            </a:r>
            <a:r>
              <a:rPr lang="en-US" dirty="0">
                <a:latin typeface="+mj-lt"/>
              </a:rPr>
              <a:t> to decide on whether the node is lightly-loaded or heavily-loaded. Threshold value is a limiting value of the workload of node which can be determined by</a:t>
            </a:r>
          </a:p>
          <a:p>
            <a:r>
              <a:rPr lang="en-US" dirty="0">
                <a:latin typeface="+mj-lt"/>
              </a:rPr>
              <a:t>Static policy: predefined threshold value for each node depending on processing capability</a:t>
            </a:r>
          </a:p>
          <a:p>
            <a:r>
              <a:rPr lang="en-US" dirty="0">
                <a:latin typeface="+mj-lt"/>
              </a:rPr>
              <a:t>Dynamic policy: threshold value is calculated from average workload and a predefined constant</a:t>
            </a:r>
          </a:p>
          <a:p>
            <a:r>
              <a:rPr lang="en-US" dirty="0">
                <a:latin typeface="+mj-lt"/>
              </a:rPr>
              <a:t>Below threshold value node accepts processes to execute, above threshold value node tries to transfer processes to a lightly-loaded node.</a:t>
            </a:r>
          </a:p>
          <a:p>
            <a:r>
              <a:rPr lang="en-US" dirty="0">
                <a:latin typeface="+mj-lt"/>
              </a:rPr>
              <a:t>Bidding method and Pairing are also used for load estimation policy.</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Assignment Policy</a:t>
            </a:r>
            <a:endParaRPr lang="en-US" dirty="0"/>
          </a:p>
        </p:txBody>
      </p:sp>
      <p:sp>
        <p:nvSpPr>
          <p:cNvPr id="3" name="Content Placeholder 2"/>
          <p:cNvSpPr>
            <a:spLocks noGrp="1"/>
          </p:cNvSpPr>
          <p:nvPr>
            <p:ph sz="quarter" idx="1"/>
          </p:nvPr>
        </p:nvSpPr>
        <p:spPr/>
        <p:txBody>
          <a:bodyPr>
            <a:normAutofit fontScale="92500" lnSpcReduction="10000"/>
          </a:bodyPr>
          <a:lstStyle/>
          <a:p>
            <a:r>
              <a:rPr lang="en-US" b="1" dirty="0">
                <a:latin typeface="+mj-lt"/>
              </a:rPr>
              <a:t>Priority assignment policy </a:t>
            </a:r>
          </a:p>
          <a:p>
            <a:pPr>
              <a:buNone/>
            </a:pPr>
            <a:r>
              <a:rPr lang="en-US" dirty="0"/>
              <a:t> </a:t>
            </a:r>
            <a:endParaRPr lang="en-US" dirty="0">
              <a:latin typeface="+mj-lt"/>
            </a:endParaRPr>
          </a:p>
          <a:p>
            <a:r>
              <a:rPr lang="en-US" dirty="0">
                <a:latin typeface="+mj-lt"/>
              </a:rPr>
              <a:t>Selfish- Local processes are given higher priority than remote processes. Worst response time performance of the three policies.</a:t>
            </a:r>
          </a:p>
          <a:p>
            <a:r>
              <a:rPr lang="en-US" dirty="0">
                <a:latin typeface="+mj-lt"/>
              </a:rPr>
              <a:t>Altruistic-Remote processes are given higher priority than local processes. Best response time performance of the three policies. </a:t>
            </a:r>
          </a:p>
          <a:p>
            <a:r>
              <a:rPr lang="en-US" dirty="0">
                <a:latin typeface="+mj-lt"/>
              </a:rPr>
              <a:t>Intermediate-When the number of local processes is greater or equal to the number of remote processes, local processes are given higher priority than remote processes. Otherwise, remote processes are given higher priority than local processes.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 Limiting Policy</a:t>
            </a: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a:latin typeface="+mj-lt"/>
              </a:rPr>
              <a:t>Migration Limiting Policy</a:t>
            </a:r>
          </a:p>
          <a:p>
            <a:r>
              <a:rPr lang="en-US" dirty="0">
                <a:latin typeface="+mj-lt"/>
              </a:rPr>
              <a:t>This policy determines the total number of times a process can migrate</a:t>
            </a:r>
          </a:p>
          <a:p>
            <a:r>
              <a:rPr lang="en-US" dirty="0">
                <a:latin typeface="+mj-lt"/>
              </a:rPr>
              <a:t>Uncontrolled-A remote process arriving at a node is treated just as a process originating at a node, so a process may be migrated any number of times</a:t>
            </a:r>
          </a:p>
          <a:p>
            <a:r>
              <a:rPr lang="en-US" dirty="0">
                <a:latin typeface="+mj-lt"/>
              </a:rPr>
              <a:t>Controlled-Avoids the instability of the uncontrolled policy</a:t>
            </a:r>
          </a:p>
          <a:p>
            <a:r>
              <a:rPr lang="en-US" dirty="0">
                <a:latin typeface="+mj-lt"/>
              </a:rPr>
              <a:t>Use a migration count parameter to fix a limit on the number of time a process can migrate</a:t>
            </a:r>
          </a:p>
          <a:p>
            <a:r>
              <a:rPr lang="en-US" dirty="0">
                <a:latin typeface="+mj-lt"/>
              </a:rPr>
              <a:t>Irrevocable migration policy: migration count is fixed to 1</a:t>
            </a:r>
          </a:p>
          <a:p>
            <a:r>
              <a:rPr lang="en-US" dirty="0">
                <a:latin typeface="+mj-lt"/>
              </a:rPr>
              <a:t>For long execution processes migration count must be greater than 1 to adapt for dynamically changing states.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534400" cy="758952"/>
          </a:xfrm>
        </p:spPr>
        <p:txBody>
          <a:bodyPr>
            <a:normAutofit fontScale="90000"/>
          </a:bodyPr>
          <a:lstStyle/>
          <a:p>
            <a:r>
              <a:rPr lang="en-US" b="1" dirty="0" smtClean="0"/>
              <a:t/>
            </a:r>
            <a:br>
              <a:rPr lang="en-US" b="1" dirty="0" smtClean="0"/>
            </a:br>
            <a:r>
              <a:rPr lang="en-US" b="1" dirty="0" smtClean="0"/>
              <a:t>Disadvantages </a:t>
            </a:r>
            <a:r>
              <a:rPr lang="en-US" b="1" dirty="0" smtClean="0"/>
              <a:t>of Load Balancing</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2800" dirty="0" smtClean="0"/>
              <a:t>The </a:t>
            </a:r>
            <a:r>
              <a:rPr lang="en-US" sz="2800" dirty="0"/>
              <a:t>attempt to equalize  the workload on all the nodes is not an appropriate object since big overhead is generated by gathering exact state information. </a:t>
            </a:r>
          </a:p>
          <a:p>
            <a:r>
              <a:rPr lang="en-US" sz="2800" dirty="0"/>
              <a:t>Load balancing is not achievable since number of processes in a node is always fluctuating and temporal unbalance among the nodes exists every moment</a:t>
            </a:r>
            <a:r>
              <a:rPr lang="en-US" sz="2800" dirty="0" smtClean="0"/>
              <a:t>.</a:t>
            </a:r>
          </a:p>
          <a:p>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US" dirty="0"/>
          </a:p>
        </p:txBody>
      </p:sp>
      <p:sp>
        <p:nvSpPr>
          <p:cNvPr id="3" name="Content Placeholder 2"/>
          <p:cNvSpPr>
            <a:spLocks noGrp="1"/>
          </p:cNvSpPr>
          <p:nvPr>
            <p:ph sz="quarter" idx="1"/>
          </p:nvPr>
        </p:nvSpPr>
        <p:spPr/>
        <p:txBody>
          <a:bodyPr/>
          <a:lstStyle/>
          <a:p>
            <a:r>
              <a:rPr lang="en-US" dirty="0" smtClean="0">
                <a:latin typeface="+mj-lt"/>
                <a:hlinkClick r:id="rId2"/>
              </a:rPr>
              <a:t>http://coltech.vnu.edu.vn/httt/media/sach/nlhdh/TanenbaumModernOperatingSystems.pdf</a:t>
            </a:r>
            <a:endParaRPr lang="en-US" dirty="0" smtClean="0">
              <a:latin typeface="+mj-lt"/>
            </a:endParaRPr>
          </a:p>
          <a:p>
            <a:r>
              <a:rPr lang="en-US" dirty="0" smtClean="0">
                <a:latin typeface="+mj-lt"/>
              </a:rPr>
              <a:t>http://www.ijs</a:t>
            </a:r>
            <a:r>
              <a:rPr lang="en-US" dirty="0" smtClean="0"/>
              <a:t>ce.org/attachments/File/v2i1/A0480032212.pdf</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24</TotalTime>
  <Words>429</Words>
  <Application>Microsoft Office PowerPoint</Application>
  <PresentationFormat>On-screen Show (4:3)</PresentationFormat>
  <Paragraphs>54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Origin</vt:lpstr>
      <vt:lpstr>Process/Thread Migration and  Load Balancing </vt:lpstr>
      <vt:lpstr>What is process migration?</vt:lpstr>
      <vt:lpstr>Load Balancing and Algorithms </vt:lpstr>
      <vt:lpstr>Policies for Load Balancing</vt:lpstr>
      <vt:lpstr>Load Estimation Policy </vt:lpstr>
      <vt:lpstr>Priority Assignment Policy</vt:lpstr>
      <vt:lpstr>Migration Limiting Policy</vt:lpstr>
      <vt:lpstr> Disadvantages of Load Balancing </vt:lpstr>
      <vt:lpstr>References</vt:lpstr>
    </vt:vector>
  </TitlesOfParts>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Process/Thread Migration and  Load Balancing </dc:title>
  <dc:creator>Administrators</dc:creator>
  <cp:lastModifiedBy>Administrators</cp:lastModifiedBy>
  <cp:revision>6</cp:revision>
  <dcterms:created xsi:type="dcterms:W3CDTF">2015-04-30T07:36:55Z</dcterms:created>
  <dcterms:modified xsi:type="dcterms:W3CDTF">2015-04-30T08:50:26Z</dcterms:modified>
</cp:coreProperties>
</file>