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2" r:id="rId5"/>
    <p:sldId id="258" r:id="rId6"/>
    <p:sldId id="261" r:id="rId7"/>
    <p:sldId id="268" r:id="rId8"/>
    <p:sldId id="259" r:id="rId9"/>
    <p:sldId id="266" r:id="rId10"/>
    <p:sldId id="260" r:id="rId11"/>
    <p:sldId id="264" r:id="rId12"/>
    <p:sldId id="269" r:id="rId13"/>
    <p:sldId id="263" r:id="rId14"/>
    <p:sldId id="272" r:id="rId15"/>
    <p:sldId id="275" r:id="rId16"/>
    <p:sldId id="274" r:id="rId17"/>
    <p:sldId id="276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DB3FA-5B9E-4A57-85B9-37D8BBC6A98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9A8BE4E-65ED-494D-A16B-5DDF99420EFA}">
      <dgm:prSet phldrT="[Text]"/>
      <dgm:spPr/>
      <dgm:t>
        <a:bodyPr/>
        <a:lstStyle/>
        <a:p>
          <a:r>
            <a:rPr lang="en-IN" dirty="0"/>
            <a:t>Dates</a:t>
          </a:r>
        </a:p>
      </dgm:t>
    </dgm:pt>
    <dgm:pt modelId="{4BD3FD26-B287-4615-91F8-F55010B9DE4A}" type="parTrans" cxnId="{F46DBA9E-A4C0-453F-AD70-07234C8AA629}">
      <dgm:prSet/>
      <dgm:spPr/>
      <dgm:t>
        <a:bodyPr/>
        <a:lstStyle/>
        <a:p>
          <a:endParaRPr lang="en-IN"/>
        </a:p>
      </dgm:t>
    </dgm:pt>
    <dgm:pt modelId="{B4BAA281-DBA7-4DB8-9E90-B362BA5F9334}" type="sibTrans" cxnId="{F46DBA9E-A4C0-453F-AD70-07234C8AA629}">
      <dgm:prSet/>
      <dgm:spPr/>
      <dgm:t>
        <a:bodyPr/>
        <a:lstStyle/>
        <a:p>
          <a:endParaRPr lang="en-IN"/>
        </a:p>
      </dgm:t>
    </dgm:pt>
    <dgm:pt modelId="{88988F79-278F-4A7E-AFAE-1117AE968696}">
      <dgm:prSet/>
      <dgm:spPr/>
      <dgm:t>
        <a:bodyPr/>
        <a:lstStyle/>
        <a:p>
          <a:r>
            <a:rPr lang="en-IN" dirty="0"/>
            <a:t>Year</a:t>
          </a:r>
        </a:p>
      </dgm:t>
    </dgm:pt>
    <dgm:pt modelId="{2ACEEA15-A95B-4546-8729-C7CA60CB8842}" type="parTrans" cxnId="{5DFB1BF5-88C9-48F9-94E5-C5E95461393D}">
      <dgm:prSet/>
      <dgm:spPr/>
      <dgm:t>
        <a:bodyPr/>
        <a:lstStyle/>
        <a:p>
          <a:endParaRPr lang="en-IN"/>
        </a:p>
      </dgm:t>
    </dgm:pt>
    <dgm:pt modelId="{8B6A3273-D2BA-439D-A892-22960707EE60}" type="sibTrans" cxnId="{5DFB1BF5-88C9-48F9-94E5-C5E95461393D}">
      <dgm:prSet/>
      <dgm:spPr/>
      <dgm:t>
        <a:bodyPr/>
        <a:lstStyle/>
        <a:p>
          <a:endParaRPr lang="en-IN"/>
        </a:p>
      </dgm:t>
    </dgm:pt>
    <dgm:pt modelId="{EF54FC37-9391-4E93-A09C-B406295823C7}" type="asst">
      <dgm:prSet/>
      <dgm:spPr/>
      <dgm:t>
        <a:bodyPr/>
        <a:lstStyle/>
        <a:p>
          <a:r>
            <a:rPr lang="en-IN" dirty="0"/>
            <a:t>Day</a:t>
          </a:r>
        </a:p>
      </dgm:t>
    </dgm:pt>
    <dgm:pt modelId="{AAF30D62-1341-477D-BDAF-82247721D304}" type="parTrans" cxnId="{1EC5F7C0-E148-4CD5-83C0-C429F71BACB9}">
      <dgm:prSet/>
      <dgm:spPr/>
      <dgm:t>
        <a:bodyPr/>
        <a:lstStyle/>
        <a:p>
          <a:endParaRPr lang="en-IN"/>
        </a:p>
      </dgm:t>
    </dgm:pt>
    <dgm:pt modelId="{AA787F6F-B599-448C-AE62-CE028327AFBD}" type="sibTrans" cxnId="{1EC5F7C0-E148-4CD5-83C0-C429F71BACB9}">
      <dgm:prSet/>
      <dgm:spPr/>
      <dgm:t>
        <a:bodyPr/>
        <a:lstStyle/>
        <a:p>
          <a:endParaRPr lang="en-IN"/>
        </a:p>
      </dgm:t>
    </dgm:pt>
    <dgm:pt modelId="{86B70E92-1423-4998-8E3F-E308229D4282}" type="asst">
      <dgm:prSet/>
      <dgm:spPr/>
      <dgm:t>
        <a:bodyPr/>
        <a:lstStyle/>
        <a:p>
          <a:r>
            <a:rPr lang="en-IN" dirty="0"/>
            <a:t>Month</a:t>
          </a:r>
        </a:p>
      </dgm:t>
    </dgm:pt>
    <dgm:pt modelId="{D29C31CF-A6BA-41D1-9F75-E0AF3584CC46}" type="parTrans" cxnId="{2E4A85DD-D05D-437E-AAE3-9C41C7DE304B}">
      <dgm:prSet/>
      <dgm:spPr/>
      <dgm:t>
        <a:bodyPr/>
        <a:lstStyle/>
        <a:p>
          <a:endParaRPr lang="en-IN"/>
        </a:p>
      </dgm:t>
    </dgm:pt>
    <dgm:pt modelId="{85560B78-73E6-487C-99EA-E29AB5CA1AC3}" type="sibTrans" cxnId="{2E4A85DD-D05D-437E-AAE3-9C41C7DE304B}">
      <dgm:prSet/>
      <dgm:spPr/>
      <dgm:t>
        <a:bodyPr/>
        <a:lstStyle/>
        <a:p>
          <a:endParaRPr lang="en-IN"/>
        </a:p>
      </dgm:t>
    </dgm:pt>
    <dgm:pt modelId="{FD2A5266-7531-42C4-88FE-E1E0D4FA162D}" type="asst">
      <dgm:prSet/>
      <dgm:spPr/>
      <dgm:t>
        <a:bodyPr/>
        <a:lstStyle/>
        <a:p>
          <a:r>
            <a:rPr lang="en-IN" dirty="0"/>
            <a:t>Minute</a:t>
          </a:r>
        </a:p>
      </dgm:t>
    </dgm:pt>
    <dgm:pt modelId="{108A1A3B-EEDA-4FB0-AA78-DFFC0ED57BF1}" type="sibTrans" cxnId="{B5533959-8A9E-4B3D-A1AF-B85A010CA138}">
      <dgm:prSet/>
      <dgm:spPr/>
      <dgm:t>
        <a:bodyPr/>
        <a:lstStyle/>
        <a:p>
          <a:endParaRPr lang="en-IN"/>
        </a:p>
      </dgm:t>
    </dgm:pt>
    <dgm:pt modelId="{079FCF39-C3D6-44D9-A6C1-C763D6B525C2}" type="parTrans" cxnId="{B5533959-8A9E-4B3D-A1AF-B85A010CA138}">
      <dgm:prSet/>
      <dgm:spPr/>
      <dgm:t>
        <a:bodyPr/>
        <a:lstStyle/>
        <a:p>
          <a:endParaRPr lang="en-IN"/>
        </a:p>
      </dgm:t>
    </dgm:pt>
    <dgm:pt modelId="{F88B7216-1E76-4B0D-B89C-6C4186370960}" type="asst">
      <dgm:prSet/>
      <dgm:spPr/>
      <dgm:t>
        <a:bodyPr/>
        <a:lstStyle/>
        <a:p>
          <a:r>
            <a:rPr lang="en-IN" dirty="0"/>
            <a:t>Hour</a:t>
          </a:r>
        </a:p>
      </dgm:t>
    </dgm:pt>
    <dgm:pt modelId="{83FE8DEB-5386-4690-9FED-E017B3AF8ECD}" type="parTrans" cxnId="{324D9812-6582-4824-9F24-20DDAAFDC1B6}">
      <dgm:prSet/>
      <dgm:spPr/>
      <dgm:t>
        <a:bodyPr/>
        <a:lstStyle/>
        <a:p>
          <a:endParaRPr lang="en-IN"/>
        </a:p>
      </dgm:t>
    </dgm:pt>
    <dgm:pt modelId="{197DBB00-1BF8-4075-885C-B68E695D6A49}" type="sibTrans" cxnId="{324D9812-6582-4824-9F24-20DDAAFDC1B6}">
      <dgm:prSet/>
      <dgm:spPr/>
      <dgm:t>
        <a:bodyPr/>
        <a:lstStyle/>
        <a:p>
          <a:endParaRPr lang="en-IN"/>
        </a:p>
      </dgm:t>
    </dgm:pt>
    <dgm:pt modelId="{3672B33D-5008-4730-90E4-251F01BD6B97}" type="asst">
      <dgm:prSet/>
      <dgm:spPr/>
      <dgm:t>
        <a:bodyPr/>
        <a:lstStyle/>
        <a:p>
          <a:r>
            <a:rPr lang="en-IN" dirty="0"/>
            <a:t>Season</a:t>
          </a:r>
        </a:p>
      </dgm:t>
    </dgm:pt>
    <dgm:pt modelId="{5B6E0109-4F15-4F6E-8EC6-266AF8E853E7}" type="parTrans" cxnId="{BA4C9BA3-6353-4B57-B5C7-24D4ADDF375E}">
      <dgm:prSet/>
      <dgm:spPr/>
      <dgm:t>
        <a:bodyPr/>
        <a:lstStyle/>
        <a:p>
          <a:endParaRPr lang="en-IN"/>
        </a:p>
      </dgm:t>
    </dgm:pt>
    <dgm:pt modelId="{395A1141-10EB-4D87-B68A-12EDBF1814E4}" type="sibTrans" cxnId="{BA4C9BA3-6353-4B57-B5C7-24D4ADDF375E}">
      <dgm:prSet/>
      <dgm:spPr/>
      <dgm:t>
        <a:bodyPr/>
        <a:lstStyle/>
        <a:p>
          <a:endParaRPr lang="en-IN"/>
        </a:p>
      </dgm:t>
    </dgm:pt>
    <dgm:pt modelId="{FBF43859-BC02-46DE-8F3A-48CA1CAE5630}" type="asst">
      <dgm:prSet/>
      <dgm:spPr/>
      <dgm:t>
        <a:bodyPr/>
        <a:lstStyle/>
        <a:p>
          <a:r>
            <a:rPr lang="en-IN" dirty="0"/>
            <a:t>Hour Zone</a:t>
          </a:r>
        </a:p>
      </dgm:t>
    </dgm:pt>
    <dgm:pt modelId="{035710DF-3E76-4D35-964E-96A6CAE723E0}" type="parTrans" cxnId="{73C30E33-D3DE-4F1B-BE30-4AC56A644F15}">
      <dgm:prSet/>
      <dgm:spPr/>
      <dgm:t>
        <a:bodyPr/>
        <a:lstStyle/>
        <a:p>
          <a:endParaRPr lang="en-IN"/>
        </a:p>
      </dgm:t>
    </dgm:pt>
    <dgm:pt modelId="{1357F3ED-AB24-4C79-8F98-3A0CF4EE32E9}" type="sibTrans" cxnId="{73C30E33-D3DE-4F1B-BE30-4AC56A644F15}">
      <dgm:prSet/>
      <dgm:spPr/>
      <dgm:t>
        <a:bodyPr/>
        <a:lstStyle/>
        <a:p>
          <a:endParaRPr lang="en-IN"/>
        </a:p>
      </dgm:t>
    </dgm:pt>
    <dgm:pt modelId="{355E7255-F051-4C40-A101-6B08A0436AAC}" type="pres">
      <dgm:prSet presAssocID="{3F3DB3FA-5B9E-4A57-85B9-37D8BBC6A9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2677AD-CFE4-42EA-8C82-EF579D539404}" type="pres">
      <dgm:prSet presAssocID="{89A8BE4E-65ED-494D-A16B-5DDF99420EFA}" presName="hierRoot1" presStyleCnt="0">
        <dgm:presLayoutVars>
          <dgm:hierBranch val="init"/>
        </dgm:presLayoutVars>
      </dgm:prSet>
      <dgm:spPr/>
    </dgm:pt>
    <dgm:pt modelId="{4E68A230-7D19-4EB1-BD85-E228ABBCEA3C}" type="pres">
      <dgm:prSet presAssocID="{89A8BE4E-65ED-494D-A16B-5DDF99420EFA}" presName="rootComposite1" presStyleCnt="0"/>
      <dgm:spPr/>
    </dgm:pt>
    <dgm:pt modelId="{191F7ACF-F709-4E45-A483-87D041AD9D72}" type="pres">
      <dgm:prSet presAssocID="{89A8BE4E-65ED-494D-A16B-5DDF99420EFA}" presName="rootText1" presStyleLbl="node0" presStyleIdx="0" presStyleCnt="1">
        <dgm:presLayoutVars>
          <dgm:chPref val="3"/>
        </dgm:presLayoutVars>
      </dgm:prSet>
      <dgm:spPr/>
    </dgm:pt>
    <dgm:pt modelId="{7761B354-431A-4948-B35A-1DA83D3F4071}" type="pres">
      <dgm:prSet presAssocID="{89A8BE4E-65ED-494D-A16B-5DDF99420EFA}" presName="rootConnector1" presStyleLbl="node1" presStyleIdx="0" presStyleCnt="0"/>
      <dgm:spPr/>
    </dgm:pt>
    <dgm:pt modelId="{1F69A581-E38C-412D-B71D-04F8E71BAED9}" type="pres">
      <dgm:prSet presAssocID="{89A8BE4E-65ED-494D-A16B-5DDF99420EFA}" presName="hierChild2" presStyleCnt="0"/>
      <dgm:spPr/>
    </dgm:pt>
    <dgm:pt modelId="{008270F1-EAAD-4E77-989F-AD19AECAEBF5}" type="pres">
      <dgm:prSet presAssocID="{2ACEEA15-A95B-4546-8729-C7CA60CB8842}" presName="Name37" presStyleLbl="parChTrans1D2" presStyleIdx="0" presStyleCnt="5"/>
      <dgm:spPr/>
    </dgm:pt>
    <dgm:pt modelId="{BF011A62-9387-4DE9-8A33-25CEEF9EAB6E}" type="pres">
      <dgm:prSet presAssocID="{88988F79-278F-4A7E-AFAE-1117AE968696}" presName="hierRoot2" presStyleCnt="0">
        <dgm:presLayoutVars>
          <dgm:hierBranch val="init"/>
        </dgm:presLayoutVars>
      </dgm:prSet>
      <dgm:spPr/>
    </dgm:pt>
    <dgm:pt modelId="{5AC97533-7763-467A-98E1-318BC42DD320}" type="pres">
      <dgm:prSet presAssocID="{88988F79-278F-4A7E-AFAE-1117AE968696}" presName="rootComposite" presStyleCnt="0"/>
      <dgm:spPr/>
    </dgm:pt>
    <dgm:pt modelId="{4FB0AA00-0ECA-4867-A084-B8217688F133}" type="pres">
      <dgm:prSet presAssocID="{88988F79-278F-4A7E-AFAE-1117AE968696}" presName="rootText" presStyleLbl="node2" presStyleIdx="0" presStyleCnt="1" custScaleX="62323" custScaleY="68846">
        <dgm:presLayoutVars>
          <dgm:chPref val="3"/>
        </dgm:presLayoutVars>
      </dgm:prSet>
      <dgm:spPr/>
    </dgm:pt>
    <dgm:pt modelId="{B4A80079-BDA8-4479-A1A0-37DF66AE2971}" type="pres">
      <dgm:prSet presAssocID="{88988F79-278F-4A7E-AFAE-1117AE968696}" presName="rootConnector" presStyleLbl="node2" presStyleIdx="0" presStyleCnt="1"/>
      <dgm:spPr/>
    </dgm:pt>
    <dgm:pt modelId="{D813EEBE-1509-4792-84A7-994263F386F8}" type="pres">
      <dgm:prSet presAssocID="{88988F79-278F-4A7E-AFAE-1117AE968696}" presName="hierChild4" presStyleCnt="0"/>
      <dgm:spPr/>
    </dgm:pt>
    <dgm:pt modelId="{664FF4C4-E7DF-4679-8ADB-3CE682E49FC7}" type="pres">
      <dgm:prSet presAssocID="{88988F79-278F-4A7E-AFAE-1117AE968696}" presName="hierChild5" presStyleCnt="0"/>
      <dgm:spPr/>
    </dgm:pt>
    <dgm:pt modelId="{9765ACA6-8518-445E-A75A-4EBD0D06884D}" type="pres">
      <dgm:prSet presAssocID="{89A8BE4E-65ED-494D-A16B-5DDF99420EFA}" presName="hierChild3" presStyleCnt="0"/>
      <dgm:spPr/>
    </dgm:pt>
    <dgm:pt modelId="{3A854AC0-97B0-4455-88E3-FD2D57A7A3A8}" type="pres">
      <dgm:prSet presAssocID="{AAF30D62-1341-477D-BDAF-82247721D304}" presName="Name111" presStyleLbl="parChTrans1D2" presStyleIdx="1" presStyleCnt="5"/>
      <dgm:spPr/>
    </dgm:pt>
    <dgm:pt modelId="{108E45F6-FF17-4E14-85CF-F3D45F3CF64C}" type="pres">
      <dgm:prSet presAssocID="{EF54FC37-9391-4E93-A09C-B406295823C7}" presName="hierRoot3" presStyleCnt="0">
        <dgm:presLayoutVars>
          <dgm:hierBranch val="init"/>
        </dgm:presLayoutVars>
      </dgm:prSet>
      <dgm:spPr/>
    </dgm:pt>
    <dgm:pt modelId="{D76585B5-3996-4F67-B592-1E3456C452A7}" type="pres">
      <dgm:prSet presAssocID="{EF54FC37-9391-4E93-A09C-B406295823C7}" presName="rootComposite3" presStyleCnt="0"/>
      <dgm:spPr/>
    </dgm:pt>
    <dgm:pt modelId="{6E7813D8-881D-4E9B-A0CB-6D734783B0A9}" type="pres">
      <dgm:prSet presAssocID="{EF54FC37-9391-4E93-A09C-B406295823C7}" presName="rootText3" presStyleLbl="asst1" presStyleIdx="0" presStyleCnt="6" custScaleX="55136" custScaleY="67371" custLinFactNeighborX="-36574" custLinFactNeighborY="33787">
        <dgm:presLayoutVars>
          <dgm:chPref val="3"/>
        </dgm:presLayoutVars>
      </dgm:prSet>
      <dgm:spPr/>
    </dgm:pt>
    <dgm:pt modelId="{1B676C4E-7F89-46FF-8543-9D805BC3A5C2}" type="pres">
      <dgm:prSet presAssocID="{EF54FC37-9391-4E93-A09C-B406295823C7}" presName="rootConnector3" presStyleLbl="asst1" presStyleIdx="0" presStyleCnt="6"/>
      <dgm:spPr/>
    </dgm:pt>
    <dgm:pt modelId="{C3658673-4965-4E4D-A13A-A02742F4A0FC}" type="pres">
      <dgm:prSet presAssocID="{EF54FC37-9391-4E93-A09C-B406295823C7}" presName="hierChild6" presStyleCnt="0"/>
      <dgm:spPr/>
    </dgm:pt>
    <dgm:pt modelId="{C030B96C-D37C-426C-BC48-918EC6F0F7F1}" type="pres">
      <dgm:prSet presAssocID="{EF54FC37-9391-4E93-A09C-B406295823C7}" presName="hierChild7" presStyleCnt="0"/>
      <dgm:spPr/>
    </dgm:pt>
    <dgm:pt modelId="{CDBFD05C-5FB4-43C9-BC20-E0F1B724DD55}" type="pres">
      <dgm:prSet presAssocID="{D29C31CF-A6BA-41D1-9F75-E0AF3584CC46}" presName="Name111" presStyleLbl="parChTrans1D2" presStyleIdx="2" presStyleCnt="5"/>
      <dgm:spPr/>
    </dgm:pt>
    <dgm:pt modelId="{3024F39F-A247-4898-A81E-287DA6C564B9}" type="pres">
      <dgm:prSet presAssocID="{86B70E92-1423-4998-8E3F-E308229D4282}" presName="hierRoot3" presStyleCnt="0">
        <dgm:presLayoutVars>
          <dgm:hierBranch val="init"/>
        </dgm:presLayoutVars>
      </dgm:prSet>
      <dgm:spPr/>
    </dgm:pt>
    <dgm:pt modelId="{DD4C72CA-974C-4485-ADC0-858F9342D8F6}" type="pres">
      <dgm:prSet presAssocID="{86B70E92-1423-4998-8E3F-E308229D4282}" presName="rootComposite3" presStyleCnt="0"/>
      <dgm:spPr/>
    </dgm:pt>
    <dgm:pt modelId="{0ADBF47C-0A72-4A34-8907-6D55B5DBB772}" type="pres">
      <dgm:prSet presAssocID="{86B70E92-1423-4998-8E3F-E308229D4282}" presName="rootText3" presStyleLbl="asst1" presStyleIdx="1" presStyleCnt="6" custScaleX="78259" custScaleY="62315">
        <dgm:presLayoutVars>
          <dgm:chPref val="3"/>
        </dgm:presLayoutVars>
      </dgm:prSet>
      <dgm:spPr/>
    </dgm:pt>
    <dgm:pt modelId="{0B382C4D-7CD4-4FD3-BEC2-DD1ABF426EEC}" type="pres">
      <dgm:prSet presAssocID="{86B70E92-1423-4998-8E3F-E308229D4282}" presName="rootConnector3" presStyleLbl="asst1" presStyleIdx="1" presStyleCnt="6"/>
      <dgm:spPr/>
    </dgm:pt>
    <dgm:pt modelId="{6E9E3CF3-E88A-4F4B-A713-532B65C4BADA}" type="pres">
      <dgm:prSet presAssocID="{86B70E92-1423-4998-8E3F-E308229D4282}" presName="hierChild6" presStyleCnt="0"/>
      <dgm:spPr/>
    </dgm:pt>
    <dgm:pt modelId="{C94C6139-A9A1-451A-B7F8-9724950B13FC}" type="pres">
      <dgm:prSet presAssocID="{86B70E92-1423-4998-8E3F-E308229D4282}" presName="hierChild7" presStyleCnt="0"/>
      <dgm:spPr/>
    </dgm:pt>
    <dgm:pt modelId="{E6F69392-BB13-471B-9BD8-955AA2F9A9A4}" type="pres">
      <dgm:prSet presAssocID="{5B6E0109-4F15-4F6E-8EC6-266AF8E853E7}" presName="Name111" presStyleLbl="parChTrans1D3" presStyleIdx="0" presStyleCnt="2"/>
      <dgm:spPr/>
    </dgm:pt>
    <dgm:pt modelId="{9B813CC7-F87C-4EC2-A1DB-9FC1FE68C0EA}" type="pres">
      <dgm:prSet presAssocID="{3672B33D-5008-4730-90E4-251F01BD6B97}" presName="hierRoot3" presStyleCnt="0">
        <dgm:presLayoutVars>
          <dgm:hierBranch val="init"/>
        </dgm:presLayoutVars>
      </dgm:prSet>
      <dgm:spPr/>
    </dgm:pt>
    <dgm:pt modelId="{A57B65AD-01BD-4595-8253-AC9D1788E1A8}" type="pres">
      <dgm:prSet presAssocID="{3672B33D-5008-4730-90E4-251F01BD6B97}" presName="rootComposite3" presStyleCnt="0"/>
      <dgm:spPr/>
    </dgm:pt>
    <dgm:pt modelId="{48B67C78-56DD-4DFB-93E0-E4A363204272}" type="pres">
      <dgm:prSet presAssocID="{3672B33D-5008-4730-90E4-251F01BD6B97}" presName="rootText3" presStyleLbl="asst1" presStyleIdx="2" presStyleCnt="6" custScaleX="82685" custScaleY="60447" custLinFactX="68533" custLinFactNeighborX="100000" custLinFactNeighborY="-25422">
        <dgm:presLayoutVars>
          <dgm:chPref val="3"/>
        </dgm:presLayoutVars>
      </dgm:prSet>
      <dgm:spPr/>
    </dgm:pt>
    <dgm:pt modelId="{D2607AEB-E9DA-4944-8F77-48C136195541}" type="pres">
      <dgm:prSet presAssocID="{3672B33D-5008-4730-90E4-251F01BD6B97}" presName="rootConnector3" presStyleLbl="asst1" presStyleIdx="2" presStyleCnt="6"/>
      <dgm:spPr/>
    </dgm:pt>
    <dgm:pt modelId="{298DD858-5B1D-4A64-B92D-E37A27234D27}" type="pres">
      <dgm:prSet presAssocID="{3672B33D-5008-4730-90E4-251F01BD6B97}" presName="hierChild6" presStyleCnt="0"/>
      <dgm:spPr/>
    </dgm:pt>
    <dgm:pt modelId="{D164E5E2-CB76-4A19-A944-280A67403DDF}" type="pres">
      <dgm:prSet presAssocID="{3672B33D-5008-4730-90E4-251F01BD6B97}" presName="hierChild7" presStyleCnt="0"/>
      <dgm:spPr/>
    </dgm:pt>
    <dgm:pt modelId="{9D3951AD-F40D-40D1-A0A2-D55B588F7F88}" type="pres">
      <dgm:prSet presAssocID="{079FCF39-C3D6-44D9-A6C1-C763D6B525C2}" presName="Name111" presStyleLbl="parChTrans1D2" presStyleIdx="3" presStyleCnt="5"/>
      <dgm:spPr/>
    </dgm:pt>
    <dgm:pt modelId="{11F3B5F2-7CDC-45B9-96B1-05B9C778E035}" type="pres">
      <dgm:prSet presAssocID="{FD2A5266-7531-42C4-88FE-E1E0D4FA162D}" presName="hierRoot3" presStyleCnt="0">
        <dgm:presLayoutVars>
          <dgm:hierBranch val="init"/>
        </dgm:presLayoutVars>
      </dgm:prSet>
      <dgm:spPr/>
    </dgm:pt>
    <dgm:pt modelId="{145E7E6D-3547-4C55-B6F2-0E5AF0403B23}" type="pres">
      <dgm:prSet presAssocID="{FD2A5266-7531-42C4-88FE-E1E0D4FA162D}" presName="rootComposite3" presStyleCnt="0"/>
      <dgm:spPr/>
    </dgm:pt>
    <dgm:pt modelId="{F4752B06-4142-4CED-AF0E-1BE814891F35}" type="pres">
      <dgm:prSet presAssocID="{FD2A5266-7531-42C4-88FE-E1E0D4FA162D}" presName="rootText3" presStyleLbl="asst1" presStyleIdx="3" presStyleCnt="6" custScaleX="80554" custScaleY="59467" custLinFactX="4819" custLinFactNeighborX="100000" custLinFactNeighborY="-11866">
        <dgm:presLayoutVars>
          <dgm:chPref val="3"/>
        </dgm:presLayoutVars>
      </dgm:prSet>
      <dgm:spPr/>
    </dgm:pt>
    <dgm:pt modelId="{36D0BFB9-27A3-48BF-988B-53F7781DDCF9}" type="pres">
      <dgm:prSet presAssocID="{FD2A5266-7531-42C4-88FE-E1E0D4FA162D}" presName="rootConnector3" presStyleLbl="asst1" presStyleIdx="3" presStyleCnt="6"/>
      <dgm:spPr/>
    </dgm:pt>
    <dgm:pt modelId="{359EB58F-5E35-47CB-BB46-92D2A34C3979}" type="pres">
      <dgm:prSet presAssocID="{FD2A5266-7531-42C4-88FE-E1E0D4FA162D}" presName="hierChild6" presStyleCnt="0"/>
      <dgm:spPr/>
    </dgm:pt>
    <dgm:pt modelId="{1A219DAF-458F-4F0B-A257-35383CF4A498}" type="pres">
      <dgm:prSet presAssocID="{FD2A5266-7531-42C4-88FE-E1E0D4FA162D}" presName="hierChild7" presStyleCnt="0"/>
      <dgm:spPr/>
    </dgm:pt>
    <dgm:pt modelId="{B3858329-D613-43BC-BEDF-0D157DBDE83F}" type="pres">
      <dgm:prSet presAssocID="{83FE8DEB-5386-4690-9FED-E017B3AF8ECD}" presName="Name111" presStyleLbl="parChTrans1D2" presStyleIdx="4" presStyleCnt="5"/>
      <dgm:spPr/>
    </dgm:pt>
    <dgm:pt modelId="{4493B392-CF79-4191-A42E-EB247E5F91E3}" type="pres">
      <dgm:prSet presAssocID="{F88B7216-1E76-4B0D-B89C-6C4186370960}" presName="hierRoot3" presStyleCnt="0">
        <dgm:presLayoutVars>
          <dgm:hierBranch val="init"/>
        </dgm:presLayoutVars>
      </dgm:prSet>
      <dgm:spPr/>
    </dgm:pt>
    <dgm:pt modelId="{250B0B50-1867-4C9D-B1F2-781ED7046CD7}" type="pres">
      <dgm:prSet presAssocID="{F88B7216-1E76-4B0D-B89C-6C4186370960}" presName="rootComposite3" presStyleCnt="0"/>
      <dgm:spPr/>
    </dgm:pt>
    <dgm:pt modelId="{AF48998F-AC03-4EB3-887B-8F0B6D941441}" type="pres">
      <dgm:prSet presAssocID="{F88B7216-1E76-4B0D-B89C-6C4186370960}" presName="rootText3" presStyleLbl="asst1" presStyleIdx="4" presStyleCnt="6" custScaleX="67647" custScaleY="67833" custLinFactX="-100000" custLinFactNeighborX="-108562" custLinFactNeighborY="-26788">
        <dgm:presLayoutVars>
          <dgm:chPref val="3"/>
        </dgm:presLayoutVars>
      </dgm:prSet>
      <dgm:spPr/>
    </dgm:pt>
    <dgm:pt modelId="{197CA12F-9EA8-4965-8A83-BE1F83C87E31}" type="pres">
      <dgm:prSet presAssocID="{F88B7216-1E76-4B0D-B89C-6C4186370960}" presName="rootConnector3" presStyleLbl="asst1" presStyleIdx="4" presStyleCnt="6"/>
      <dgm:spPr/>
    </dgm:pt>
    <dgm:pt modelId="{68C32E68-6811-419C-B2D4-25542F60ECA4}" type="pres">
      <dgm:prSet presAssocID="{F88B7216-1E76-4B0D-B89C-6C4186370960}" presName="hierChild6" presStyleCnt="0"/>
      <dgm:spPr/>
    </dgm:pt>
    <dgm:pt modelId="{B29E09B1-A675-4992-B606-532803C43600}" type="pres">
      <dgm:prSet presAssocID="{F88B7216-1E76-4B0D-B89C-6C4186370960}" presName="hierChild7" presStyleCnt="0"/>
      <dgm:spPr/>
    </dgm:pt>
    <dgm:pt modelId="{D3DCAD5A-F3A7-4EE3-A182-36B4984DFE15}" type="pres">
      <dgm:prSet presAssocID="{035710DF-3E76-4D35-964E-96A6CAE723E0}" presName="Name111" presStyleLbl="parChTrans1D3" presStyleIdx="1" presStyleCnt="2"/>
      <dgm:spPr/>
    </dgm:pt>
    <dgm:pt modelId="{5FC18C74-A2B5-4C6D-80E1-40F360438CA3}" type="pres">
      <dgm:prSet presAssocID="{FBF43859-BC02-46DE-8F3A-48CA1CAE5630}" presName="hierRoot3" presStyleCnt="0">
        <dgm:presLayoutVars>
          <dgm:hierBranch val="init"/>
        </dgm:presLayoutVars>
      </dgm:prSet>
      <dgm:spPr/>
    </dgm:pt>
    <dgm:pt modelId="{2508089F-5F56-4C96-945C-A2537B8236B4}" type="pres">
      <dgm:prSet presAssocID="{FBF43859-BC02-46DE-8F3A-48CA1CAE5630}" presName="rootComposite3" presStyleCnt="0"/>
      <dgm:spPr/>
    </dgm:pt>
    <dgm:pt modelId="{1765F274-FF72-432A-BCA4-6A78722CEA06}" type="pres">
      <dgm:prSet presAssocID="{FBF43859-BC02-46DE-8F3A-48CA1CAE5630}" presName="rootText3" presStyleLbl="asst1" presStyleIdx="5" presStyleCnt="6" custScaleX="108446" custScaleY="63922" custLinFactX="-100000" custLinFactNeighborX="-157162" custLinFactNeighborY="-68081">
        <dgm:presLayoutVars>
          <dgm:chPref val="3"/>
        </dgm:presLayoutVars>
      </dgm:prSet>
      <dgm:spPr/>
    </dgm:pt>
    <dgm:pt modelId="{98374BE7-FF25-4EC1-8B5D-494BE3CC2552}" type="pres">
      <dgm:prSet presAssocID="{FBF43859-BC02-46DE-8F3A-48CA1CAE5630}" presName="rootConnector3" presStyleLbl="asst1" presStyleIdx="5" presStyleCnt="6"/>
      <dgm:spPr/>
    </dgm:pt>
    <dgm:pt modelId="{5199031B-7DC6-49A9-9566-6A5E403CC57F}" type="pres">
      <dgm:prSet presAssocID="{FBF43859-BC02-46DE-8F3A-48CA1CAE5630}" presName="hierChild6" presStyleCnt="0"/>
      <dgm:spPr/>
    </dgm:pt>
    <dgm:pt modelId="{5815AD44-8F6F-4F19-A645-2AC60DFCB417}" type="pres">
      <dgm:prSet presAssocID="{FBF43859-BC02-46DE-8F3A-48CA1CAE5630}" presName="hierChild7" presStyleCnt="0"/>
      <dgm:spPr/>
    </dgm:pt>
  </dgm:ptLst>
  <dgm:cxnLst>
    <dgm:cxn modelId="{36A3840D-C04A-2246-AFF3-74FED2E36224}" type="presOf" srcId="{079FCF39-C3D6-44D9-A6C1-C763D6B525C2}" destId="{9D3951AD-F40D-40D1-A0A2-D55B588F7F88}" srcOrd="0" destOrd="0" presId="urn:microsoft.com/office/officeart/2005/8/layout/orgChart1"/>
    <dgm:cxn modelId="{324D9812-6582-4824-9F24-20DDAAFDC1B6}" srcId="{89A8BE4E-65ED-494D-A16B-5DDF99420EFA}" destId="{F88B7216-1E76-4B0D-B89C-6C4186370960}" srcOrd="4" destOrd="0" parTransId="{83FE8DEB-5386-4690-9FED-E017B3AF8ECD}" sibTransId="{197DBB00-1BF8-4075-885C-B68E695D6A49}"/>
    <dgm:cxn modelId="{C5B42314-3A40-BC42-B24E-A645C003E26B}" type="presOf" srcId="{EF54FC37-9391-4E93-A09C-B406295823C7}" destId="{6E7813D8-881D-4E9B-A0CB-6D734783B0A9}" srcOrd="0" destOrd="0" presId="urn:microsoft.com/office/officeart/2005/8/layout/orgChart1"/>
    <dgm:cxn modelId="{63F82614-469C-6D4A-8102-E83BBE5BBAF9}" type="presOf" srcId="{035710DF-3E76-4D35-964E-96A6CAE723E0}" destId="{D3DCAD5A-F3A7-4EE3-A182-36B4984DFE15}" srcOrd="0" destOrd="0" presId="urn:microsoft.com/office/officeart/2005/8/layout/orgChart1"/>
    <dgm:cxn modelId="{D190F216-BBB4-3843-8DF0-BB4D2AC232DA}" type="presOf" srcId="{F88B7216-1E76-4B0D-B89C-6C4186370960}" destId="{197CA12F-9EA8-4965-8A83-BE1F83C87E31}" srcOrd="1" destOrd="0" presId="urn:microsoft.com/office/officeart/2005/8/layout/orgChart1"/>
    <dgm:cxn modelId="{93D9E61B-6087-7141-9E95-6A66FAF4CCD2}" type="presOf" srcId="{FD2A5266-7531-42C4-88FE-E1E0D4FA162D}" destId="{F4752B06-4142-4CED-AF0E-1BE814891F35}" srcOrd="0" destOrd="0" presId="urn:microsoft.com/office/officeart/2005/8/layout/orgChart1"/>
    <dgm:cxn modelId="{315DA932-576F-3147-99C8-E243B7428CEB}" type="presOf" srcId="{88988F79-278F-4A7E-AFAE-1117AE968696}" destId="{B4A80079-BDA8-4479-A1A0-37DF66AE2971}" srcOrd="1" destOrd="0" presId="urn:microsoft.com/office/officeart/2005/8/layout/orgChart1"/>
    <dgm:cxn modelId="{73C30E33-D3DE-4F1B-BE30-4AC56A644F15}" srcId="{F88B7216-1E76-4B0D-B89C-6C4186370960}" destId="{FBF43859-BC02-46DE-8F3A-48CA1CAE5630}" srcOrd="0" destOrd="0" parTransId="{035710DF-3E76-4D35-964E-96A6CAE723E0}" sibTransId="{1357F3ED-AB24-4C79-8F98-3A0CF4EE32E9}"/>
    <dgm:cxn modelId="{5DBAE737-56A6-0940-8BE7-E7E43303A345}" type="presOf" srcId="{89A8BE4E-65ED-494D-A16B-5DDF99420EFA}" destId="{191F7ACF-F709-4E45-A483-87D041AD9D72}" srcOrd="0" destOrd="0" presId="urn:microsoft.com/office/officeart/2005/8/layout/orgChart1"/>
    <dgm:cxn modelId="{5B19D949-A2B4-7049-BC3A-6FA2FABA4F9E}" type="presOf" srcId="{EF54FC37-9391-4E93-A09C-B406295823C7}" destId="{1B676C4E-7F89-46FF-8543-9D805BC3A5C2}" srcOrd="1" destOrd="0" presId="urn:microsoft.com/office/officeart/2005/8/layout/orgChart1"/>
    <dgm:cxn modelId="{12134B55-CAB7-EE4D-AC6D-EE197DDFD763}" type="presOf" srcId="{5B6E0109-4F15-4F6E-8EC6-266AF8E853E7}" destId="{E6F69392-BB13-471B-9BD8-955AA2F9A9A4}" srcOrd="0" destOrd="0" presId="urn:microsoft.com/office/officeart/2005/8/layout/orgChart1"/>
    <dgm:cxn modelId="{B5533959-8A9E-4B3D-A1AF-B85A010CA138}" srcId="{89A8BE4E-65ED-494D-A16B-5DDF99420EFA}" destId="{FD2A5266-7531-42C4-88FE-E1E0D4FA162D}" srcOrd="3" destOrd="0" parTransId="{079FCF39-C3D6-44D9-A6C1-C763D6B525C2}" sibTransId="{108A1A3B-EEDA-4FB0-AA78-DFFC0ED57BF1}"/>
    <dgm:cxn modelId="{F6D5C389-510D-FD44-AE54-3C96B0A96036}" type="presOf" srcId="{3672B33D-5008-4730-90E4-251F01BD6B97}" destId="{48B67C78-56DD-4DFB-93E0-E4A363204272}" srcOrd="0" destOrd="0" presId="urn:microsoft.com/office/officeart/2005/8/layout/orgChart1"/>
    <dgm:cxn modelId="{28978392-52F7-4E44-8E8C-79864E397669}" type="presOf" srcId="{89A8BE4E-65ED-494D-A16B-5DDF99420EFA}" destId="{7761B354-431A-4948-B35A-1DA83D3F4071}" srcOrd="1" destOrd="0" presId="urn:microsoft.com/office/officeart/2005/8/layout/orgChart1"/>
    <dgm:cxn modelId="{9CF3F49C-1700-E647-9690-949BB7210695}" type="presOf" srcId="{D29C31CF-A6BA-41D1-9F75-E0AF3584CC46}" destId="{CDBFD05C-5FB4-43C9-BC20-E0F1B724DD55}" srcOrd="0" destOrd="0" presId="urn:microsoft.com/office/officeart/2005/8/layout/orgChart1"/>
    <dgm:cxn modelId="{CD08199E-D92A-824A-8752-B83E3952DC03}" type="presOf" srcId="{FD2A5266-7531-42C4-88FE-E1E0D4FA162D}" destId="{36D0BFB9-27A3-48BF-988B-53F7781DDCF9}" srcOrd="1" destOrd="0" presId="urn:microsoft.com/office/officeart/2005/8/layout/orgChart1"/>
    <dgm:cxn modelId="{F46DBA9E-A4C0-453F-AD70-07234C8AA629}" srcId="{3F3DB3FA-5B9E-4A57-85B9-37D8BBC6A98D}" destId="{89A8BE4E-65ED-494D-A16B-5DDF99420EFA}" srcOrd="0" destOrd="0" parTransId="{4BD3FD26-B287-4615-91F8-F55010B9DE4A}" sibTransId="{B4BAA281-DBA7-4DB8-9E90-B362BA5F9334}"/>
    <dgm:cxn modelId="{BA4C9BA3-6353-4B57-B5C7-24D4ADDF375E}" srcId="{86B70E92-1423-4998-8E3F-E308229D4282}" destId="{3672B33D-5008-4730-90E4-251F01BD6B97}" srcOrd="0" destOrd="0" parTransId="{5B6E0109-4F15-4F6E-8EC6-266AF8E853E7}" sibTransId="{395A1141-10EB-4D87-B68A-12EDBF1814E4}"/>
    <dgm:cxn modelId="{9F14D0A5-70DF-4040-918C-5BB261579C69}" type="presOf" srcId="{F88B7216-1E76-4B0D-B89C-6C4186370960}" destId="{AF48998F-AC03-4EB3-887B-8F0B6D941441}" srcOrd="0" destOrd="0" presId="urn:microsoft.com/office/officeart/2005/8/layout/orgChart1"/>
    <dgm:cxn modelId="{EABDDCB7-F3B8-9745-92D4-8FA92EE7D1BA}" type="presOf" srcId="{2ACEEA15-A95B-4546-8729-C7CA60CB8842}" destId="{008270F1-EAAD-4E77-989F-AD19AECAEBF5}" srcOrd="0" destOrd="0" presId="urn:microsoft.com/office/officeart/2005/8/layout/orgChart1"/>
    <dgm:cxn modelId="{E1A1F9B8-9D5D-604C-B2CB-D3F639F34DCC}" type="presOf" srcId="{FBF43859-BC02-46DE-8F3A-48CA1CAE5630}" destId="{98374BE7-FF25-4EC1-8B5D-494BE3CC2552}" srcOrd="1" destOrd="0" presId="urn:microsoft.com/office/officeart/2005/8/layout/orgChart1"/>
    <dgm:cxn modelId="{E3218EC0-F662-3343-AF02-BE41F4E8672E}" type="presOf" srcId="{86B70E92-1423-4998-8E3F-E308229D4282}" destId="{0B382C4D-7CD4-4FD3-BEC2-DD1ABF426EEC}" srcOrd="1" destOrd="0" presId="urn:microsoft.com/office/officeart/2005/8/layout/orgChart1"/>
    <dgm:cxn modelId="{1EC5F7C0-E148-4CD5-83C0-C429F71BACB9}" srcId="{89A8BE4E-65ED-494D-A16B-5DDF99420EFA}" destId="{EF54FC37-9391-4E93-A09C-B406295823C7}" srcOrd="1" destOrd="0" parTransId="{AAF30D62-1341-477D-BDAF-82247721D304}" sibTransId="{AA787F6F-B599-448C-AE62-CE028327AFBD}"/>
    <dgm:cxn modelId="{973E38D4-A3B9-174C-B4EF-5EE5D191A703}" type="presOf" srcId="{86B70E92-1423-4998-8E3F-E308229D4282}" destId="{0ADBF47C-0A72-4A34-8907-6D55B5DBB772}" srcOrd="0" destOrd="0" presId="urn:microsoft.com/office/officeart/2005/8/layout/orgChart1"/>
    <dgm:cxn modelId="{ACDDEDD5-0BF5-544D-9F4C-F6DF3BCE5BBD}" type="presOf" srcId="{83FE8DEB-5386-4690-9FED-E017B3AF8ECD}" destId="{B3858329-D613-43BC-BEDF-0D157DBDE83F}" srcOrd="0" destOrd="0" presId="urn:microsoft.com/office/officeart/2005/8/layout/orgChart1"/>
    <dgm:cxn modelId="{2E4A85DD-D05D-437E-AAE3-9C41C7DE304B}" srcId="{89A8BE4E-65ED-494D-A16B-5DDF99420EFA}" destId="{86B70E92-1423-4998-8E3F-E308229D4282}" srcOrd="2" destOrd="0" parTransId="{D29C31CF-A6BA-41D1-9F75-E0AF3584CC46}" sibTransId="{85560B78-73E6-487C-99EA-E29AB5CA1AC3}"/>
    <dgm:cxn modelId="{5F62D3EA-A14F-E046-962B-C737B22EEF17}" type="presOf" srcId="{AAF30D62-1341-477D-BDAF-82247721D304}" destId="{3A854AC0-97B0-4455-88E3-FD2D57A7A3A8}" srcOrd="0" destOrd="0" presId="urn:microsoft.com/office/officeart/2005/8/layout/orgChart1"/>
    <dgm:cxn modelId="{2F8263ED-E52D-7442-95CB-221E4E7E4FAB}" type="presOf" srcId="{3F3DB3FA-5B9E-4A57-85B9-37D8BBC6A98D}" destId="{355E7255-F051-4C40-A101-6B08A0436AAC}" srcOrd="0" destOrd="0" presId="urn:microsoft.com/office/officeart/2005/8/layout/orgChart1"/>
    <dgm:cxn modelId="{6CBB7AEF-CCCF-8C43-B3C4-44BFA53D87CF}" type="presOf" srcId="{FBF43859-BC02-46DE-8F3A-48CA1CAE5630}" destId="{1765F274-FF72-432A-BCA4-6A78722CEA06}" srcOrd="0" destOrd="0" presId="urn:microsoft.com/office/officeart/2005/8/layout/orgChart1"/>
    <dgm:cxn modelId="{20B404F1-87CE-5548-B070-50505E1D2820}" type="presOf" srcId="{3672B33D-5008-4730-90E4-251F01BD6B97}" destId="{D2607AEB-E9DA-4944-8F77-48C136195541}" srcOrd="1" destOrd="0" presId="urn:microsoft.com/office/officeart/2005/8/layout/orgChart1"/>
    <dgm:cxn modelId="{B6D75EF1-F255-0149-88CE-EEB72E207EBF}" type="presOf" srcId="{88988F79-278F-4A7E-AFAE-1117AE968696}" destId="{4FB0AA00-0ECA-4867-A084-B8217688F133}" srcOrd="0" destOrd="0" presId="urn:microsoft.com/office/officeart/2005/8/layout/orgChart1"/>
    <dgm:cxn modelId="{5DFB1BF5-88C9-48F9-94E5-C5E95461393D}" srcId="{89A8BE4E-65ED-494D-A16B-5DDF99420EFA}" destId="{88988F79-278F-4A7E-AFAE-1117AE968696}" srcOrd="0" destOrd="0" parTransId="{2ACEEA15-A95B-4546-8729-C7CA60CB8842}" sibTransId="{8B6A3273-D2BA-439D-A892-22960707EE60}"/>
    <dgm:cxn modelId="{DC988C85-4085-3144-9D86-8CD1E9A80A41}" type="presParOf" srcId="{355E7255-F051-4C40-A101-6B08A0436AAC}" destId="{302677AD-CFE4-42EA-8C82-EF579D539404}" srcOrd="0" destOrd="0" presId="urn:microsoft.com/office/officeart/2005/8/layout/orgChart1"/>
    <dgm:cxn modelId="{89FE7803-7DD4-B846-8482-8E3792D8B553}" type="presParOf" srcId="{302677AD-CFE4-42EA-8C82-EF579D539404}" destId="{4E68A230-7D19-4EB1-BD85-E228ABBCEA3C}" srcOrd="0" destOrd="0" presId="urn:microsoft.com/office/officeart/2005/8/layout/orgChart1"/>
    <dgm:cxn modelId="{2102B949-9DED-044E-91FF-CA9EF70652EC}" type="presParOf" srcId="{4E68A230-7D19-4EB1-BD85-E228ABBCEA3C}" destId="{191F7ACF-F709-4E45-A483-87D041AD9D72}" srcOrd="0" destOrd="0" presId="urn:microsoft.com/office/officeart/2005/8/layout/orgChart1"/>
    <dgm:cxn modelId="{64127050-D9BB-8946-94EF-15791206AE51}" type="presParOf" srcId="{4E68A230-7D19-4EB1-BD85-E228ABBCEA3C}" destId="{7761B354-431A-4948-B35A-1DA83D3F4071}" srcOrd="1" destOrd="0" presId="urn:microsoft.com/office/officeart/2005/8/layout/orgChart1"/>
    <dgm:cxn modelId="{F9F07E74-C005-1B4D-9B3B-872F4D4A65ED}" type="presParOf" srcId="{302677AD-CFE4-42EA-8C82-EF579D539404}" destId="{1F69A581-E38C-412D-B71D-04F8E71BAED9}" srcOrd="1" destOrd="0" presId="urn:microsoft.com/office/officeart/2005/8/layout/orgChart1"/>
    <dgm:cxn modelId="{4AC8EFB7-7FF6-7A4C-8250-D8F6B5325277}" type="presParOf" srcId="{1F69A581-E38C-412D-B71D-04F8E71BAED9}" destId="{008270F1-EAAD-4E77-989F-AD19AECAEBF5}" srcOrd="0" destOrd="0" presId="urn:microsoft.com/office/officeart/2005/8/layout/orgChart1"/>
    <dgm:cxn modelId="{BC1364D3-7C80-5041-98DE-02B5BE9A336B}" type="presParOf" srcId="{1F69A581-E38C-412D-B71D-04F8E71BAED9}" destId="{BF011A62-9387-4DE9-8A33-25CEEF9EAB6E}" srcOrd="1" destOrd="0" presId="urn:microsoft.com/office/officeart/2005/8/layout/orgChart1"/>
    <dgm:cxn modelId="{508EAC93-DD2B-2E4B-AFF6-2604958F4B6F}" type="presParOf" srcId="{BF011A62-9387-4DE9-8A33-25CEEF9EAB6E}" destId="{5AC97533-7763-467A-98E1-318BC42DD320}" srcOrd="0" destOrd="0" presId="urn:microsoft.com/office/officeart/2005/8/layout/orgChart1"/>
    <dgm:cxn modelId="{29B96F6A-EFAB-3041-8CE9-9FADE6E5DC17}" type="presParOf" srcId="{5AC97533-7763-467A-98E1-318BC42DD320}" destId="{4FB0AA00-0ECA-4867-A084-B8217688F133}" srcOrd="0" destOrd="0" presId="urn:microsoft.com/office/officeart/2005/8/layout/orgChart1"/>
    <dgm:cxn modelId="{4D2E98DD-FD7B-3E41-9DB9-0F406613DE2D}" type="presParOf" srcId="{5AC97533-7763-467A-98E1-318BC42DD320}" destId="{B4A80079-BDA8-4479-A1A0-37DF66AE2971}" srcOrd="1" destOrd="0" presId="urn:microsoft.com/office/officeart/2005/8/layout/orgChart1"/>
    <dgm:cxn modelId="{3BC01DBE-D3B4-2E48-B4D0-9456925D386B}" type="presParOf" srcId="{BF011A62-9387-4DE9-8A33-25CEEF9EAB6E}" destId="{D813EEBE-1509-4792-84A7-994263F386F8}" srcOrd="1" destOrd="0" presId="urn:microsoft.com/office/officeart/2005/8/layout/orgChart1"/>
    <dgm:cxn modelId="{9674BA45-31E7-C54D-84BC-F4A67C42DD3E}" type="presParOf" srcId="{BF011A62-9387-4DE9-8A33-25CEEF9EAB6E}" destId="{664FF4C4-E7DF-4679-8ADB-3CE682E49FC7}" srcOrd="2" destOrd="0" presId="urn:microsoft.com/office/officeart/2005/8/layout/orgChart1"/>
    <dgm:cxn modelId="{8EC1484D-DF4D-504E-A095-46087D1B1790}" type="presParOf" srcId="{302677AD-CFE4-42EA-8C82-EF579D539404}" destId="{9765ACA6-8518-445E-A75A-4EBD0D06884D}" srcOrd="2" destOrd="0" presId="urn:microsoft.com/office/officeart/2005/8/layout/orgChart1"/>
    <dgm:cxn modelId="{DA4A24C5-33C0-4147-99C7-0177949A7627}" type="presParOf" srcId="{9765ACA6-8518-445E-A75A-4EBD0D06884D}" destId="{3A854AC0-97B0-4455-88E3-FD2D57A7A3A8}" srcOrd="0" destOrd="0" presId="urn:microsoft.com/office/officeart/2005/8/layout/orgChart1"/>
    <dgm:cxn modelId="{209E0C49-0B85-5D45-B70C-E3595DA26C71}" type="presParOf" srcId="{9765ACA6-8518-445E-A75A-4EBD0D06884D}" destId="{108E45F6-FF17-4E14-85CF-F3D45F3CF64C}" srcOrd="1" destOrd="0" presId="urn:microsoft.com/office/officeart/2005/8/layout/orgChart1"/>
    <dgm:cxn modelId="{53449A72-5EC4-5647-B5B0-E02C6F76C0A2}" type="presParOf" srcId="{108E45F6-FF17-4E14-85CF-F3D45F3CF64C}" destId="{D76585B5-3996-4F67-B592-1E3456C452A7}" srcOrd="0" destOrd="0" presId="urn:microsoft.com/office/officeart/2005/8/layout/orgChart1"/>
    <dgm:cxn modelId="{1D931748-B1FD-4D47-A8A3-481EFBA63128}" type="presParOf" srcId="{D76585B5-3996-4F67-B592-1E3456C452A7}" destId="{6E7813D8-881D-4E9B-A0CB-6D734783B0A9}" srcOrd="0" destOrd="0" presId="urn:microsoft.com/office/officeart/2005/8/layout/orgChart1"/>
    <dgm:cxn modelId="{31D18021-7342-1D4C-BD16-DB413BA7ABC2}" type="presParOf" srcId="{D76585B5-3996-4F67-B592-1E3456C452A7}" destId="{1B676C4E-7F89-46FF-8543-9D805BC3A5C2}" srcOrd="1" destOrd="0" presId="urn:microsoft.com/office/officeart/2005/8/layout/orgChart1"/>
    <dgm:cxn modelId="{DCB6D6C1-F8E4-3640-B3BF-7B660E3DC85B}" type="presParOf" srcId="{108E45F6-FF17-4E14-85CF-F3D45F3CF64C}" destId="{C3658673-4965-4E4D-A13A-A02742F4A0FC}" srcOrd="1" destOrd="0" presId="urn:microsoft.com/office/officeart/2005/8/layout/orgChart1"/>
    <dgm:cxn modelId="{B3560001-79EC-3340-A156-D5D09F8EF38B}" type="presParOf" srcId="{108E45F6-FF17-4E14-85CF-F3D45F3CF64C}" destId="{C030B96C-D37C-426C-BC48-918EC6F0F7F1}" srcOrd="2" destOrd="0" presId="urn:microsoft.com/office/officeart/2005/8/layout/orgChart1"/>
    <dgm:cxn modelId="{CA3F5540-AF97-E549-ABA5-F3E43A655B3A}" type="presParOf" srcId="{9765ACA6-8518-445E-A75A-4EBD0D06884D}" destId="{CDBFD05C-5FB4-43C9-BC20-E0F1B724DD55}" srcOrd="2" destOrd="0" presId="urn:microsoft.com/office/officeart/2005/8/layout/orgChart1"/>
    <dgm:cxn modelId="{A35F596B-551D-7349-87AC-CC7862CA837D}" type="presParOf" srcId="{9765ACA6-8518-445E-A75A-4EBD0D06884D}" destId="{3024F39F-A247-4898-A81E-287DA6C564B9}" srcOrd="3" destOrd="0" presId="urn:microsoft.com/office/officeart/2005/8/layout/orgChart1"/>
    <dgm:cxn modelId="{ED726C84-4624-6944-9351-DFB2F7A67235}" type="presParOf" srcId="{3024F39F-A247-4898-A81E-287DA6C564B9}" destId="{DD4C72CA-974C-4485-ADC0-858F9342D8F6}" srcOrd="0" destOrd="0" presId="urn:microsoft.com/office/officeart/2005/8/layout/orgChart1"/>
    <dgm:cxn modelId="{2F46DE3A-CAF1-7843-9071-F8CAEE1505F0}" type="presParOf" srcId="{DD4C72CA-974C-4485-ADC0-858F9342D8F6}" destId="{0ADBF47C-0A72-4A34-8907-6D55B5DBB772}" srcOrd="0" destOrd="0" presId="urn:microsoft.com/office/officeart/2005/8/layout/orgChart1"/>
    <dgm:cxn modelId="{0D9E1B8B-AAE1-C044-8A18-1B9BF98B386B}" type="presParOf" srcId="{DD4C72CA-974C-4485-ADC0-858F9342D8F6}" destId="{0B382C4D-7CD4-4FD3-BEC2-DD1ABF426EEC}" srcOrd="1" destOrd="0" presId="urn:microsoft.com/office/officeart/2005/8/layout/orgChart1"/>
    <dgm:cxn modelId="{BC6B1560-63FB-984B-B0E6-6414B89759A1}" type="presParOf" srcId="{3024F39F-A247-4898-A81E-287DA6C564B9}" destId="{6E9E3CF3-E88A-4F4B-A713-532B65C4BADA}" srcOrd="1" destOrd="0" presId="urn:microsoft.com/office/officeart/2005/8/layout/orgChart1"/>
    <dgm:cxn modelId="{8E69E0BE-7AE0-784F-A951-17260F1E5F86}" type="presParOf" srcId="{3024F39F-A247-4898-A81E-287DA6C564B9}" destId="{C94C6139-A9A1-451A-B7F8-9724950B13FC}" srcOrd="2" destOrd="0" presId="urn:microsoft.com/office/officeart/2005/8/layout/orgChart1"/>
    <dgm:cxn modelId="{995F5EA6-9B4F-3B41-B31C-2ABB6A167CBD}" type="presParOf" srcId="{C94C6139-A9A1-451A-B7F8-9724950B13FC}" destId="{E6F69392-BB13-471B-9BD8-955AA2F9A9A4}" srcOrd="0" destOrd="0" presId="urn:microsoft.com/office/officeart/2005/8/layout/orgChart1"/>
    <dgm:cxn modelId="{73E52379-D752-2649-A1F8-0D6DC27B5008}" type="presParOf" srcId="{C94C6139-A9A1-451A-B7F8-9724950B13FC}" destId="{9B813CC7-F87C-4EC2-A1DB-9FC1FE68C0EA}" srcOrd="1" destOrd="0" presId="urn:microsoft.com/office/officeart/2005/8/layout/orgChart1"/>
    <dgm:cxn modelId="{10A0D57F-0BA8-B84E-871D-4841D3704FFE}" type="presParOf" srcId="{9B813CC7-F87C-4EC2-A1DB-9FC1FE68C0EA}" destId="{A57B65AD-01BD-4595-8253-AC9D1788E1A8}" srcOrd="0" destOrd="0" presId="urn:microsoft.com/office/officeart/2005/8/layout/orgChart1"/>
    <dgm:cxn modelId="{DC239C1F-C970-454A-93A3-D057726A6AEC}" type="presParOf" srcId="{A57B65AD-01BD-4595-8253-AC9D1788E1A8}" destId="{48B67C78-56DD-4DFB-93E0-E4A363204272}" srcOrd="0" destOrd="0" presId="urn:microsoft.com/office/officeart/2005/8/layout/orgChart1"/>
    <dgm:cxn modelId="{6FCC9487-D158-234F-A365-D0C265F8413A}" type="presParOf" srcId="{A57B65AD-01BD-4595-8253-AC9D1788E1A8}" destId="{D2607AEB-E9DA-4944-8F77-48C136195541}" srcOrd="1" destOrd="0" presId="urn:microsoft.com/office/officeart/2005/8/layout/orgChart1"/>
    <dgm:cxn modelId="{E64DE3F0-8024-A648-97D4-53376F11441D}" type="presParOf" srcId="{9B813CC7-F87C-4EC2-A1DB-9FC1FE68C0EA}" destId="{298DD858-5B1D-4A64-B92D-E37A27234D27}" srcOrd="1" destOrd="0" presId="urn:microsoft.com/office/officeart/2005/8/layout/orgChart1"/>
    <dgm:cxn modelId="{F1567DF6-C4BE-C34B-B0EA-270721F19B82}" type="presParOf" srcId="{9B813CC7-F87C-4EC2-A1DB-9FC1FE68C0EA}" destId="{D164E5E2-CB76-4A19-A944-280A67403DDF}" srcOrd="2" destOrd="0" presId="urn:microsoft.com/office/officeart/2005/8/layout/orgChart1"/>
    <dgm:cxn modelId="{D09909DA-A432-AE42-8418-97AF51338736}" type="presParOf" srcId="{9765ACA6-8518-445E-A75A-4EBD0D06884D}" destId="{9D3951AD-F40D-40D1-A0A2-D55B588F7F88}" srcOrd="4" destOrd="0" presId="urn:microsoft.com/office/officeart/2005/8/layout/orgChart1"/>
    <dgm:cxn modelId="{4B8D4987-9D4A-694E-A3DD-63A8C66B03A0}" type="presParOf" srcId="{9765ACA6-8518-445E-A75A-4EBD0D06884D}" destId="{11F3B5F2-7CDC-45B9-96B1-05B9C778E035}" srcOrd="5" destOrd="0" presId="urn:microsoft.com/office/officeart/2005/8/layout/orgChart1"/>
    <dgm:cxn modelId="{41743FA8-6527-6A40-9864-0C9315E02C6F}" type="presParOf" srcId="{11F3B5F2-7CDC-45B9-96B1-05B9C778E035}" destId="{145E7E6D-3547-4C55-B6F2-0E5AF0403B23}" srcOrd="0" destOrd="0" presId="urn:microsoft.com/office/officeart/2005/8/layout/orgChart1"/>
    <dgm:cxn modelId="{9F81F0DE-6192-6A4F-8E64-5C286C44346E}" type="presParOf" srcId="{145E7E6D-3547-4C55-B6F2-0E5AF0403B23}" destId="{F4752B06-4142-4CED-AF0E-1BE814891F35}" srcOrd="0" destOrd="0" presId="urn:microsoft.com/office/officeart/2005/8/layout/orgChart1"/>
    <dgm:cxn modelId="{5C4790E2-F7AE-A347-9F0E-DA52BC600561}" type="presParOf" srcId="{145E7E6D-3547-4C55-B6F2-0E5AF0403B23}" destId="{36D0BFB9-27A3-48BF-988B-53F7781DDCF9}" srcOrd="1" destOrd="0" presId="urn:microsoft.com/office/officeart/2005/8/layout/orgChart1"/>
    <dgm:cxn modelId="{0BE02EA6-12CC-514A-B357-ADAD292ECBAE}" type="presParOf" srcId="{11F3B5F2-7CDC-45B9-96B1-05B9C778E035}" destId="{359EB58F-5E35-47CB-BB46-92D2A34C3979}" srcOrd="1" destOrd="0" presId="urn:microsoft.com/office/officeart/2005/8/layout/orgChart1"/>
    <dgm:cxn modelId="{7391713A-A015-6E40-A627-12244DDBDEE3}" type="presParOf" srcId="{11F3B5F2-7CDC-45B9-96B1-05B9C778E035}" destId="{1A219DAF-458F-4F0B-A257-35383CF4A498}" srcOrd="2" destOrd="0" presId="urn:microsoft.com/office/officeart/2005/8/layout/orgChart1"/>
    <dgm:cxn modelId="{D1DF4DDA-52DD-F947-80DB-649B398AD283}" type="presParOf" srcId="{9765ACA6-8518-445E-A75A-4EBD0D06884D}" destId="{B3858329-D613-43BC-BEDF-0D157DBDE83F}" srcOrd="6" destOrd="0" presId="urn:microsoft.com/office/officeart/2005/8/layout/orgChart1"/>
    <dgm:cxn modelId="{E5EDF45E-1A04-F845-BA15-B6286A1E7A50}" type="presParOf" srcId="{9765ACA6-8518-445E-A75A-4EBD0D06884D}" destId="{4493B392-CF79-4191-A42E-EB247E5F91E3}" srcOrd="7" destOrd="0" presId="urn:microsoft.com/office/officeart/2005/8/layout/orgChart1"/>
    <dgm:cxn modelId="{ED3E1E0F-377A-A14A-B074-1A01A32B48BB}" type="presParOf" srcId="{4493B392-CF79-4191-A42E-EB247E5F91E3}" destId="{250B0B50-1867-4C9D-B1F2-781ED7046CD7}" srcOrd="0" destOrd="0" presId="urn:microsoft.com/office/officeart/2005/8/layout/orgChart1"/>
    <dgm:cxn modelId="{E47BAAC0-A96F-5141-97C2-B1CC8EA31907}" type="presParOf" srcId="{250B0B50-1867-4C9D-B1F2-781ED7046CD7}" destId="{AF48998F-AC03-4EB3-887B-8F0B6D941441}" srcOrd="0" destOrd="0" presId="urn:microsoft.com/office/officeart/2005/8/layout/orgChart1"/>
    <dgm:cxn modelId="{17FFA0B3-E0BD-4D46-A195-D6B538291B73}" type="presParOf" srcId="{250B0B50-1867-4C9D-B1F2-781ED7046CD7}" destId="{197CA12F-9EA8-4965-8A83-BE1F83C87E31}" srcOrd="1" destOrd="0" presId="urn:microsoft.com/office/officeart/2005/8/layout/orgChart1"/>
    <dgm:cxn modelId="{5BB3F91D-FB02-DA4A-9D5B-5F59C9219F2B}" type="presParOf" srcId="{4493B392-CF79-4191-A42E-EB247E5F91E3}" destId="{68C32E68-6811-419C-B2D4-25542F60ECA4}" srcOrd="1" destOrd="0" presId="urn:microsoft.com/office/officeart/2005/8/layout/orgChart1"/>
    <dgm:cxn modelId="{7F4FB2B2-8CEB-B74D-963C-9300D69053E4}" type="presParOf" srcId="{4493B392-CF79-4191-A42E-EB247E5F91E3}" destId="{B29E09B1-A675-4992-B606-532803C43600}" srcOrd="2" destOrd="0" presId="urn:microsoft.com/office/officeart/2005/8/layout/orgChart1"/>
    <dgm:cxn modelId="{3C2F26D7-3E1A-DC42-9D3A-A426A183B0B4}" type="presParOf" srcId="{B29E09B1-A675-4992-B606-532803C43600}" destId="{D3DCAD5A-F3A7-4EE3-A182-36B4984DFE15}" srcOrd="0" destOrd="0" presId="urn:microsoft.com/office/officeart/2005/8/layout/orgChart1"/>
    <dgm:cxn modelId="{1FC66C6F-2969-F445-A72A-75AA511D77D7}" type="presParOf" srcId="{B29E09B1-A675-4992-B606-532803C43600}" destId="{5FC18C74-A2B5-4C6D-80E1-40F360438CA3}" srcOrd="1" destOrd="0" presId="urn:microsoft.com/office/officeart/2005/8/layout/orgChart1"/>
    <dgm:cxn modelId="{E758DA78-C8A6-E346-BB26-2D20B813C02B}" type="presParOf" srcId="{5FC18C74-A2B5-4C6D-80E1-40F360438CA3}" destId="{2508089F-5F56-4C96-945C-A2537B8236B4}" srcOrd="0" destOrd="0" presId="urn:microsoft.com/office/officeart/2005/8/layout/orgChart1"/>
    <dgm:cxn modelId="{F45F99D9-B727-8B42-9F83-5C5987C2EB23}" type="presParOf" srcId="{2508089F-5F56-4C96-945C-A2537B8236B4}" destId="{1765F274-FF72-432A-BCA4-6A78722CEA06}" srcOrd="0" destOrd="0" presId="urn:microsoft.com/office/officeart/2005/8/layout/orgChart1"/>
    <dgm:cxn modelId="{B08B1EB1-16FA-CD4D-840A-E05CDD0FD1DE}" type="presParOf" srcId="{2508089F-5F56-4C96-945C-A2537B8236B4}" destId="{98374BE7-FF25-4EC1-8B5D-494BE3CC2552}" srcOrd="1" destOrd="0" presId="urn:microsoft.com/office/officeart/2005/8/layout/orgChart1"/>
    <dgm:cxn modelId="{C041D754-4612-064E-9B97-1FA7E37E96DE}" type="presParOf" srcId="{5FC18C74-A2B5-4C6D-80E1-40F360438CA3}" destId="{5199031B-7DC6-49A9-9566-6A5E403CC57F}" srcOrd="1" destOrd="0" presId="urn:microsoft.com/office/officeart/2005/8/layout/orgChart1"/>
    <dgm:cxn modelId="{68A036A1-21EA-5F49-98F7-41122A68DD56}" type="presParOf" srcId="{5FC18C74-A2B5-4C6D-80E1-40F360438CA3}" destId="{5815AD44-8F6F-4F19-A645-2AC60DFCB4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DB3FA-5B9E-4A57-85B9-37D8BBC6A98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9A8BE4E-65ED-494D-A16B-5DDF99420EFA}">
      <dgm:prSet phldrT="[Text]"/>
      <dgm:spPr/>
      <dgm:t>
        <a:bodyPr/>
        <a:lstStyle/>
        <a:p>
          <a:r>
            <a:rPr lang="en-IN" dirty="0"/>
            <a:t>Address</a:t>
          </a:r>
        </a:p>
      </dgm:t>
    </dgm:pt>
    <dgm:pt modelId="{4BD3FD26-B287-4615-91F8-F55010B9DE4A}" type="parTrans" cxnId="{F46DBA9E-A4C0-453F-AD70-07234C8AA629}">
      <dgm:prSet/>
      <dgm:spPr/>
      <dgm:t>
        <a:bodyPr/>
        <a:lstStyle/>
        <a:p>
          <a:endParaRPr lang="en-IN"/>
        </a:p>
      </dgm:t>
    </dgm:pt>
    <dgm:pt modelId="{B4BAA281-DBA7-4DB8-9E90-B362BA5F9334}" type="sibTrans" cxnId="{F46DBA9E-A4C0-453F-AD70-07234C8AA629}">
      <dgm:prSet/>
      <dgm:spPr/>
      <dgm:t>
        <a:bodyPr/>
        <a:lstStyle/>
        <a:p>
          <a:endParaRPr lang="en-IN"/>
        </a:p>
      </dgm:t>
    </dgm:pt>
    <dgm:pt modelId="{EF54FC37-9391-4E93-A09C-B406295823C7}" type="asst">
      <dgm:prSet/>
      <dgm:spPr/>
      <dgm:t>
        <a:bodyPr/>
        <a:lstStyle/>
        <a:p>
          <a:r>
            <a:rPr lang="en-IN" dirty="0"/>
            <a:t>Street 1</a:t>
          </a:r>
        </a:p>
      </dgm:t>
    </dgm:pt>
    <dgm:pt modelId="{AAF30D62-1341-477D-BDAF-82247721D304}" type="parTrans" cxnId="{1EC5F7C0-E148-4CD5-83C0-C429F71BACB9}">
      <dgm:prSet/>
      <dgm:spPr/>
      <dgm:t>
        <a:bodyPr/>
        <a:lstStyle/>
        <a:p>
          <a:endParaRPr lang="en-IN"/>
        </a:p>
      </dgm:t>
    </dgm:pt>
    <dgm:pt modelId="{AA787F6F-B599-448C-AE62-CE028327AFBD}" type="sibTrans" cxnId="{1EC5F7C0-E148-4CD5-83C0-C429F71BACB9}">
      <dgm:prSet/>
      <dgm:spPr/>
      <dgm:t>
        <a:bodyPr/>
        <a:lstStyle/>
        <a:p>
          <a:endParaRPr lang="en-IN"/>
        </a:p>
      </dgm:t>
    </dgm:pt>
    <dgm:pt modelId="{86B70E92-1423-4998-8E3F-E308229D4282}" type="asst">
      <dgm:prSet/>
      <dgm:spPr/>
      <dgm:t>
        <a:bodyPr/>
        <a:lstStyle/>
        <a:p>
          <a:r>
            <a:rPr lang="en-IN" dirty="0"/>
            <a:t>Street 2</a:t>
          </a:r>
        </a:p>
      </dgm:t>
    </dgm:pt>
    <dgm:pt modelId="{D29C31CF-A6BA-41D1-9F75-E0AF3584CC46}" type="parTrans" cxnId="{2E4A85DD-D05D-437E-AAE3-9C41C7DE304B}">
      <dgm:prSet/>
      <dgm:spPr/>
      <dgm:t>
        <a:bodyPr/>
        <a:lstStyle/>
        <a:p>
          <a:endParaRPr lang="en-IN"/>
        </a:p>
      </dgm:t>
    </dgm:pt>
    <dgm:pt modelId="{85560B78-73E6-487C-99EA-E29AB5CA1AC3}" type="sibTrans" cxnId="{2E4A85DD-D05D-437E-AAE3-9C41C7DE304B}">
      <dgm:prSet/>
      <dgm:spPr/>
      <dgm:t>
        <a:bodyPr/>
        <a:lstStyle/>
        <a:p>
          <a:endParaRPr lang="en-IN"/>
        </a:p>
      </dgm:t>
    </dgm:pt>
    <dgm:pt modelId="{FD2A5266-7531-42C4-88FE-E1E0D4FA162D}" type="asst">
      <dgm:prSet/>
      <dgm:spPr/>
      <dgm:t>
        <a:bodyPr/>
        <a:lstStyle/>
        <a:p>
          <a:r>
            <a:rPr lang="en-IN" dirty="0"/>
            <a:t>Is Block</a:t>
          </a:r>
        </a:p>
      </dgm:t>
    </dgm:pt>
    <dgm:pt modelId="{108A1A3B-EEDA-4FB0-AA78-DFFC0ED57BF1}" type="sibTrans" cxnId="{B5533959-8A9E-4B3D-A1AF-B85A010CA138}">
      <dgm:prSet/>
      <dgm:spPr/>
      <dgm:t>
        <a:bodyPr/>
        <a:lstStyle/>
        <a:p>
          <a:endParaRPr lang="en-IN"/>
        </a:p>
      </dgm:t>
    </dgm:pt>
    <dgm:pt modelId="{079FCF39-C3D6-44D9-A6C1-C763D6B525C2}" type="parTrans" cxnId="{B5533959-8A9E-4B3D-A1AF-B85A010CA138}">
      <dgm:prSet/>
      <dgm:spPr/>
      <dgm:t>
        <a:bodyPr/>
        <a:lstStyle/>
        <a:p>
          <a:endParaRPr lang="en-IN"/>
        </a:p>
      </dgm:t>
    </dgm:pt>
    <dgm:pt modelId="{F88B7216-1E76-4B0D-B89C-6C4186370960}" type="asst">
      <dgm:prSet/>
      <dgm:spPr/>
      <dgm:t>
        <a:bodyPr/>
        <a:lstStyle/>
        <a:p>
          <a:r>
            <a:rPr lang="en-IN" dirty="0"/>
            <a:t>Is Intersection</a:t>
          </a:r>
        </a:p>
      </dgm:t>
    </dgm:pt>
    <dgm:pt modelId="{83FE8DEB-5386-4690-9FED-E017B3AF8ECD}" type="parTrans" cxnId="{324D9812-6582-4824-9F24-20DDAAFDC1B6}">
      <dgm:prSet/>
      <dgm:spPr/>
      <dgm:t>
        <a:bodyPr/>
        <a:lstStyle/>
        <a:p>
          <a:endParaRPr lang="en-IN"/>
        </a:p>
      </dgm:t>
    </dgm:pt>
    <dgm:pt modelId="{197DBB00-1BF8-4075-885C-B68E695D6A49}" type="sibTrans" cxnId="{324D9812-6582-4824-9F24-20DDAAFDC1B6}">
      <dgm:prSet/>
      <dgm:spPr/>
      <dgm:t>
        <a:bodyPr/>
        <a:lstStyle/>
        <a:p>
          <a:endParaRPr lang="en-IN"/>
        </a:p>
      </dgm:t>
    </dgm:pt>
    <dgm:pt modelId="{355E7255-F051-4C40-A101-6B08A0436AAC}" type="pres">
      <dgm:prSet presAssocID="{3F3DB3FA-5B9E-4A57-85B9-37D8BBC6A9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2677AD-CFE4-42EA-8C82-EF579D539404}" type="pres">
      <dgm:prSet presAssocID="{89A8BE4E-65ED-494D-A16B-5DDF99420EFA}" presName="hierRoot1" presStyleCnt="0">
        <dgm:presLayoutVars>
          <dgm:hierBranch val="init"/>
        </dgm:presLayoutVars>
      </dgm:prSet>
      <dgm:spPr/>
    </dgm:pt>
    <dgm:pt modelId="{4E68A230-7D19-4EB1-BD85-E228ABBCEA3C}" type="pres">
      <dgm:prSet presAssocID="{89A8BE4E-65ED-494D-A16B-5DDF99420EFA}" presName="rootComposite1" presStyleCnt="0"/>
      <dgm:spPr/>
    </dgm:pt>
    <dgm:pt modelId="{191F7ACF-F709-4E45-A483-87D041AD9D72}" type="pres">
      <dgm:prSet presAssocID="{89A8BE4E-65ED-494D-A16B-5DDF99420EFA}" presName="rootText1" presStyleLbl="node0" presStyleIdx="0" presStyleCnt="1">
        <dgm:presLayoutVars>
          <dgm:chPref val="3"/>
        </dgm:presLayoutVars>
      </dgm:prSet>
      <dgm:spPr/>
    </dgm:pt>
    <dgm:pt modelId="{7761B354-431A-4948-B35A-1DA83D3F4071}" type="pres">
      <dgm:prSet presAssocID="{89A8BE4E-65ED-494D-A16B-5DDF99420EFA}" presName="rootConnector1" presStyleLbl="node1" presStyleIdx="0" presStyleCnt="0"/>
      <dgm:spPr/>
    </dgm:pt>
    <dgm:pt modelId="{1F69A581-E38C-412D-B71D-04F8E71BAED9}" type="pres">
      <dgm:prSet presAssocID="{89A8BE4E-65ED-494D-A16B-5DDF99420EFA}" presName="hierChild2" presStyleCnt="0"/>
      <dgm:spPr/>
    </dgm:pt>
    <dgm:pt modelId="{9765ACA6-8518-445E-A75A-4EBD0D06884D}" type="pres">
      <dgm:prSet presAssocID="{89A8BE4E-65ED-494D-A16B-5DDF99420EFA}" presName="hierChild3" presStyleCnt="0"/>
      <dgm:spPr/>
    </dgm:pt>
    <dgm:pt modelId="{3A854AC0-97B0-4455-88E3-FD2D57A7A3A8}" type="pres">
      <dgm:prSet presAssocID="{AAF30D62-1341-477D-BDAF-82247721D304}" presName="Name111" presStyleLbl="parChTrans1D2" presStyleIdx="0" presStyleCnt="4"/>
      <dgm:spPr/>
    </dgm:pt>
    <dgm:pt modelId="{108E45F6-FF17-4E14-85CF-F3D45F3CF64C}" type="pres">
      <dgm:prSet presAssocID="{EF54FC37-9391-4E93-A09C-B406295823C7}" presName="hierRoot3" presStyleCnt="0">
        <dgm:presLayoutVars>
          <dgm:hierBranch val="init"/>
        </dgm:presLayoutVars>
      </dgm:prSet>
      <dgm:spPr/>
    </dgm:pt>
    <dgm:pt modelId="{D76585B5-3996-4F67-B592-1E3456C452A7}" type="pres">
      <dgm:prSet presAssocID="{EF54FC37-9391-4E93-A09C-B406295823C7}" presName="rootComposite3" presStyleCnt="0"/>
      <dgm:spPr/>
    </dgm:pt>
    <dgm:pt modelId="{6E7813D8-881D-4E9B-A0CB-6D734783B0A9}" type="pres">
      <dgm:prSet presAssocID="{EF54FC37-9391-4E93-A09C-B406295823C7}" presName="rootText3" presStyleLbl="asst1" presStyleIdx="0" presStyleCnt="4" custScaleX="62517" custScaleY="40327" custLinFactNeighborX="-34206" custLinFactNeighborY="-20335">
        <dgm:presLayoutVars>
          <dgm:chPref val="3"/>
        </dgm:presLayoutVars>
      </dgm:prSet>
      <dgm:spPr/>
    </dgm:pt>
    <dgm:pt modelId="{1B676C4E-7F89-46FF-8543-9D805BC3A5C2}" type="pres">
      <dgm:prSet presAssocID="{EF54FC37-9391-4E93-A09C-B406295823C7}" presName="rootConnector3" presStyleLbl="asst1" presStyleIdx="0" presStyleCnt="4"/>
      <dgm:spPr/>
    </dgm:pt>
    <dgm:pt modelId="{C3658673-4965-4E4D-A13A-A02742F4A0FC}" type="pres">
      <dgm:prSet presAssocID="{EF54FC37-9391-4E93-A09C-B406295823C7}" presName="hierChild6" presStyleCnt="0"/>
      <dgm:spPr/>
    </dgm:pt>
    <dgm:pt modelId="{C030B96C-D37C-426C-BC48-918EC6F0F7F1}" type="pres">
      <dgm:prSet presAssocID="{EF54FC37-9391-4E93-A09C-B406295823C7}" presName="hierChild7" presStyleCnt="0"/>
      <dgm:spPr/>
    </dgm:pt>
    <dgm:pt modelId="{CDBFD05C-5FB4-43C9-BC20-E0F1B724DD55}" type="pres">
      <dgm:prSet presAssocID="{D29C31CF-A6BA-41D1-9F75-E0AF3584CC46}" presName="Name111" presStyleLbl="parChTrans1D2" presStyleIdx="1" presStyleCnt="4"/>
      <dgm:spPr/>
    </dgm:pt>
    <dgm:pt modelId="{3024F39F-A247-4898-A81E-287DA6C564B9}" type="pres">
      <dgm:prSet presAssocID="{86B70E92-1423-4998-8E3F-E308229D4282}" presName="hierRoot3" presStyleCnt="0">
        <dgm:presLayoutVars>
          <dgm:hierBranch val="init"/>
        </dgm:presLayoutVars>
      </dgm:prSet>
      <dgm:spPr/>
    </dgm:pt>
    <dgm:pt modelId="{DD4C72CA-974C-4485-ADC0-858F9342D8F6}" type="pres">
      <dgm:prSet presAssocID="{86B70E92-1423-4998-8E3F-E308229D4282}" presName="rootComposite3" presStyleCnt="0"/>
      <dgm:spPr/>
    </dgm:pt>
    <dgm:pt modelId="{0ADBF47C-0A72-4A34-8907-6D55B5DBB772}" type="pres">
      <dgm:prSet presAssocID="{86B70E92-1423-4998-8E3F-E308229D4282}" presName="rootText3" presStyleLbl="asst1" presStyleIdx="1" presStyleCnt="4" custScaleX="61200" custScaleY="39052">
        <dgm:presLayoutVars>
          <dgm:chPref val="3"/>
        </dgm:presLayoutVars>
      </dgm:prSet>
      <dgm:spPr/>
    </dgm:pt>
    <dgm:pt modelId="{0B382C4D-7CD4-4FD3-BEC2-DD1ABF426EEC}" type="pres">
      <dgm:prSet presAssocID="{86B70E92-1423-4998-8E3F-E308229D4282}" presName="rootConnector3" presStyleLbl="asst1" presStyleIdx="1" presStyleCnt="4"/>
      <dgm:spPr/>
    </dgm:pt>
    <dgm:pt modelId="{6E9E3CF3-E88A-4F4B-A713-532B65C4BADA}" type="pres">
      <dgm:prSet presAssocID="{86B70E92-1423-4998-8E3F-E308229D4282}" presName="hierChild6" presStyleCnt="0"/>
      <dgm:spPr/>
    </dgm:pt>
    <dgm:pt modelId="{C94C6139-A9A1-451A-B7F8-9724950B13FC}" type="pres">
      <dgm:prSet presAssocID="{86B70E92-1423-4998-8E3F-E308229D4282}" presName="hierChild7" presStyleCnt="0"/>
      <dgm:spPr/>
    </dgm:pt>
    <dgm:pt modelId="{9D3951AD-F40D-40D1-A0A2-D55B588F7F88}" type="pres">
      <dgm:prSet presAssocID="{079FCF39-C3D6-44D9-A6C1-C763D6B525C2}" presName="Name111" presStyleLbl="parChTrans1D2" presStyleIdx="2" presStyleCnt="4"/>
      <dgm:spPr/>
    </dgm:pt>
    <dgm:pt modelId="{11F3B5F2-7CDC-45B9-96B1-05B9C778E035}" type="pres">
      <dgm:prSet presAssocID="{FD2A5266-7531-42C4-88FE-E1E0D4FA162D}" presName="hierRoot3" presStyleCnt="0">
        <dgm:presLayoutVars>
          <dgm:hierBranch val="init"/>
        </dgm:presLayoutVars>
      </dgm:prSet>
      <dgm:spPr/>
    </dgm:pt>
    <dgm:pt modelId="{145E7E6D-3547-4C55-B6F2-0E5AF0403B23}" type="pres">
      <dgm:prSet presAssocID="{FD2A5266-7531-42C4-88FE-E1E0D4FA162D}" presName="rootComposite3" presStyleCnt="0"/>
      <dgm:spPr/>
    </dgm:pt>
    <dgm:pt modelId="{F4752B06-4142-4CED-AF0E-1BE814891F35}" type="pres">
      <dgm:prSet presAssocID="{FD2A5266-7531-42C4-88FE-E1E0D4FA162D}" presName="rootText3" presStyleLbl="asst1" presStyleIdx="2" presStyleCnt="4" custScaleX="59028" custScaleY="32768" custLinFactX="4819" custLinFactNeighborX="100000" custLinFactNeighborY="-11866">
        <dgm:presLayoutVars>
          <dgm:chPref val="3"/>
        </dgm:presLayoutVars>
      </dgm:prSet>
      <dgm:spPr/>
    </dgm:pt>
    <dgm:pt modelId="{36D0BFB9-27A3-48BF-988B-53F7781DDCF9}" type="pres">
      <dgm:prSet presAssocID="{FD2A5266-7531-42C4-88FE-E1E0D4FA162D}" presName="rootConnector3" presStyleLbl="asst1" presStyleIdx="2" presStyleCnt="4"/>
      <dgm:spPr/>
    </dgm:pt>
    <dgm:pt modelId="{359EB58F-5E35-47CB-BB46-92D2A34C3979}" type="pres">
      <dgm:prSet presAssocID="{FD2A5266-7531-42C4-88FE-E1E0D4FA162D}" presName="hierChild6" presStyleCnt="0"/>
      <dgm:spPr/>
    </dgm:pt>
    <dgm:pt modelId="{1A219DAF-458F-4F0B-A257-35383CF4A498}" type="pres">
      <dgm:prSet presAssocID="{FD2A5266-7531-42C4-88FE-E1E0D4FA162D}" presName="hierChild7" presStyleCnt="0"/>
      <dgm:spPr/>
    </dgm:pt>
    <dgm:pt modelId="{B3858329-D613-43BC-BEDF-0D157DBDE83F}" type="pres">
      <dgm:prSet presAssocID="{83FE8DEB-5386-4690-9FED-E017B3AF8ECD}" presName="Name111" presStyleLbl="parChTrans1D2" presStyleIdx="3" presStyleCnt="4"/>
      <dgm:spPr/>
    </dgm:pt>
    <dgm:pt modelId="{4493B392-CF79-4191-A42E-EB247E5F91E3}" type="pres">
      <dgm:prSet presAssocID="{F88B7216-1E76-4B0D-B89C-6C4186370960}" presName="hierRoot3" presStyleCnt="0">
        <dgm:presLayoutVars>
          <dgm:hierBranch val="init"/>
        </dgm:presLayoutVars>
      </dgm:prSet>
      <dgm:spPr/>
    </dgm:pt>
    <dgm:pt modelId="{250B0B50-1867-4C9D-B1F2-781ED7046CD7}" type="pres">
      <dgm:prSet presAssocID="{F88B7216-1E76-4B0D-B89C-6C4186370960}" presName="rootComposite3" presStyleCnt="0"/>
      <dgm:spPr/>
    </dgm:pt>
    <dgm:pt modelId="{AF48998F-AC03-4EB3-887B-8F0B6D941441}" type="pres">
      <dgm:prSet presAssocID="{F88B7216-1E76-4B0D-B89C-6C4186370960}" presName="rootText3" presStyleLbl="asst1" presStyleIdx="3" presStyleCnt="4" custScaleX="83054" custScaleY="39457" custLinFactX="-47119" custLinFactNeighborX="-100000" custLinFactNeighborY="-35583">
        <dgm:presLayoutVars>
          <dgm:chPref val="3"/>
        </dgm:presLayoutVars>
      </dgm:prSet>
      <dgm:spPr/>
    </dgm:pt>
    <dgm:pt modelId="{197CA12F-9EA8-4965-8A83-BE1F83C87E31}" type="pres">
      <dgm:prSet presAssocID="{F88B7216-1E76-4B0D-B89C-6C4186370960}" presName="rootConnector3" presStyleLbl="asst1" presStyleIdx="3" presStyleCnt="4"/>
      <dgm:spPr/>
    </dgm:pt>
    <dgm:pt modelId="{68C32E68-6811-419C-B2D4-25542F60ECA4}" type="pres">
      <dgm:prSet presAssocID="{F88B7216-1E76-4B0D-B89C-6C4186370960}" presName="hierChild6" presStyleCnt="0"/>
      <dgm:spPr/>
    </dgm:pt>
    <dgm:pt modelId="{B29E09B1-A675-4992-B606-532803C43600}" type="pres">
      <dgm:prSet presAssocID="{F88B7216-1E76-4B0D-B89C-6C4186370960}" presName="hierChild7" presStyleCnt="0"/>
      <dgm:spPr/>
    </dgm:pt>
  </dgm:ptLst>
  <dgm:cxnLst>
    <dgm:cxn modelId="{2962F207-BDA8-5F49-80DF-C7BEF984E829}" type="presOf" srcId="{FD2A5266-7531-42C4-88FE-E1E0D4FA162D}" destId="{36D0BFB9-27A3-48BF-988B-53F7781DDCF9}" srcOrd="1" destOrd="0" presId="urn:microsoft.com/office/officeart/2005/8/layout/orgChart1"/>
    <dgm:cxn modelId="{3240310B-455A-0B45-A7A5-A4F8184AA17C}" type="presOf" srcId="{83FE8DEB-5386-4690-9FED-E017B3AF8ECD}" destId="{B3858329-D613-43BC-BEDF-0D157DBDE83F}" srcOrd="0" destOrd="0" presId="urn:microsoft.com/office/officeart/2005/8/layout/orgChart1"/>
    <dgm:cxn modelId="{324D9812-6582-4824-9F24-20DDAAFDC1B6}" srcId="{89A8BE4E-65ED-494D-A16B-5DDF99420EFA}" destId="{F88B7216-1E76-4B0D-B89C-6C4186370960}" srcOrd="3" destOrd="0" parTransId="{83FE8DEB-5386-4690-9FED-E017B3AF8ECD}" sibTransId="{197DBB00-1BF8-4075-885C-B68E695D6A49}"/>
    <dgm:cxn modelId="{08BB1B1E-2817-B24D-9E18-3789CDC0C00A}" type="presOf" srcId="{86B70E92-1423-4998-8E3F-E308229D4282}" destId="{0ADBF47C-0A72-4A34-8907-6D55B5DBB772}" srcOrd="0" destOrd="0" presId="urn:microsoft.com/office/officeart/2005/8/layout/orgChart1"/>
    <dgm:cxn modelId="{BB934D22-A53A-6742-A853-71316A9CA74E}" type="presOf" srcId="{AAF30D62-1341-477D-BDAF-82247721D304}" destId="{3A854AC0-97B0-4455-88E3-FD2D57A7A3A8}" srcOrd="0" destOrd="0" presId="urn:microsoft.com/office/officeart/2005/8/layout/orgChart1"/>
    <dgm:cxn modelId="{C70CD92F-0EF5-A849-8DCE-9CFB26C9E7CF}" type="presOf" srcId="{F88B7216-1E76-4B0D-B89C-6C4186370960}" destId="{AF48998F-AC03-4EB3-887B-8F0B6D941441}" srcOrd="0" destOrd="0" presId="urn:microsoft.com/office/officeart/2005/8/layout/orgChart1"/>
    <dgm:cxn modelId="{5DBAE737-56A6-0940-8BE7-E7E43303A345}" type="presOf" srcId="{89A8BE4E-65ED-494D-A16B-5DDF99420EFA}" destId="{191F7ACF-F709-4E45-A483-87D041AD9D72}" srcOrd="0" destOrd="0" presId="urn:microsoft.com/office/officeart/2005/8/layout/orgChart1"/>
    <dgm:cxn modelId="{6836D66C-9DF6-7C43-85AE-232AAADA8240}" type="presOf" srcId="{D29C31CF-A6BA-41D1-9F75-E0AF3584CC46}" destId="{CDBFD05C-5FB4-43C9-BC20-E0F1B724DD55}" srcOrd="0" destOrd="0" presId="urn:microsoft.com/office/officeart/2005/8/layout/orgChart1"/>
    <dgm:cxn modelId="{43DC2D57-070F-BF43-ABA3-33D05B90DAFE}" type="presOf" srcId="{FD2A5266-7531-42C4-88FE-E1E0D4FA162D}" destId="{F4752B06-4142-4CED-AF0E-1BE814891F35}" srcOrd="0" destOrd="0" presId="urn:microsoft.com/office/officeart/2005/8/layout/orgChart1"/>
    <dgm:cxn modelId="{B5533959-8A9E-4B3D-A1AF-B85A010CA138}" srcId="{89A8BE4E-65ED-494D-A16B-5DDF99420EFA}" destId="{FD2A5266-7531-42C4-88FE-E1E0D4FA162D}" srcOrd="2" destOrd="0" parTransId="{079FCF39-C3D6-44D9-A6C1-C763D6B525C2}" sibTransId="{108A1A3B-EEDA-4FB0-AA78-DFFC0ED57BF1}"/>
    <dgm:cxn modelId="{28978392-52F7-4E44-8E8C-79864E397669}" type="presOf" srcId="{89A8BE4E-65ED-494D-A16B-5DDF99420EFA}" destId="{7761B354-431A-4948-B35A-1DA83D3F4071}" srcOrd="1" destOrd="0" presId="urn:microsoft.com/office/officeart/2005/8/layout/orgChart1"/>
    <dgm:cxn modelId="{A8C36393-1774-3646-B791-29FC51512663}" type="presOf" srcId="{079FCF39-C3D6-44D9-A6C1-C763D6B525C2}" destId="{9D3951AD-F40D-40D1-A0A2-D55B588F7F88}" srcOrd="0" destOrd="0" presId="urn:microsoft.com/office/officeart/2005/8/layout/orgChart1"/>
    <dgm:cxn modelId="{F46DBA9E-A4C0-453F-AD70-07234C8AA629}" srcId="{3F3DB3FA-5B9E-4A57-85B9-37D8BBC6A98D}" destId="{89A8BE4E-65ED-494D-A16B-5DDF99420EFA}" srcOrd="0" destOrd="0" parTransId="{4BD3FD26-B287-4615-91F8-F55010B9DE4A}" sibTransId="{B4BAA281-DBA7-4DB8-9E90-B362BA5F9334}"/>
    <dgm:cxn modelId="{1EC5F7C0-E148-4CD5-83C0-C429F71BACB9}" srcId="{89A8BE4E-65ED-494D-A16B-5DDF99420EFA}" destId="{EF54FC37-9391-4E93-A09C-B406295823C7}" srcOrd="0" destOrd="0" parTransId="{AAF30D62-1341-477D-BDAF-82247721D304}" sibTransId="{AA787F6F-B599-448C-AE62-CE028327AFBD}"/>
    <dgm:cxn modelId="{2E4A85DD-D05D-437E-AAE3-9C41C7DE304B}" srcId="{89A8BE4E-65ED-494D-A16B-5DDF99420EFA}" destId="{86B70E92-1423-4998-8E3F-E308229D4282}" srcOrd="1" destOrd="0" parTransId="{D29C31CF-A6BA-41D1-9F75-E0AF3584CC46}" sibTransId="{85560B78-73E6-487C-99EA-E29AB5CA1AC3}"/>
    <dgm:cxn modelId="{CA4861E1-7E36-E84B-8D71-589CFEC4325E}" type="presOf" srcId="{EF54FC37-9391-4E93-A09C-B406295823C7}" destId="{6E7813D8-881D-4E9B-A0CB-6D734783B0A9}" srcOrd="0" destOrd="0" presId="urn:microsoft.com/office/officeart/2005/8/layout/orgChart1"/>
    <dgm:cxn modelId="{3909F4E2-0CEE-6A4B-A68E-67E6F1C30FA1}" type="presOf" srcId="{EF54FC37-9391-4E93-A09C-B406295823C7}" destId="{1B676C4E-7F89-46FF-8543-9D805BC3A5C2}" srcOrd="1" destOrd="0" presId="urn:microsoft.com/office/officeart/2005/8/layout/orgChart1"/>
    <dgm:cxn modelId="{2F8263ED-E52D-7442-95CB-221E4E7E4FAB}" type="presOf" srcId="{3F3DB3FA-5B9E-4A57-85B9-37D8BBC6A98D}" destId="{355E7255-F051-4C40-A101-6B08A0436AAC}" srcOrd="0" destOrd="0" presId="urn:microsoft.com/office/officeart/2005/8/layout/orgChart1"/>
    <dgm:cxn modelId="{419C9FF5-7C81-1B4B-9EBA-F70BF852BBE3}" type="presOf" srcId="{F88B7216-1E76-4B0D-B89C-6C4186370960}" destId="{197CA12F-9EA8-4965-8A83-BE1F83C87E31}" srcOrd="1" destOrd="0" presId="urn:microsoft.com/office/officeart/2005/8/layout/orgChart1"/>
    <dgm:cxn modelId="{353DC7F9-9266-E44F-BF80-245765F8BE7B}" type="presOf" srcId="{86B70E92-1423-4998-8E3F-E308229D4282}" destId="{0B382C4D-7CD4-4FD3-BEC2-DD1ABF426EEC}" srcOrd="1" destOrd="0" presId="urn:microsoft.com/office/officeart/2005/8/layout/orgChart1"/>
    <dgm:cxn modelId="{DC988C85-4085-3144-9D86-8CD1E9A80A41}" type="presParOf" srcId="{355E7255-F051-4C40-A101-6B08A0436AAC}" destId="{302677AD-CFE4-42EA-8C82-EF579D539404}" srcOrd="0" destOrd="0" presId="urn:microsoft.com/office/officeart/2005/8/layout/orgChart1"/>
    <dgm:cxn modelId="{89FE7803-7DD4-B846-8482-8E3792D8B553}" type="presParOf" srcId="{302677AD-CFE4-42EA-8C82-EF579D539404}" destId="{4E68A230-7D19-4EB1-BD85-E228ABBCEA3C}" srcOrd="0" destOrd="0" presId="urn:microsoft.com/office/officeart/2005/8/layout/orgChart1"/>
    <dgm:cxn modelId="{2102B949-9DED-044E-91FF-CA9EF70652EC}" type="presParOf" srcId="{4E68A230-7D19-4EB1-BD85-E228ABBCEA3C}" destId="{191F7ACF-F709-4E45-A483-87D041AD9D72}" srcOrd="0" destOrd="0" presId="urn:microsoft.com/office/officeart/2005/8/layout/orgChart1"/>
    <dgm:cxn modelId="{64127050-D9BB-8946-94EF-15791206AE51}" type="presParOf" srcId="{4E68A230-7D19-4EB1-BD85-E228ABBCEA3C}" destId="{7761B354-431A-4948-B35A-1DA83D3F4071}" srcOrd="1" destOrd="0" presId="urn:microsoft.com/office/officeart/2005/8/layout/orgChart1"/>
    <dgm:cxn modelId="{F9F07E74-C005-1B4D-9B3B-872F4D4A65ED}" type="presParOf" srcId="{302677AD-CFE4-42EA-8C82-EF579D539404}" destId="{1F69A581-E38C-412D-B71D-04F8E71BAED9}" srcOrd="1" destOrd="0" presId="urn:microsoft.com/office/officeart/2005/8/layout/orgChart1"/>
    <dgm:cxn modelId="{8EC1484D-DF4D-504E-A095-46087D1B1790}" type="presParOf" srcId="{302677AD-CFE4-42EA-8C82-EF579D539404}" destId="{9765ACA6-8518-445E-A75A-4EBD0D06884D}" srcOrd="2" destOrd="0" presId="urn:microsoft.com/office/officeart/2005/8/layout/orgChart1"/>
    <dgm:cxn modelId="{A937AC90-EABC-1A43-862A-DEBEF6FAC2D6}" type="presParOf" srcId="{9765ACA6-8518-445E-A75A-4EBD0D06884D}" destId="{3A854AC0-97B0-4455-88E3-FD2D57A7A3A8}" srcOrd="0" destOrd="0" presId="urn:microsoft.com/office/officeart/2005/8/layout/orgChart1"/>
    <dgm:cxn modelId="{BF576BDB-7DFF-6148-8EAA-B3EBB63A0586}" type="presParOf" srcId="{9765ACA6-8518-445E-A75A-4EBD0D06884D}" destId="{108E45F6-FF17-4E14-85CF-F3D45F3CF64C}" srcOrd="1" destOrd="0" presId="urn:microsoft.com/office/officeart/2005/8/layout/orgChart1"/>
    <dgm:cxn modelId="{BAF9BDF5-5BD7-B74F-86A5-10BDD3890C5D}" type="presParOf" srcId="{108E45F6-FF17-4E14-85CF-F3D45F3CF64C}" destId="{D76585B5-3996-4F67-B592-1E3456C452A7}" srcOrd="0" destOrd="0" presId="urn:microsoft.com/office/officeart/2005/8/layout/orgChart1"/>
    <dgm:cxn modelId="{706C57BD-BB87-E946-8E45-42FE68F73ABA}" type="presParOf" srcId="{D76585B5-3996-4F67-B592-1E3456C452A7}" destId="{6E7813D8-881D-4E9B-A0CB-6D734783B0A9}" srcOrd="0" destOrd="0" presId="urn:microsoft.com/office/officeart/2005/8/layout/orgChart1"/>
    <dgm:cxn modelId="{6A4A2F58-96E5-1F49-B3AF-0A145FDB5950}" type="presParOf" srcId="{D76585B5-3996-4F67-B592-1E3456C452A7}" destId="{1B676C4E-7F89-46FF-8543-9D805BC3A5C2}" srcOrd="1" destOrd="0" presId="urn:microsoft.com/office/officeart/2005/8/layout/orgChart1"/>
    <dgm:cxn modelId="{AC1A4CBE-7F76-0E49-BAC6-BCE353DAC06A}" type="presParOf" srcId="{108E45F6-FF17-4E14-85CF-F3D45F3CF64C}" destId="{C3658673-4965-4E4D-A13A-A02742F4A0FC}" srcOrd="1" destOrd="0" presId="urn:microsoft.com/office/officeart/2005/8/layout/orgChart1"/>
    <dgm:cxn modelId="{46FE5982-4245-1848-99F2-EF2794B6105C}" type="presParOf" srcId="{108E45F6-FF17-4E14-85CF-F3D45F3CF64C}" destId="{C030B96C-D37C-426C-BC48-918EC6F0F7F1}" srcOrd="2" destOrd="0" presId="urn:microsoft.com/office/officeart/2005/8/layout/orgChart1"/>
    <dgm:cxn modelId="{97B4BE46-4973-344F-B1E6-87C9F7BDAA57}" type="presParOf" srcId="{9765ACA6-8518-445E-A75A-4EBD0D06884D}" destId="{CDBFD05C-5FB4-43C9-BC20-E0F1B724DD55}" srcOrd="2" destOrd="0" presId="urn:microsoft.com/office/officeart/2005/8/layout/orgChart1"/>
    <dgm:cxn modelId="{8BB619AE-14E3-E444-85C9-41753869716E}" type="presParOf" srcId="{9765ACA6-8518-445E-A75A-4EBD0D06884D}" destId="{3024F39F-A247-4898-A81E-287DA6C564B9}" srcOrd="3" destOrd="0" presId="urn:microsoft.com/office/officeart/2005/8/layout/orgChart1"/>
    <dgm:cxn modelId="{3A52BB12-A784-F243-8491-B057792A8ED6}" type="presParOf" srcId="{3024F39F-A247-4898-A81E-287DA6C564B9}" destId="{DD4C72CA-974C-4485-ADC0-858F9342D8F6}" srcOrd="0" destOrd="0" presId="urn:microsoft.com/office/officeart/2005/8/layout/orgChart1"/>
    <dgm:cxn modelId="{2659CA6C-06ED-CB48-81DA-EA9D8C6BCC63}" type="presParOf" srcId="{DD4C72CA-974C-4485-ADC0-858F9342D8F6}" destId="{0ADBF47C-0A72-4A34-8907-6D55B5DBB772}" srcOrd="0" destOrd="0" presId="urn:microsoft.com/office/officeart/2005/8/layout/orgChart1"/>
    <dgm:cxn modelId="{CF6D4399-3867-6740-A000-9CA5C4811A4C}" type="presParOf" srcId="{DD4C72CA-974C-4485-ADC0-858F9342D8F6}" destId="{0B382C4D-7CD4-4FD3-BEC2-DD1ABF426EEC}" srcOrd="1" destOrd="0" presId="urn:microsoft.com/office/officeart/2005/8/layout/orgChart1"/>
    <dgm:cxn modelId="{D31A84AA-BDD9-1044-8C9A-DD16CC96735F}" type="presParOf" srcId="{3024F39F-A247-4898-A81E-287DA6C564B9}" destId="{6E9E3CF3-E88A-4F4B-A713-532B65C4BADA}" srcOrd="1" destOrd="0" presId="urn:microsoft.com/office/officeart/2005/8/layout/orgChart1"/>
    <dgm:cxn modelId="{F186E8A0-6F2A-B049-89D5-C69577715113}" type="presParOf" srcId="{3024F39F-A247-4898-A81E-287DA6C564B9}" destId="{C94C6139-A9A1-451A-B7F8-9724950B13FC}" srcOrd="2" destOrd="0" presId="urn:microsoft.com/office/officeart/2005/8/layout/orgChart1"/>
    <dgm:cxn modelId="{7E64996D-496B-914D-8D43-C22F5240EF5C}" type="presParOf" srcId="{9765ACA6-8518-445E-A75A-4EBD0D06884D}" destId="{9D3951AD-F40D-40D1-A0A2-D55B588F7F88}" srcOrd="4" destOrd="0" presId="urn:microsoft.com/office/officeart/2005/8/layout/orgChart1"/>
    <dgm:cxn modelId="{3FFC35D8-3A96-FA4F-9504-AC32B8E2A470}" type="presParOf" srcId="{9765ACA6-8518-445E-A75A-4EBD0D06884D}" destId="{11F3B5F2-7CDC-45B9-96B1-05B9C778E035}" srcOrd="5" destOrd="0" presId="urn:microsoft.com/office/officeart/2005/8/layout/orgChart1"/>
    <dgm:cxn modelId="{82303A96-2C98-C642-A1C2-F76477FF6A90}" type="presParOf" srcId="{11F3B5F2-7CDC-45B9-96B1-05B9C778E035}" destId="{145E7E6D-3547-4C55-B6F2-0E5AF0403B23}" srcOrd="0" destOrd="0" presId="urn:microsoft.com/office/officeart/2005/8/layout/orgChart1"/>
    <dgm:cxn modelId="{03215F8A-53D9-A047-AA57-30854E82D830}" type="presParOf" srcId="{145E7E6D-3547-4C55-B6F2-0E5AF0403B23}" destId="{F4752B06-4142-4CED-AF0E-1BE814891F35}" srcOrd="0" destOrd="0" presId="urn:microsoft.com/office/officeart/2005/8/layout/orgChart1"/>
    <dgm:cxn modelId="{0E2D9B75-9EA5-BA48-9B21-9E266424EE36}" type="presParOf" srcId="{145E7E6D-3547-4C55-B6F2-0E5AF0403B23}" destId="{36D0BFB9-27A3-48BF-988B-53F7781DDCF9}" srcOrd="1" destOrd="0" presId="urn:microsoft.com/office/officeart/2005/8/layout/orgChart1"/>
    <dgm:cxn modelId="{59759A46-C9ED-4345-8D50-3429A0EC320C}" type="presParOf" srcId="{11F3B5F2-7CDC-45B9-96B1-05B9C778E035}" destId="{359EB58F-5E35-47CB-BB46-92D2A34C3979}" srcOrd="1" destOrd="0" presId="urn:microsoft.com/office/officeart/2005/8/layout/orgChart1"/>
    <dgm:cxn modelId="{312D296F-A279-0444-967F-E10485B473B7}" type="presParOf" srcId="{11F3B5F2-7CDC-45B9-96B1-05B9C778E035}" destId="{1A219DAF-458F-4F0B-A257-35383CF4A498}" srcOrd="2" destOrd="0" presId="urn:microsoft.com/office/officeart/2005/8/layout/orgChart1"/>
    <dgm:cxn modelId="{1946687A-9544-FB4E-B2C6-25E817882082}" type="presParOf" srcId="{9765ACA6-8518-445E-A75A-4EBD0D06884D}" destId="{B3858329-D613-43BC-BEDF-0D157DBDE83F}" srcOrd="6" destOrd="0" presId="urn:microsoft.com/office/officeart/2005/8/layout/orgChart1"/>
    <dgm:cxn modelId="{BC372CB1-3901-DB4E-B8FE-63DCD3CEB0A3}" type="presParOf" srcId="{9765ACA6-8518-445E-A75A-4EBD0D06884D}" destId="{4493B392-CF79-4191-A42E-EB247E5F91E3}" srcOrd="7" destOrd="0" presId="urn:microsoft.com/office/officeart/2005/8/layout/orgChart1"/>
    <dgm:cxn modelId="{66D74E6D-B0FE-6A47-9A85-B1E2EC9F05E3}" type="presParOf" srcId="{4493B392-CF79-4191-A42E-EB247E5F91E3}" destId="{250B0B50-1867-4C9D-B1F2-781ED7046CD7}" srcOrd="0" destOrd="0" presId="urn:microsoft.com/office/officeart/2005/8/layout/orgChart1"/>
    <dgm:cxn modelId="{20E2EFAD-88AA-9943-A4B5-8A755AC0A19E}" type="presParOf" srcId="{250B0B50-1867-4C9D-B1F2-781ED7046CD7}" destId="{AF48998F-AC03-4EB3-887B-8F0B6D941441}" srcOrd="0" destOrd="0" presId="urn:microsoft.com/office/officeart/2005/8/layout/orgChart1"/>
    <dgm:cxn modelId="{ACF035F4-085D-1846-9027-F4D70597CE41}" type="presParOf" srcId="{250B0B50-1867-4C9D-B1F2-781ED7046CD7}" destId="{197CA12F-9EA8-4965-8A83-BE1F83C87E31}" srcOrd="1" destOrd="0" presId="urn:microsoft.com/office/officeart/2005/8/layout/orgChart1"/>
    <dgm:cxn modelId="{A1A563CC-4EFB-4F44-AA98-019053AE8676}" type="presParOf" srcId="{4493B392-CF79-4191-A42E-EB247E5F91E3}" destId="{68C32E68-6811-419C-B2D4-25542F60ECA4}" srcOrd="1" destOrd="0" presId="urn:microsoft.com/office/officeart/2005/8/layout/orgChart1"/>
    <dgm:cxn modelId="{485AA3BC-C346-1D4C-84E6-F8BC4E85D433}" type="presParOf" srcId="{4493B392-CF79-4191-A42E-EB247E5F91E3}" destId="{B29E09B1-A675-4992-B606-532803C436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CAD5A-F3A7-4EE3-A182-36B4984DFE15}">
      <dsp:nvSpPr>
        <dsp:cNvPr id="0" name=""/>
        <dsp:cNvSpPr/>
      </dsp:nvSpPr>
      <dsp:spPr>
        <a:xfrm>
          <a:off x="3008873" y="3540490"/>
          <a:ext cx="984640" cy="489405"/>
        </a:xfrm>
        <a:custGeom>
          <a:avLst/>
          <a:gdLst/>
          <a:ahLst/>
          <a:cxnLst/>
          <a:rect l="0" t="0" r="0" b="0"/>
          <a:pathLst>
            <a:path>
              <a:moveTo>
                <a:pt x="984640" y="0"/>
              </a:moveTo>
              <a:lnTo>
                <a:pt x="984640" y="489405"/>
              </a:lnTo>
              <a:lnTo>
                <a:pt x="0" y="489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58329-D613-43BC-BEDF-0D157DBDE83F}">
      <dsp:nvSpPr>
        <dsp:cNvPr id="0" name=""/>
        <dsp:cNvSpPr/>
      </dsp:nvSpPr>
      <dsp:spPr>
        <a:xfrm>
          <a:off x="4489196" y="733125"/>
          <a:ext cx="545226" cy="2558843"/>
        </a:xfrm>
        <a:custGeom>
          <a:avLst/>
          <a:gdLst/>
          <a:ahLst/>
          <a:cxnLst/>
          <a:rect l="0" t="0" r="0" b="0"/>
          <a:pathLst>
            <a:path>
              <a:moveTo>
                <a:pt x="545226" y="0"/>
              </a:moveTo>
              <a:lnTo>
                <a:pt x="545226" y="2558843"/>
              </a:lnTo>
              <a:lnTo>
                <a:pt x="0" y="25588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951AD-F40D-40D1-A0A2-D55B588F7F88}">
      <dsp:nvSpPr>
        <dsp:cNvPr id="0" name=""/>
        <dsp:cNvSpPr/>
      </dsp:nvSpPr>
      <dsp:spPr>
        <a:xfrm>
          <a:off x="5034423" y="733125"/>
          <a:ext cx="201725" cy="2668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183"/>
              </a:lnTo>
              <a:lnTo>
                <a:pt x="201725" y="26681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69392-BB13-471B-9BD8-955AA2F9A9A4}">
      <dsp:nvSpPr>
        <dsp:cNvPr id="0" name=""/>
        <dsp:cNvSpPr/>
      </dsp:nvSpPr>
      <dsp:spPr>
        <a:xfrm>
          <a:off x="6760450" y="1635559"/>
          <a:ext cx="1024568" cy="6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916"/>
              </a:lnTo>
              <a:lnTo>
                <a:pt x="1024568" y="6259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FD05C-5FB4-43C9-BC20-E0F1B724DD55}">
      <dsp:nvSpPr>
        <dsp:cNvPr id="0" name=""/>
        <dsp:cNvSpPr/>
      </dsp:nvSpPr>
      <dsp:spPr>
        <a:xfrm>
          <a:off x="5034423" y="733125"/>
          <a:ext cx="1152586" cy="67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127"/>
              </a:lnTo>
              <a:lnTo>
                <a:pt x="1152586" y="6741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54AC0-97B0-4455-88E3-FD2D57A7A3A8}">
      <dsp:nvSpPr>
        <dsp:cNvPr id="0" name=""/>
        <dsp:cNvSpPr/>
      </dsp:nvSpPr>
      <dsp:spPr>
        <a:xfrm>
          <a:off x="4158305" y="733125"/>
          <a:ext cx="876117" cy="921701"/>
        </a:xfrm>
        <a:custGeom>
          <a:avLst/>
          <a:gdLst/>
          <a:ahLst/>
          <a:cxnLst/>
          <a:rect l="0" t="0" r="0" b="0"/>
          <a:pathLst>
            <a:path>
              <a:moveTo>
                <a:pt x="876117" y="0"/>
              </a:moveTo>
              <a:lnTo>
                <a:pt x="876117" y="921701"/>
              </a:lnTo>
              <a:lnTo>
                <a:pt x="0" y="9217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270F1-EAAD-4E77-989F-AD19AECAEBF5}">
      <dsp:nvSpPr>
        <dsp:cNvPr id="0" name=""/>
        <dsp:cNvSpPr/>
      </dsp:nvSpPr>
      <dsp:spPr>
        <a:xfrm>
          <a:off x="4988703" y="733125"/>
          <a:ext cx="91440" cy="44697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97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F7ACF-F709-4E45-A483-87D041AD9D72}">
      <dsp:nvSpPr>
        <dsp:cNvPr id="0" name=""/>
        <dsp:cNvSpPr/>
      </dsp:nvSpPr>
      <dsp:spPr>
        <a:xfrm>
          <a:off x="4301675" y="377"/>
          <a:ext cx="1465495" cy="732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Dates</a:t>
          </a:r>
        </a:p>
      </dsp:txBody>
      <dsp:txXfrm>
        <a:off x="4301675" y="377"/>
        <a:ext cx="1465495" cy="732747"/>
      </dsp:txXfrm>
    </dsp:sp>
    <dsp:sp modelId="{4FB0AA00-0ECA-4867-A084-B8217688F133}">
      <dsp:nvSpPr>
        <dsp:cNvPr id="0" name=""/>
        <dsp:cNvSpPr/>
      </dsp:nvSpPr>
      <dsp:spPr>
        <a:xfrm>
          <a:off x="4577752" y="5202886"/>
          <a:ext cx="913340" cy="504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Year</a:t>
          </a:r>
        </a:p>
      </dsp:txBody>
      <dsp:txXfrm>
        <a:off x="4577752" y="5202886"/>
        <a:ext cx="913340" cy="504467"/>
      </dsp:txXfrm>
    </dsp:sp>
    <dsp:sp modelId="{6E7813D8-881D-4E9B-A0CB-6D734783B0A9}">
      <dsp:nvSpPr>
        <dsp:cNvPr id="0" name=""/>
        <dsp:cNvSpPr/>
      </dsp:nvSpPr>
      <dsp:spPr>
        <a:xfrm>
          <a:off x="3350290" y="1407997"/>
          <a:ext cx="808015" cy="493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Day</a:t>
          </a:r>
        </a:p>
      </dsp:txBody>
      <dsp:txXfrm>
        <a:off x="3350290" y="1407997"/>
        <a:ext cx="808015" cy="493659"/>
      </dsp:txXfrm>
    </dsp:sp>
    <dsp:sp modelId="{0ADBF47C-0A72-4A34-8907-6D55B5DBB772}">
      <dsp:nvSpPr>
        <dsp:cNvPr id="0" name=""/>
        <dsp:cNvSpPr/>
      </dsp:nvSpPr>
      <dsp:spPr>
        <a:xfrm>
          <a:off x="6187009" y="1178947"/>
          <a:ext cx="1146882" cy="45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Month</a:t>
          </a:r>
        </a:p>
      </dsp:txBody>
      <dsp:txXfrm>
        <a:off x="6187009" y="1178947"/>
        <a:ext cx="1146882" cy="456611"/>
      </dsp:txXfrm>
    </dsp:sp>
    <dsp:sp modelId="{48B67C78-56DD-4DFB-93E0-E4A363204272}">
      <dsp:nvSpPr>
        <dsp:cNvPr id="0" name=""/>
        <dsp:cNvSpPr/>
      </dsp:nvSpPr>
      <dsp:spPr>
        <a:xfrm>
          <a:off x="7785019" y="2040014"/>
          <a:ext cx="1211744" cy="442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Season</a:t>
          </a:r>
        </a:p>
      </dsp:txBody>
      <dsp:txXfrm>
        <a:off x="7785019" y="2040014"/>
        <a:ext cx="1211744" cy="442924"/>
      </dsp:txXfrm>
    </dsp:sp>
    <dsp:sp modelId="{F4752B06-4142-4CED-AF0E-1BE814891F35}">
      <dsp:nvSpPr>
        <dsp:cNvPr id="0" name=""/>
        <dsp:cNvSpPr/>
      </dsp:nvSpPr>
      <dsp:spPr>
        <a:xfrm>
          <a:off x="5236148" y="3183437"/>
          <a:ext cx="1180515" cy="435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Minute</a:t>
          </a:r>
        </a:p>
      </dsp:txBody>
      <dsp:txXfrm>
        <a:off x="5236148" y="3183437"/>
        <a:ext cx="1180515" cy="435743"/>
      </dsp:txXfrm>
    </dsp:sp>
    <dsp:sp modelId="{AF48998F-AC03-4EB3-887B-8F0B6D941441}">
      <dsp:nvSpPr>
        <dsp:cNvPr id="0" name=""/>
        <dsp:cNvSpPr/>
      </dsp:nvSpPr>
      <dsp:spPr>
        <a:xfrm>
          <a:off x="3497832" y="3043446"/>
          <a:ext cx="991363" cy="49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Hour</a:t>
          </a:r>
        </a:p>
      </dsp:txBody>
      <dsp:txXfrm>
        <a:off x="3497832" y="3043446"/>
        <a:ext cx="991363" cy="497044"/>
      </dsp:txXfrm>
    </dsp:sp>
    <dsp:sp modelId="{1765F274-FF72-432A-BCA4-6A78722CEA06}">
      <dsp:nvSpPr>
        <dsp:cNvPr id="0" name=""/>
        <dsp:cNvSpPr/>
      </dsp:nvSpPr>
      <dsp:spPr>
        <a:xfrm>
          <a:off x="1419602" y="3795703"/>
          <a:ext cx="1589271" cy="468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Hour Zone</a:t>
          </a:r>
        </a:p>
      </dsp:txBody>
      <dsp:txXfrm>
        <a:off x="1419602" y="3795703"/>
        <a:ext cx="1589271" cy="468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58329-D613-43BC-BEDF-0D157DBDE83F}">
      <dsp:nvSpPr>
        <dsp:cNvPr id="0" name=""/>
        <dsp:cNvSpPr/>
      </dsp:nvSpPr>
      <dsp:spPr>
        <a:xfrm>
          <a:off x="3466795" y="1471072"/>
          <a:ext cx="1324928" cy="2915021"/>
        </a:xfrm>
        <a:custGeom>
          <a:avLst/>
          <a:gdLst/>
          <a:ahLst/>
          <a:cxnLst/>
          <a:rect l="0" t="0" r="0" b="0"/>
          <a:pathLst>
            <a:path>
              <a:moveTo>
                <a:pt x="1324928" y="0"/>
              </a:moveTo>
              <a:lnTo>
                <a:pt x="1324928" y="2915021"/>
              </a:lnTo>
              <a:lnTo>
                <a:pt x="0" y="2915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951AD-F40D-40D1-A0A2-D55B588F7F88}">
      <dsp:nvSpPr>
        <dsp:cNvPr id="0" name=""/>
        <dsp:cNvSpPr/>
      </dsp:nvSpPr>
      <dsp:spPr>
        <a:xfrm>
          <a:off x="4791723" y="1471072"/>
          <a:ext cx="985689" cy="3263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457"/>
              </a:lnTo>
              <a:lnTo>
                <a:pt x="985689" y="3263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FD05C-5FB4-43C9-BC20-E0F1B724DD55}">
      <dsp:nvSpPr>
        <dsp:cNvPr id="0" name=""/>
        <dsp:cNvSpPr/>
      </dsp:nvSpPr>
      <dsp:spPr>
        <a:xfrm>
          <a:off x="4791723" y="1471072"/>
          <a:ext cx="878545" cy="1351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608"/>
              </a:lnTo>
              <a:lnTo>
                <a:pt x="878545" y="1351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54AC0-97B0-4455-88E3-FD2D57A7A3A8}">
      <dsp:nvSpPr>
        <dsp:cNvPr id="0" name=""/>
        <dsp:cNvSpPr/>
      </dsp:nvSpPr>
      <dsp:spPr>
        <a:xfrm>
          <a:off x="3478137" y="1471072"/>
          <a:ext cx="1313586" cy="1052858"/>
        </a:xfrm>
        <a:custGeom>
          <a:avLst/>
          <a:gdLst/>
          <a:ahLst/>
          <a:cxnLst/>
          <a:rect l="0" t="0" r="0" b="0"/>
          <a:pathLst>
            <a:path>
              <a:moveTo>
                <a:pt x="1313586" y="0"/>
              </a:moveTo>
              <a:lnTo>
                <a:pt x="1313586" y="1052858"/>
              </a:lnTo>
              <a:lnTo>
                <a:pt x="0" y="10528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F7ACF-F709-4E45-A483-87D041AD9D72}">
      <dsp:nvSpPr>
        <dsp:cNvPr id="0" name=""/>
        <dsp:cNvSpPr/>
      </dsp:nvSpPr>
      <dsp:spPr>
        <a:xfrm>
          <a:off x="3322584" y="1933"/>
          <a:ext cx="2938278" cy="1469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Address</a:t>
          </a:r>
        </a:p>
      </dsp:txBody>
      <dsp:txXfrm>
        <a:off x="3322584" y="1933"/>
        <a:ext cx="2938278" cy="1469139"/>
      </dsp:txXfrm>
    </dsp:sp>
    <dsp:sp modelId="{6E7813D8-881D-4E9B-A0CB-6D734783B0A9}">
      <dsp:nvSpPr>
        <dsp:cNvPr id="0" name=""/>
        <dsp:cNvSpPr/>
      </dsp:nvSpPr>
      <dsp:spPr>
        <a:xfrm>
          <a:off x="1641213" y="2227701"/>
          <a:ext cx="1836923" cy="592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Street 1</a:t>
          </a:r>
        </a:p>
      </dsp:txBody>
      <dsp:txXfrm>
        <a:off x="1641213" y="2227701"/>
        <a:ext cx="1836923" cy="592459"/>
      </dsp:txXfrm>
    </dsp:sp>
    <dsp:sp modelId="{0ADBF47C-0A72-4A34-8907-6D55B5DBB772}">
      <dsp:nvSpPr>
        <dsp:cNvPr id="0" name=""/>
        <dsp:cNvSpPr/>
      </dsp:nvSpPr>
      <dsp:spPr>
        <a:xfrm>
          <a:off x="5670269" y="2535816"/>
          <a:ext cx="1798226" cy="573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Street 2</a:t>
          </a:r>
        </a:p>
      </dsp:txBody>
      <dsp:txXfrm>
        <a:off x="5670269" y="2535816"/>
        <a:ext cx="1798226" cy="573728"/>
      </dsp:txXfrm>
    </dsp:sp>
    <dsp:sp modelId="{F4752B06-4142-4CED-AF0E-1BE814891F35}">
      <dsp:nvSpPr>
        <dsp:cNvPr id="0" name=""/>
        <dsp:cNvSpPr/>
      </dsp:nvSpPr>
      <dsp:spPr>
        <a:xfrm>
          <a:off x="5777413" y="4493826"/>
          <a:ext cx="1734406" cy="481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Is Block</a:t>
          </a:r>
        </a:p>
      </dsp:txBody>
      <dsp:txXfrm>
        <a:off x="5777413" y="4493826"/>
        <a:ext cx="1734406" cy="481407"/>
      </dsp:txXfrm>
    </dsp:sp>
    <dsp:sp modelId="{AF48998F-AC03-4EB3-887B-8F0B6D941441}">
      <dsp:nvSpPr>
        <dsp:cNvPr id="0" name=""/>
        <dsp:cNvSpPr/>
      </dsp:nvSpPr>
      <dsp:spPr>
        <a:xfrm>
          <a:off x="1026437" y="4096255"/>
          <a:ext cx="2440357" cy="579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Is Intersection</a:t>
          </a:r>
        </a:p>
      </dsp:txBody>
      <dsp:txXfrm>
        <a:off x="1026437" y="4096255"/>
        <a:ext cx="2440357" cy="579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80F3-F794-4695-BC7E-779A0CF60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13741-DFD9-4CF0-98AF-4F3C11E64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93E8-F414-40E5-92E4-259C36D2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968C-94FC-4CDD-9783-336CDAD2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333B-0CA3-40C8-8A03-33D9B15F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9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1E76-AABC-4AF8-A3C4-EDB317CC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16374-C2D9-4FB9-8FF6-80BD22D0B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4377-AE28-4A9E-8F95-877EDA8F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C199-58F6-4B84-9D9D-A2FAB75E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657E-0010-44EA-A646-F717FC29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EAECB-6E1B-46A4-B6AD-89C216DEE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55176-EFCB-4751-B655-6639B96A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F98E-E023-4A01-9495-9D4A570B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A0D8-3E2E-48ED-9978-C4C6C3EC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96C5-69E1-40D5-A7D6-4C69F69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39DD-B991-4FA4-94E3-3ABDF92A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39D2-6671-480D-B173-C5728A3A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1207-F607-451D-8055-039D059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5858-72DE-452A-AFF8-F13B9544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89FFC-B876-4B1F-BCDC-A8D64F05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6868-3DBD-4988-B1BF-F4BE560F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F173-3C9B-4B2D-9F41-B60D715D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C779-14CA-462E-B5ED-CCCCCFE9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5956-37EF-41A2-BA4D-7A74FF8D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8D0F-DEDF-40BE-9663-B27835E5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5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7477-3B2D-425B-9233-F27925FD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6949-8EBE-41EF-9BD8-CE46DCEE9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23A85-5935-4399-9D9D-5612B31A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5C5F5-FDAB-4AB2-9E64-49137C1C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2074-325E-42E7-BA2C-5A837A88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4F2D3-FCA7-4758-B4E8-DAADC595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3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C660-1C7B-4095-A517-0D21DC00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52FF-81C2-4ADD-A387-6A84C8AC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1C7EB-1411-42E2-AF75-8EA90681E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CFBE7-4248-4538-8734-A201DFD25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F4DF8-6E74-445C-9386-D8441304E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2F9B4-E534-47D7-AEF3-7AFAA0CF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3F415-124C-4137-8FC7-1B112004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1F710-CEDE-4E18-9B5D-E4A459D7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0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D1F0-42F8-411E-A361-BF6CF96F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2A5EF-2FEA-4DA6-B386-62F8E663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A9861-BD35-4ED3-A859-71B480EF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69F5A-F570-4B6B-ADA0-4E15929A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A5525-9FCA-4827-85EB-98088817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BE710-EDF3-472F-83A6-E8B28EEA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EE64-18D8-4317-8871-9E8A4BA1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19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B81D-07E7-4D92-8F9E-4107953B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4EF4-1907-4027-BDB1-C786FD0A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91C8C-FBAF-4849-8E3B-E1AEFE5F4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E4C8-163F-4309-B3D5-1F2AC75F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EAB7A-A885-46E7-8FB5-90CD4F0D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407F-203A-48AE-A7B5-09360B92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8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3EEB-C127-4F88-B426-29D94CC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6B22E-9EC8-45F7-B244-51FFBFFAE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3BE28-6C1D-49BD-86A1-B983B9ABD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EF99-E42C-41C3-8833-DA28A213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A2E2-F8F0-4E7D-8718-021565E1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4979-8D1D-45E2-88AC-FCAAC6A7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1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4B51B-18D4-4413-9446-FC177D62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F97BC-1F77-409A-A0AB-6A0353FF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A04E-63C3-45F0-B111-D41A74D7B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DF65-B5C8-4CA1-83B3-4560D8B9D4FC}" type="datetimeFigureOut">
              <a:rPr lang="en-IN" smtClean="0"/>
              <a:t>2018-12-05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98ED-CBDB-4143-B457-A1085F1EF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ED02-50D1-4DE2-8D0A-512557A06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F2BE-CD8C-4124-8EEA-A27A0DFF6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6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bcey.com/abceys-weekend-lineup-77-7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aidir.web.id/2013/04/trik-menebak-tanggal-lahir.html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://openclipart.org/detail/177208/map-location-by-snodnipper-1772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0525-D867-4F1D-A78D-61EF05C2A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506" y="5236590"/>
            <a:ext cx="11561974" cy="1717988"/>
          </a:xfrm>
        </p:spPr>
        <p:txBody>
          <a:bodyPr>
            <a:normAutofit/>
          </a:bodyPr>
          <a:lstStyle/>
          <a:p>
            <a:r>
              <a:rPr lang="en-IN"/>
              <a:t>San Francisco Crime Classification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53CD9-CDAD-4B99-BD1D-CF55A6750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271529"/>
            <a:ext cx="12192000" cy="61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8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64831-E311-4C79-B380-C38DB7B43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59" y="511740"/>
            <a:ext cx="9238269" cy="5981134"/>
          </a:xfrm>
        </p:spPr>
      </p:pic>
    </p:spTree>
    <p:extLst>
      <p:ext uri="{BB962C8B-B14F-4D97-AF65-F5344CB8AC3E}">
        <p14:creationId xmlns:p14="http://schemas.microsoft.com/office/powerpoint/2010/main" val="98849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E9977-2649-9C47-B09B-0DD5968F828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Location Feature Hierarchy</a:t>
            </a:r>
          </a:p>
        </p:txBody>
      </p:sp>
      <p:graphicFrame>
        <p:nvGraphicFramePr>
          <p:cNvPr id="28" name="Content Placeholder 11">
            <a:extLst>
              <a:ext uri="{FF2B5EF4-FFF2-40B4-BE49-F238E27FC236}">
                <a16:creationId xmlns:a16="http://schemas.microsoft.com/office/drawing/2014/main" id="{D21BBD9C-DBB4-0043-B427-ACA5E45EA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549145"/>
              </p:ext>
            </p:extLst>
          </p:nvPr>
        </p:nvGraphicFramePr>
        <p:xfrm>
          <a:off x="3580326" y="575134"/>
          <a:ext cx="9885165" cy="564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25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4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90161-93BB-4EB3-AD2E-68C42664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streets sorted on crime</a:t>
            </a:r>
          </a:p>
        </p:txBody>
      </p:sp>
      <p:pic>
        <p:nvPicPr>
          <p:cNvPr id="5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952CC485-C440-D146-B8B3-ECDD3506A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43" y="86258"/>
            <a:ext cx="6167680" cy="65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3C5F1-23C1-4420-8A99-457B73BE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Encoding Schemes 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2400" dirty="0">
                <a:solidFill>
                  <a:srgbClr val="FFFFFF"/>
                </a:solidFill>
              </a:rPr>
              <a:t>(Data Pre-processing)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51795F-AEDE-49B3-B35E-BB2C1171C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One-hot encoding</a:t>
            </a:r>
          </a:p>
          <a:p>
            <a:r>
              <a:rPr lang="en-IN" sz="2000" dirty="0"/>
              <a:t>Street 1</a:t>
            </a:r>
          </a:p>
          <a:p>
            <a:r>
              <a:rPr lang="en-IN" sz="2000" dirty="0"/>
              <a:t>Street 2</a:t>
            </a:r>
          </a:p>
          <a:p>
            <a:r>
              <a:rPr lang="en-IN" sz="2000" dirty="0" err="1"/>
              <a:t>PdDistrict</a:t>
            </a:r>
            <a:endParaRPr lang="en-IN" sz="2000" dirty="0"/>
          </a:p>
          <a:p>
            <a:r>
              <a:rPr lang="en-IN" sz="2000" dirty="0"/>
              <a:t>Year</a:t>
            </a:r>
          </a:p>
          <a:p>
            <a:r>
              <a:rPr lang="en-IN" sz="2000" dirty="0"/>
              <a:t>Day</a:t>
            </a:r>
          </a:p>
          <a:p>
            <a:r>
              <a:rPr lang="en-IN" sz="2000" dirty="0"/>
              <a:t>Hour Zone</a:t>
            </a:r>
          </a:p>
          <a:p>
            <a:r>
              <a:rPr lang="en-IN" sz="2000" dirty="0"/>
              <a:t>Season</a:t>
            </a:r>
          </a:p>
          <a:p>
            <a:r>
              <a:rPr lang="en-IN" sz="2000" dirty="0"/>
              <a:t>Minutes</a:t>
            </a:r>
          </a:p>
          <a:p>
            <a:endParaRPr lang="en-IN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D0BD-0E82-4F4E-A933-16A7DD3D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Label encoding</a:t>
            </a:r>
          </a:p>
          <a:p>
            <a:r>
              <a:rPr lang="en-US" sz="2000" dirty="0"/>
              <a:t>Category (type of crime)</a:t>
            </a:r>
          </a:p>
        </p:txBody>
      </p:sp>
    </p:spTree>
    <p:extLst>
      <p:ext uri="{BB962C8B-B14F-4D97-AF65-F5344CB8AC3E}">
        <p14:creationId xmlns:p14="http://schemas.microsoft.com/office/powerpoint/2010/main" val="13350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ADD15-EF19-4140-88C7-FA18D3670B4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BB3C1F1-DF07-4C8A-AEA1-38BF40813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44913"/>
              </p:ext>
            </p:extLst>
          </p:nvPr>
        </p:nvGraphicFramePr>
        <p:xfrm>
          <a:off x="3606086" y="798490"/>
          <a:ext cx="8152324" cy="512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440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1584751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1520591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584751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1199791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4858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CLASSIFIERS</a:t>
                      </a: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Accuracy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Precision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Recall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 score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Logistic Regression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45.13%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0.4233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0.4512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0.4122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Nearest Neighbor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37.62%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0.3569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0.3762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0.3585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434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Support Vector Machine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5003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Gaussian Naive Bayes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41.76%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0.3920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0.4176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0.3661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Random Forest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44.99%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0.4353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0.4499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0.4376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  <a:tr h="6698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Artificial Neural Network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68023"/>
                  </a:ext>
                </a:extLst>
              </a:tr>
              <a:tr h="817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Convolutional Neural Network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3894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AdaBoost Classifier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6093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XGBoost</a:t>
                      </a:r>
                      <a:r>
                        <a:rPr lang="en-US" sz="1600" dirty="0"/>
                        <a:t> Classifier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665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B1DB22-C087-4953-81E6-6673D51B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49742"/>
              </p:ext>
            </p:extLst>
          </p:nvPr>
        </p:nvGraphicFramePr>
        <p:xfrm>
          <a:off x="3597966" y="695458"/>
          <a:ext cx="8250597" cy="531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15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1584669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1520514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58466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119973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53943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CLASSIFIERS</a:t>
                      </a: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Accuracy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F1 score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Precision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Recall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Logistic Regression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45.13%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0.4233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0.4512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0.4122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Nearest Neighbor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37.62%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0.3569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0.3762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0.3585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57176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Support Vector Machine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43.35%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0.4031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0.4335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0.3941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Gaussian Naive Bayes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41.76%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0.3920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0.4176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0.3661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Random Forest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44.99%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0.4353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0.4499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0.4376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  <a:tr h="60088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Artificial Neural Network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46.93%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0.4454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0.4693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0.4334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68023"/>
                  </a:ext>
                </a:extLst>
              </a:tr>
              <a:tr h="69064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Convolutional Neural Network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45.59%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0.4248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0.4559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0.4177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38946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AdaBoost Classifier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43.58%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0.4053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0.4358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0.3975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6093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 Classifier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43.58%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0.4053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0.4358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0.3975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6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35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ADD15-EF19-4140-88C7-FA18D3670B4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BB3C1F1-DF07-4C8A-AEA1-38BF40813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48780"/>
              </p:ext>
            </p:extLst>
          </p:nvPr>
        </p:nvGraphicFramePr>
        <p:xfrm>
          <a:off x="3597966" y="695458"/>
          <a:ext cx="8250597" cy="531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15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1584669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1520514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58466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119973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53943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CLASSIFIERS</a:t>
                      </a: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Accuracy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F1 score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Precision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Recall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Logistic Regression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45.13%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0.4233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0.4512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0.4122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Nearest Neighbor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37.62%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0.3569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0.3762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0.3585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5717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Support Vector Machine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43.35%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0.4031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0.4335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0.3941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Gaussian Naive Bayes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41.76%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0.3920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0.4176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0.3661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Random Forest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44.99%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0.4353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0.4499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0.4376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  <a:tr h="6008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Artificial Neural Network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46.93%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0.4454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0.4693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0.4334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68023"/>
                  </a:ext>
                </a:extLst>
              </a:tr>
              <a:tr h="69064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Convolutional Neural Network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45.59%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0.4248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0.4559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0.4177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38946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AdaBoost Classifier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43.58%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0.4053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0.4358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0.3975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6093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 Classifier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8271" marR="88271" marT="44135" marB="44135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43.58%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0.4053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0.4358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0.3975</a:t>
                      </a:r>
                    </a:p>
                  </a:txBody>
                  <a:tcPr marL="88271" marR="88271" marT="44135" marB="4413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6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57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9891-1BFA-9742-BB7E-E31FD56C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Chicago Crime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275D-EAC2-B449-B310-ABE7CB1E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Another Data-set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rrow: Slight curve">
            <a:extLst>
              <a:ext uri="{FF2B5EF4-FFF2-40B4-BE49-F238E27FC236}">
                <a16:creationId xmlns:a16="http://schemas.microsoft.com/office/drawing/2014/main" id="{6FF24E2A-3F90-465A-86C3-CF3923DBB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14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ADD15-EF19-4140-88C7-FA18D3670B4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BB3C1F1-DF07-4C8A-AEA1-38BF40813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80369"/>
              </p:ext>
            </p:extLst>
          </p:nvPr>
        </p:nvGraphicFramePr>
        <p:xfrm>
          <a:off x="3606086" y="798490"/>
          <a:ext cx="8152324" cy="485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440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1584751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1520591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584751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1199791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4858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CLASSIFIERS</a:t>
                      </a:r>
                      <a:endParaRPr lang="en-US" sz="2000" dirty="0"/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Accuracy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Precision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Recall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 score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Logistic Regression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72.43%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0.6475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0.7243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0.6737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Nearest Neighbor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68.76%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0.6434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0.6876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0.6609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4942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Support Vector Machine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71.31%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0.6173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0.7131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0.6565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53671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Gaussian Naive Bayes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59.86%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0.6472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0.5986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0.6008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Random Forest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71.33%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0.6574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0.7133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0.6737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  <a:tr h="5414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Artificial Neural Network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72.88%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0.6769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0.7288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0.6792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68023"/>
                  </a:ext>
                </a:extLst>
              </a:tr>
              <a:tr h="4943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Convolutional Neural Network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72.42%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0.6537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0.7242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0.6738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3894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AdaBoost Classifier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70.92%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0.6289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0.7092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0.6536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6093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XGBoost</a:t>
                      </a:r>
                      <a:r>
                        <a:rPr lang="en-US" sz="1600" dirty="0"/>
                        <a:t> Classifier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1322" marR="101322" marT="50661" marB="5066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70.92%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0.6289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0.7092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0.6536</a:t>
                      </a:r>
                    </a:p>
                  </a:txBody>
                  <a:tcPr marL="101322" marR="101322" marT="50661" marB="506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6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61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0404-6B7A-7742-B8E5-17DB0B0F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dirty="0"/>
              <a:t>Any Questions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880A6-73AB-CF4D-9D53-99537B63987B}"/>
              </a:ext>
            </a:extLst>
          </p:cNvPr>
          <p:cNvSpPr txBox="1"/>
          <p:nvPr/>
        </p:nvSpPr>
        <p:spPr>
          <a:xfrm>
            <a:off x="2216426" y="4303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BAFED-CB11-DE4E-9C5B-11FEC3B0BB1C}"/>
              </a:ext>
            </a:extLst>
          </p:cNvPr>
          <p:cNvSpPr txBox="1"/>
          <p:nvPr/>
        </p:nvSpPr>
        <p:spPr>
          <a:xfrm>
            <a:off x="1749287" y="4293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8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0404-6B7A-7742-B8E5-17DB0B0F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694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0045-37E0-49C5-B953-5BB6DC5B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AAE6-FD18-474A-9526-FEDADA2A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IN" sz="1800" dirty="0"/>
              <a:t>Classifying type of crime in San Francisco city based on </a:t>
            </a:r>
            <a:r>
              <a:rPr lang="en-IN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Location, Date</a:t>
            </a: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800" dirty="0"/>
              <a:t>and</a:t>
            </a: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</a:t>
            </a: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800" dirty="0"/>
              <a:t>of the incidents occurred in past.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DD381F8-61F8-CC4E-9DB1-FB22E5BE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366" y="3385790"/>
            <a:ext cx="1741359" cy="1741359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D13799-EEB1-43E0-8550-34701C23B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89388" y="297192"/>
            <a:ext cx="2551157" cy="235344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AA248-5BF0-4FF9-AF5B-C885EB48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82150" y="4867495"/>
            <a:ext cx="2407535" cy="18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0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D48F253-F5B0-4468-8B1A-270C3C95458C}" type="slidenum">
              <a:rPr lang="en-US" sz="1000" smtClean="0"/>
              <a:pPr algn="r"/>
              <a:t>3</a:t>
            </a:fld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6834419" y="5411330"/>
            <a:ext cx="44786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Phases in Project</a:t>
            </a:r>
            <a:endParaRPr lang="en-US" sz="4400" b="1" spc="15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036585" y="701644"/>
            <a:ext cx="8115039" cy="5460077"/>
            <a:chOff x="2308225" y="516067"/>
            <a:chExt cx="8115039" cy="5460077"/>
          </a:xfrm>
        </p:grpSpPr>
        <p:grpSp>
          <p:nvGrpSpPr>
            <p:cNvPr id="15" name="Group 14"/>
            <p:cNvGrpSpPr/>
            <p:nvPr/>
          </p:nvGrpSpPr>
          <p:grpSpPr>
            <a:xfrm>
              <a:off x="2308225" y="4358481"/>
              <a:ext cx="1634330" cy="1617663"/>
              <a:chOff x="965200" y="3238500"/>
              <a:chExt cx="1634330" cy="1617663"/>
            </a:xfrm>
          </p:grpSpPr>
          <p:sp>
            <p:nvSpPr>
              <p:cNvPr id="8" name="Rectangle 7"/>
              <p:cNvSpPr/>
              <p:nvPr/>
            </p:nvSpPr>
            <p:spPr>
              <a:xfrm rot="5400000">
                <a:off x="1695449" y="2524919"/>
                <a:ext cx="190500" cy="16176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65200" y="3238500"/>
                <a:ext cx="190500" cy="16176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587741" y="4668442"/>
              <a:ext cx="1575925" cy="78342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Evaluatory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Data Analysis</a:t>
              </a:r>
              <a:endParaRPr lang="en-US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405270" y="3291681"/>
              <a:ext cx="1839001" cy="1617663"/>
              <a:chOff x="4384776" y="3291681"/>
              <a:chExt cx="1839001" cy="161766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84776" y="3291681"/>
                <a:ext cx="1634330" cy="1617663"/>
                <a:chOff x="3065066" y="2466182"/>
                <a:chExt cx="1634330" cy="1617663"/>
              </a:xfrm>
            </p:grpSpPr>
            <p:sp>
              <p:nvSpPr>
                <p:cNvPr id="9" name="Rectangle 8"/>
                <p:cNvSpPr/>
                <p:nvPr/>
              </p:nvSpPr>
              <p:spPr>
                <a:xfrm rot="5400000">
                  <a:off x="3795315" y="1752601"/>
                  <a:ext cx="190500" cy="16176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065066" y="2466182"/>
                  <a:ext cx="190500" cy="16176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4647852" y="3655027"/>
                <a:ext cx="1575925" cy="78342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b="1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Pre-processing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491953" y="2221705"/>
              <a:ext cx="1844628" cy="1617663"/>
              <a:chOff x="6487899" y="2221705"/>
              <a:chExt cx="1844628" cy="161766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487899" y="2221705"/>
                <a:ext cx="1634330" cy="1617663"/>
                <a:chOff x="5118301" y="1907383"/>
                <a:chExt cx="1634330" cy="1617663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5400000">
                  <a:off x="5848550" y="1193802"/>
                  <a:ext cx="190500" cy="161766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118301" y="1907383"/>
                  <a:ext cx="190500" cy="161766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756602" y="2565379"/>
                <a:ext cx="1575925" cy="423321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Model Training</a:t>
                </a:r>
                <a:endParaRPr lang="en-US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578185" y="1119981"/>
              <a:ext cx="1845079" cy="1617663"/>
              <a:chOff x="8578185" y="1119981"/>
              <a:chExt cx="1845079" cy="161766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8578185" y="1119981"/>
                <a:ext cx="1634330" cy="1617663"/>
                <a:chOff x="7167767" y="1101725"/>
                <a:chExt cx="1634330" cy="161766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 rot="5400000">
                  <a:off x="7898016" y="388144"/>
                  <a:ext cx="190500" cy="16176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167767" y="1101725"/>
                  <a:ext cx="190500" cy="16176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8847339" y="1436271"/>
                <a:ext cx="1575925" cy="78342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Model Evaluation</a:t>
                </a:r>
                <a:endParaRPr lang="en-US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545542" y="3754510"/>
              <a:ext cx="115969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ID" sz="28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1</a:t>
              </a:r>
              <a:endParaRPr lang="en-US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47961" y="2616908"/>
              <a:ext cx="115969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ID" sz="28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2</a:t>
              </a:r>
              <a:endParaRPr lang="en-US" sz="28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34419" y="1529743"/>
              <a:ext cx="115969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ID" sz="28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3</a:t>
              </a:r>
              <a:endParaRPr lang="en-US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22772" y="516067"/>
              <a:ext cx="115969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ID" sz="28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4</a:t>
              </a:r>
              <a:endParaRPr lang="en-US" sz="28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04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777D1-F6F2-4927-AB46-462319C7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Raw Data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format)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E70F94F-733E-4422-8DF3-3C5F9001C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98" y="961812"/>
            <a:ext cx="585280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8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87108-6B1E-4DAE-A1D8-2CA523F0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Crime Distribution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(39 Categories)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985CF-6131-4573-9F6F-0552DCA6C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36" y="850006"/>
            <a:ext cx="8634326" cy="540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E9977-2649-9C47-B09B-0DD5968F8280}"/>
              </a:ext>
            </a:extLst>
          </p:cNvPr>
          <p:cNvSpPr txBox="1"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Date-Time Feature Hierarchy</a:t>
            </a:r>
          </a:p>
        </p:txBody>
      </p:sp>
      <p:graphicFrame>
        <p:nvGraphicFramePr>
          <p:cNvPr id="28" name="Content Placeholder 11">
            <a:extLst>
              <a:ext uri="{FF2B5EF4-FFF2-40B4-BE49-F238E27FC236}">
                <a16:creationId xmlns:a16="http://schemas.microsoft.com/office/drawing/2014/main" id="{D21BBD9C-DBB4-0043-B427-ACA5E45EA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593420"/>
              </p:ext>
            </p:extLst>
          </p:nvPr>
        </p:nvGraphicFramePr>
        <p:xfrm>
          <a:off x="2362288" y="575134"/>
          <a:ext cx="11103204" cy="5707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68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4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90161-93BB-4EB3-AD2E-68C42664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Crime by </a:t>
            </a:r>
            <a:r>
              <a:rPr lang="en-US" sz="2600" dirty="0">
                <a:solidFill>
                  <a:srgbClr val="FFFFFF"/>
                </a:solidFill>
              </a:rPr>
              <a:t>Hour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6E69CECA-F6D1-8646-823C-ADCB4B4C7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36" y="206054"/>
            <a:ext cx="4978362" cy="6178526"/>
          </a:xfrm>
        </p:spPr>
      </p:pic>
    </p:spTree>
    <p:extLst>
      <p:ext uri="{BB962C8B-B14F-4D97-AF65-F5344CB8AC3E}">
        <p14:creationId xmlns:p14="http://schemas.microsoft.com/office/powerpoint/2010/main" val="337462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4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90161-93BB-4EB3-AD2E-68C42664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Crime by Month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A42A9F4A-F9B0-EC4C-8A8F-C4D7F755F6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98" y="271648"/>
            <a:ext cx="4767601" cy="63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90161-93BB-4EB3-AD2E-68C42664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Crime by Day Of Week</a:t>
            </a:r>
          </a:p>
        </p:txBody>
      </p:sp>
      <p:pic>
        <p:nvPicPr>
          <p:cNvPr id="5" name="Content Placeholder 6" descr="A close up of a building&#10;&#10;Description automatically generated">
            <a:extLst>
              <a:ext uri="{FF2B5EF4-FFF2-40B4-BE49-F238E27FC236}">
                <a16:creationId xmlns:a16="http://schemas.microsoft.com/office/drawing/2014/main" id="{952CC485-C440-D146-B8B3-ECDD3506A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52" y="961812"/>
            <a:ext cx="605589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398</Words>
  <Application>Microsoft Office PowerPoint</Application>
  <PresentationFormat>Widescreen</PresentationFormat>
  <Paragraphs>237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Office Theme</vt:lpstr>
      <vt:lpstr>San Francisco Crime Classification</vt:lpstr>
      <vt:lpstr>Problem Statement</vt:lpstr>
      <vt:lpstr>PowerPoint Presentation</vt:lpstr>
      <vt:lpstr>Raw Data (json format)</vt:lpstr>
      <vt:lpstr>Crime Distribution (39 Categories)</vt:lpstr>
      <vt:lpstr>PowerPoint Presentation</vt:lpstr>
      <vt:lpstr>Crime by Hour</vt:lpstr>
      <vt:lpstr>Crime by Month</vt:lpstr>
      <vt:lpstr>Crime by Day Of Week</vt:lpstr>
      <vt:lpstr>PowerPoint Presentation</vt:lpstr>
      <vt:lpstr>PowerPoint Presentation</vt:lpstr>
      <vt:lpstr>Top streets sorted on crime</vt:lpstr>
      <vt:lpstr>Encoding Schemes  (Data Pre-processing)</vt:lpstr>
      <vt:lpstr>PowerPoint Presentation</vt:lpstr>
      <vt:lpstr>PowerPoint Presentation</vt:lpstr>
      <vt:lpstr>Chicago Crime Classification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Classification</dc:title>
  <dc:creator>Jait Purohit</dc:creator>
  <cp:lastModifiedBy>Rutwij Shah</cp:lastModifiedBy>
  <cp:revision>19</cp:revision>
  <dcterms:created xsi:type="dcterms:W3CDTF">2018-12-03T07:44:51Z</dcterms:created>
  <dcterms:modified xsi:type="dcterms:W3CDTF">2018-12-05T22:55:43Z</dcterms:modified>
</cp:coreProperties>
</file>