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f45ae15f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f45ae15f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f45ae15f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f45ae15f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f45ae15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f45ae15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f45ae15f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f45ae15f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f45ae15f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f45ae15f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f6bea48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f6bea48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f6bea48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f6bea48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f6bea485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f6bea485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f6bea485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f6bea48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CS-663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Stitching to create Panorama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[1] Iretiayo Akinola, Zhouyang Li, Amit Badlani, "Mobile Page Scanner" Electrical Engineering, Stanford University, Stanford, California 94305, USA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[2] Ebtsam Adel, Mohammed Elmogy, Hazem Elbakry, (August 2014) "Image Stitching based on Feature Extraction Techniques: A Survey" International Journal of Computer Applications (0975–8887) Vol 99– No.6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Team Members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0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210020130				</a:t>
            </a:r>
            <a:r>
              <a:rPr b="1" lang="en-GB"/>
              <a:t>Shivesh Gupta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r>
              <a:rPr lang="en-GB"/>
              <a:t>10020120				</a:t>
            </a:r>
            <a:r>
              <a:rPr b="1" lang="en-GB"/>
              <a:t>Saumya Sheth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210070085				</a:t>
            </a:r>
            <a:r>
              <a:rPr b="1" lang="en-GB"/>
              <a:t>Siddhant Chourasia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project is dedicated to creating meaningful collages by aligning and blending different images, utilizing advanced image warping and stitching techniques.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project is significant for its potential applications in enhancing digital documentation processes and improving panoramic photography techniques, making it relevant in both academic and practical domains.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875" y="729675"/>
            <a:ext cx="2958195" cy="3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32750" y="1257000"/>
            <a:ext cx="45072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b="1"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Feature Detection Algorithm</a:t>
            </a: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-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ORB (Oriented FAST and Rotated BRIEF) &amp; SIFT (Scale Invariant Feature Transform)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b="1"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Key Point Matching Algorithm</a:t>
            </a: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-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BF (Brute Force)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b="1"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Homography Matrix Construction Algorithm</a:t>
            </a: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-</a:t>
            </a: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R</a:t>
            </a: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ANSAC (Random sample consensus)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b="1"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Image Blending </a:t>
            </a: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Weighted Sum of the images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971" y="1152475"/>
            <a:ext cx="2603174" cy="3416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150" y="1152475"/>
            <a:ext cx="2562294" cy="341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563" y="861525"/>
            <a:ext cx="573286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925" y="856675"/>
            <a:ext cx="2067301" cy="367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56675"/>
            <a:ext cx="2067299" cy="367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175" y="872950"/>
            <a:ext cx="429964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algorithm can stitch and blend </a:t>
            </a:r>
            <a:r>
              <a:rPr lang="en-GB"/>
              <a:t>only 2 images at a time, but we can always stitch more than 2 images by first stitching 2 images and then choosing the output as the next input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this algorithm to work, the images must be placed in order.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