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mya" initials="S" lastIdx="1" clrIdx="0">
    <p:extLst>
      <p:ext uri="{19B8F6BF-5375-455C-9EA6-DF929625EA0E}">
        <p15:presenceInfo xmlns:p15="http://schemas.microsoft.com/office/powerpoint/2012/main" userId="346e985e5beb09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51290-8AC2-4638-95A3-764FC94435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B3AA47-AE02-4639-B26D-D41960C17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Patient can see their current illnesses, medications, caregivers.</a:t>
          </a:r>
        </a:p>
      </dgm:t>
    </dgm:pt>
    <dgm:pt modelId="{42D5352B-AB6E-435A-9452-BEA65E21147E}" type="parTrans" cxnId="{324EF9DF-AE7C-4D09-9ECF-7B8939A71694}">
      <dgm:prSet/>
      <dgm:spPr/>
      <dgm:t>
        <a:bodyPr/>
        <a:lstStyle/>
        <a:p>
          <a:endParaRPr lang="en-US"/>
        </a:p>
      </dgm:t>
    </dgm:pt>
    <dgm:pt modelId="{A40299E2-5A4D-40CE-AE40-4AB795DF698B}" type="sibTrans" cxnId="{324EF9DF-AE7C-4D09-9ECF-7B8939A71694}">
      <dgm:prSet/>
      <dgm:spPr/>
      <dgm:t>
        <a:bodyPr/>
        <a:lstStyle/>
        <a:p>
          <a:endParaRPr lang="en-US"/>
        </a:p>
      </dgm:t>
    </dgm:pt>
    <dgm:pt modelId="{BC8B6815-CBBE-4D58-B2DA-F2DDAD44A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Customized views for:</a:t>
          </a:r>
        </a:p>
      </dgm:t>
    </dgm:pt>
    <dgm:pt modelId="{F5A156C7-E999-473D-93A1-554C48C3A5E3}" type="parTrans" cxnId="{7291BC95-7A5A-486A-B40F-13421666CB27}">
      <dgm:prSet/>
      <dgm:spPr/>
      <dgm:t>
        <a:bodyPr/>
        <a:lstStyle/>
        <a:p>
          <a:endParaRPr lang="en-US"/>
        </a:p>
      </dgm:t>
    </dgm:pt>
    <dgm:pt modelId="{F91C6D7A-249F-441A-9810-905D82423C33}" type="sibTrans" cxnId="{7291BC95-7A5A-486A-B40F-13421666CB27}">
      <dgm:prSet/>
      <dgm:spPr/>
      <dgm:t>
        <a:bodyPr/>
        <a:lstStyle/>
        <a:p>
          <a:endParaRPr lang="en-US"/>
        </a:p>
      </dgm:t>
    </dgm:pt>
    <dgm:pt modelId="{892D1CFF-DA84-48BB-B56E-0C8FA1A5B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 view</a:t>
          </a:r>
        </a:p>
      </dgm:t>
    </dgm:pt>
    <dgm:pt modelId="{1C38F2DB-78F9-4B21-A9D9-F2F2D9F1BF93}" type="parTrans" cxnId="{7E2AB76D-DE40-4482-A1EC-14170DCEB15A}">
      <dgm:prSet/>
      <dgm:spPr/>
      <dgm:t>
        <a:bodyPr/>
        <a:lstStyle/>
        <a:p>
          <a:endParaRPr lang="en-US"/>
        </a:p>
      </dgm:t>
    </dgm:pt>
    <dgm:pt modelId="{2EDA2F2D-BB38-4E61-9A9D-F2EA2228EC9E}" type="sibTrans" cxnId="{7E2AB76D-DE40-4482-A1EC-14170DCEB15A}">
      <dgm:prSet/>
      <dgm:spPr/>
      <dgm:t>
        <a:bodyPr/>
        <a:lstStyle/>
        <a:p>
          <a:endParaRPr lang="en-US"/>
        </a:p>
      </dgm:t>
    </dgm:pt>
    <dgm:pt modelId="{04A2EA31-1ED4-40A0-B7C9-D41CB0095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Caregiver view</a:t>
          </a:r>
        </a:p>
      </dgm:t>
    </dgm:pt>
    <dgm:pt modelId="{9429D853-2FCE-4EBE-8F75-36E2E591796C}" type="parTrans" cxnId="{7867B70C-C6A9-4881-8DD6-10CF5BAA887E}">
      <dgm:prSet/>
      <dgm:spPr/>
      <dgm:t>
        <a:bodyPr/>
        <a:lstStyle/>
        <a:p>
          <a:endParaRPr lang="en-US"/>
        </a:p>
      </dgm:t>
    </dgm:pt>
    <dgm:pt modelId="{4EBA9224-22FD-4107-B294-7B7B9033010A}" type="sibTrans" cxnId="{7867B70C-C6A9-4881-8DD6-10CF5BAA887E}">
      <dgm:prSet/>
      <dgm:spPr/>
      <dgm:t>
        <a:bodyPr/>
        <a:lstStyle/>
        <a:p>
          <a:endParaRPr lang="en-US"/>
        </a:p>
      </dgm:t>
    </dgm:pt>
    <dgm:pt modelId="{50FEF081-BFA7-4E55-BDD4-DC5BB8108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calender to set reminders for:</a:t>
          </a:r>
        </a:p>
      </dgm:t>
    </dgm:pt>
    <dgm:pt modelId="{4E8CEC31-C423-41F4-9B5B-10D2C83EC925}" type="parTrans" cxnId="{DBDFC452-2CD2-4CC2-B555-0C5F06381C2E}">
      <dgm:prSet/>
      <dgm:spPr/>
      <dgm:t>
        <a:bodyPr/>
        <a:lstStyle/>
        <a:p>
          <a:endParaRPr lang="en-US"/>
        </a:p>
      </dgm:t>
    </dgm:pt>
    <dgm:pt modelId="{03CF762E-3516-4909-BB28-EE2F0112E075}" type="sibTrans" cxnId="{DBDFC452-2CD2-4CC2-B555-0C5F06381C2E}">
      <dgm:prSet/>
      <dgm:spPr/>
      <dgm:t>
        <a:bodyPr/>
        <a:lstStyle/>
        <a:p>
          <a:endParaRPr lang="en-US"/>
        </a:p>
      </dgm:t>
    </dgm:pt>
    <dgm:pt modelId="{4A71AFE5-05B8-4D93-929D-B5E2742FE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Medications</a:t>
          </a:r>
        </a:p>
      </dgm:t>
    </dgm:pt>
    <dgm:pt modelId="{EC5F77DC-7143-410F-994C-845F0869F1D6}" type="parTrans" cxnId="{F3B33AE8-2882-43D3-A87F-A90969E55FA4}">
      <dgm:prSet/>
      <dgm:spPr/>
      <dgm:t>
        <a:bodyPr/>
        <a:lstStyle/>
        <a:p>
          <a:endParaRPr lang="en-US"/>
        </a:p>
      </dgm:t>
    </dgm:pt>
    <dgm:pt modelId="{15909AF4-6FA3-4C88-B5A9-053357544D49}" type="sibTrans" cxnId="{F3B33AE8-2882-43D3-A87F-A90969E55FA4}">
      <dgm:prSet/>
      <dgm:spPr/>
      <dgm:t>
        <a:bodyPr/>
        <a:lstStyle/>
        <a:p>
          <a:endParaRPr lang="en-US"/>
        </a:p>
      </dgm:t>
    </dgm:pt>
    <dgm:pt modelId="{BA58BF8F-3F4B-4996-9B57-CEB214378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Doctor appointments</a:t>
          </a:r>
        </a:p>
      </dgm:t>
    </dgm:pt>
    <dgm:pt modelId="{5A0D7C8E-666D-4908-9C87-B00609930C80}" type="parTrans" cxnId="{DD2C3546-C166-428B-AE3D-E293A8BB7687}">
      <dgm:prSet/>
      <dgm:spPr/>
      <dgm:t>
        <a:bodyPr/>
        <a:lstStyle/>
        <a:p>
          <a:endParaRPr lang="en-US"/>
        </a:p>
      </dgm:t>
    </dgm:pt>
    <dgm:pt modelId="{A6A7E549-F76A-4AFF-BF24-66423A3F8AFD}" type="sibTrans" cxnId="{DD2C3546-C166-428B-AE3D-E293A8BB7687}">
      <dgm:prSet/>
      <dgm:spPr/>
      <dgm:t>
        <a:bodyPr/>
        <a:lstStyle/>
        <a:p>
          <a:endParaRPr lang="en-US"/>
        </a:p>
      </dgm:t>
    </dgm:pt>
    <dgm:pt modelId="{58CA59AE-7793-4FCF-9612-2F152DAFF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 work appointments</a:t>
          </a:r>
        </a:p>
      </dgm:t>
    </dgm:pt>
    <dgm:pt modelId="{47234B87-7413-4C0D-8508-586FB2644119}" type="parTrans" cxnId="{8241D234-B551-44AA-9381-5DDBD2A4B45A}">
      <dgm:prSet/>
      <dgm:spPr/>
      <dgm:t>
        <a:bodyPr/>
        <a:lstStyle/>
        <a:p>
          <a:endParaRPr lang="en-US"/>
        </a:p>
      </dgm:t>
    </dgm:pt>
    <dgm:pt modelId="{14E33750-ED1C-4702-A806-91B7A425F338}" type="sibTrans" cxnId="{8241D234-B551-44AA-9381-5DDBD2A4B45A}">
      <dgm:prSet/>
      <dgm:spPr/>
      <dgm:t>
        <a:bodyPr/>
        <a:lstStyle/>
        <a:p>
          <a:endParaRPr lang="en-US"/>
        </a:p>
      </dgm:t>
    </dgm:pt>
    <dgm:pt modelId="{6C4B1872-F46A-4BEA-9F21-231F370D87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assisted living facilities/nursing homes near the patient using </a:t>
          </a:r>
          <a:r>
            <a:rPr lang="en-US" dirty="0" err="1"/>
            <a:t>zipcode</a:t>
          </a:r>
          <a:r>
            <a:rPr lang="en-US" dirty="0"/>
            <a:t>/state</a:t>
          </a:r>
        </a:p>
      </dgm:t>
    </dgm:pt>
    <dgm:pt modelId="{E26D1FF5-40D1-42A8-BDC8-D142EBF1D833}" type="parTrans" cxnId="{599F85C1-3298-49D4-91A0-E768562886DF}">
      <dgm:prSet/>
      <dgm:spPr/>
      <dgm:t>
        <a:bodyPr/>
        <a:lstStyle/>
        <a:p>
          <a:endParaRPr lang="en-US"/>
        </a:p>
      </dgm:t>
    </dgm:pt>
    <dgm:pt modelId="{D162C3F9-1174-4F20-B099-97560C1C0023}" type="sibTrans" cxnId="{599F85C1-3298-49D4-91A0-E768562886DF}">
      <dgm:prSet/>
      <dgm:spPr/>
      <dgm:t>
        <a:bodyPr/>
        <a:lstStyle/>
        <a:p>
          <a:endParaRPr lang="en-US"/>
        </a:p>
      </dgm:t>
    </dgm:pt>
    <dgm:pt modelId="{4137980A-5E5E-4377-A4E8-9378A6C73086}" type="pres">
      <dgm:prSet presAssocID="{45B51290-8AC2-4638-95A3-764FC94435AD}" presName="root" presStyleCnt="0">
        <dgm:presLayoutVars>
          <dgm:dir/>
          <dgm:resizeHandles val="exact"/>
        </dgm:presLayoutVars>
      </dgm:prSet>
      <dgm:spPr/>
    </dgm:pt>
    <dgm:pt modelId="{C304DF2A-5136-4E72-A63E-BDF5E08A2AFB}" type="pres">
      <dgm:prSet presAssocID="{86B3AA47-AE02-4639-B26D-D41960C170C6}" presName="compNode" presStyleCnt="0"/>
      <dgm:spPr/>
    </dgm:pt>
    <dgm:pt modelId="{4D6EDEA6-97AC-4D37-9A4F-FD7C19110AC5}" type="pres">
      <dgm:prSet presAssocID="{86B3AA47-AE02-4639-B26D-D41960C170C6}" presName="bgRect" presStyleLbl="bgShp" presStyleIdx="0" presStyleCnt="4"/>
      <dgm:spPr/>
    </dgm:pt>
    <dgm:pt modelId="{4BEB84E8-AB40-49A5-86E4-AFC58AF106B9}" type="pres">
      <dgm:prSet presAssocID="{86B3AA47-AE02-4639-B26D-D41960C170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DDAA9C2-7DC9-407B-927C-AB1172264653}" type="pres">
      <dgm:prSet presAssocID="{86B3AA47-AE02-4639-B26D-D41960C170C6}" presName="spaceRect" presStyleCnt="0"/>
      <dgm:spPr/>
    </dgm:pt>
    <dgm:pt modelId="{F638C8A9-D720-4986-9F22-FA663327EA93}" type="pres">
      <dgm:prSet presAssocID="{86B3AA47-AE02-4639-B26D-D41960C170C6}" presName="parTx" presStyleLbl="revTx" presStyleIdx="0" presStyleCnt="6">
        <dgm:presLayoutVars>
          <dgm:chMax val="0"/>
          <dgm:chPref val="0"/>
        </dgm:presLayoutVars>
      </dgm:prSet>
      <dgm:spPr/>
    </dgm:pt>
    <dgm:pt modelId="{72ACB0F3-2F8A-4D96-965F-7A67565084A6}" type="pres">
      <dgm:prSet presAssocID="{A40299E2-5A4D-40CE-AE40-4AB795DF698B}" presName="sibTrans" presStyleCnt="0"/>
      <dgm:spPr/>
    </dgm:pt>
    <dgm:pt modelId="{8F63C6D0-EB8C-424B-9A1D-1C8D9FEFDF46}" type="pres">
      <dgm:prSet presAssocID="{BC8B6815-CBBE-4D58-B2DA-F2DDAD44A55F}" presName="compNode" presStyleCnt="0"/>
      <dgm:spPr/>
    </dgm:pt>
    <dgm:pt modelId="{1AA398EF-A719-459C-B937-C0E967452EEC}" type="pres">
      <dgm:prSet presAssocID="{BC8B6815-CBBE-4D58-B2DA-F2DDAD44A55F}" presName="bgRect" presStyleLbl="bgShp" presStyleIdx="1" presStyleCnt="4"/>
      <dgm:spPr/>
    </dgm:pt>
    <dgm:pt modelId="{6CD439EC-D9CB-4644-A880-C00D34337404}" type="pres">
      <dgm:prSet presAssocID="{BC8B6815-CBBE-4D58-B2DA-F2DDAD44A5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2A93A69C-6121-4506-B965-7185F9331769}" type="pres">
      <dgm:prSet presAssocID="{BC8B6815-CBBE-4D58-B2DA-F2DDAD44A55F}" presName="spaceRect" presStyleCnt="0"/>
      <dgm:spPr/>
    </dgm:pt>
    <dgm:pt modelId="{7DD32F07-003D-4544-882C-7A4E6D156CAF}" type="pres">
      <dgm:prSet presAssocID="{BC8B6815-CBBE-4D58-B2DA-F2DDAD44A55F}" presName="parTx" presStyleLbl="revTx" presStyleIdx="1" presStyleCnt="6">
        <dgm:presLayoutVars>
          <dgm:chMax val="0"/>
          <dgm:chPref val="0"/>
        </dgm:presLayoutVars>
      </dgm:prSet>
      <dgm:spPr/>
    </dgm:pt>
    <dgm:pt modelId="{219938D9-CE08-4A54-B22C-024411E69880}" type="pres">
      <dgm:prSet presAssocID="{BC8B6815-CBBE-4D58-B2DA-F2DDAD44A55F}" presName="desTx" presStyleLbl="revTx" presStyleIdx="2" presStyleCnt="6">
        <dgm:presLayoutVars/>
      </dgm:prSet>
      <dgm:spPr/>
    </dgm:pt>
    <dgm:pt modelId="{8DE1E75F-F453-4353-8933-3779996F88C9}" type="pres">
      <dgm:prSet presAssocID="{F91C6D7A-249F-441A-9810-905D82423C33}" presName="sibTrans" presStyleCnt="0"/>
      <dgm:spPr/>
    </dgm:pt>
    <dgm:pt modelId="{1E52D59F-AFD6-488C-9D9C-4CCAA2A3D981}" type="pres">
      <dgm:prSet presAssocID="{50FEF081-BFA7-4E55-BDD4-DC5BB8108CAE}" presName="compNode" presStyleCnt="0"/>
      <dgm:spPr/>
    </dgm:pt>
    <dgm:pt modelId="{CE428318-8C2B-4761-ACAE-05D11100619C}" type="pres">
      <dgm:prSet presAssocID="{50FEF081-BFA7-4E55-BDD4-DC5BB8108CAE}" presName="bgRect" presStyleLbl="bgShp" presStyleIdx="2" presStyleCnt="4"/>
      <dgm:spPr/>
    </dgm:pt>
    <dgm:pt modelId="{271838F2-CC2E-4739-A932-1C880FCF7976}" type="pres">
      <dgm:prSet presAssocID="{50FEF081-BFA7-4E55-BDD4-DC5BB8108C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D5F2979-2C9D-4FBA-8433-3746E8E79FCF}" type="pres">
      <dgm:prSet presAssocID="{50FEF081-BFA7-4E55-BDD4-DC5BB8108CAE}" presName="spaceRect" presStyleCnt="0"/>
      <dgm:spPr/>
    </dgm:pt>
    <dgm:pt modelId="{74A2841D-F01C-4DA8-9630-ECDFCD19D1AB}" type="pres">
      <dgm:prSet presAssocID="{50FEF081-BFA7-4E55-BDD4-DC5BB8108CAE}" presName="parTx" presStyleLbl="revTx" presStyleIdx="3" presStyleCnt="6">
        <dgm:presLayoutVars>
          <dgm:chMax val="0"/>
          <dgm:chPref val="0"/>
        </dgm:presLayoutVars>
      </dgm:prSet>
      <dgm:spPr/>
    </dgm:pt>
    <dgm:pt modelId="{D1EDF7A7-259F-47E5-83F4-67DF170EF153}" type="pres">
      <dgm:prSet presAssocID="{50FEF081-BFA7-4E55-BDD4-DC5BB8108CAE}" presName="desTx" presStyleLbl="revTx" presStyleIdx="4" presStyleCnt="6">
        <dgm:presLayoutVars/>
      </dgm:prSet>
      <dgm:spPr/>
    </dgm:pt>
    <dgm:pt modelId="{CC704931-D2EF-4F79-AB32-32D98B572145}" type="pres">
      <dgm:prSet presAssocID="{03CF762E-3516-4909-BB28-EE2F0112E075}" presName="sibTrans" presStyleCnt="0"/>
      <dgm:spPr/>
    </dgm:pt>
    <dgm:pt modelId="{8FDA7571-E2A5-4955-A9BD-015F34B22DC8}" type="pres">
      <dgm:prSet presAssocID="{6C4B1872-F46A-4BEA-9F21-231F370D874E}" presName="compNode" presStyleCnt="0"/>
      <dgm:spPr/>
    </dgm:pt>
    <dgm:pt modelId="{458ED32F-748C-4552-95BE-0F93EBA948DE}" type="pres">
      <dgm:prSet presAssocID="{6C4B1872-F46A-4BEA-9F21-231F370D874E}" presName="bgRect" presStyleLbl="bgShp" presStyleIdx="3" presStyleCnt="4"/>
      <dgm:spPr/>
    </dgm:pt>
    <dgm:pt modelId="{79D1B39F-59F4-4E25-B065-2C0225E3316B}" type="pres">
      <dgm:prSet presAssocID="{6C4B1872-F46A-4BEA-9F21-231F370D87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C697DBD-C193-4EE2-8FFA-6A207052BA06}" type="pres">
      <dgm:prSet presAssocID="{6C4B1872-F46A-4BEA-9F21-231F370D874E}" presName="spaceRect" presStyleCnt="0"/>
      <dgm:spPr/>
    </dgm:pt>
    <dgm:pt modelId="{692AF1A5-FFC5-4F89-A0D2-FDBB01DB369B}" type="pres">
      <dgm:prSet presAssocID="{6C4B1872-F46A-4BEA-9F21-231F370D874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867B70C-C6A9-4881-8DD6-10CF5BAA887E}" srcId="{BC8B6815-CBBE-4D58-B2DA-F2DDAD44A55F}" destId="{04A2EA31-1ED4-40A0-B7C9-D41CB0095900}" srcOrd="1" destOrd="0" parTransId="{9429D853-2FCE-4EBE-8F75-36E2E591796C}" sibTransId="{4EBA9224-22FD-4107-B294-7B7B9033010A}"/>
    <dgm:cxn modelId="{8241D234-B551-44AA-9381-5DDBD2A4B45A}" srcId="{50FEF081-BFA7-4E55-BDD4-DC5BB8108CAE}" destId="{58CA59AE-7793-4FCF-9612-2F152DAFFEA0}" srcOrd="2" destOrd="0" parTransId="{47234B87-7413-4C0D-8508-586FB2644119}" sibTransId="{14E33750-ED1C-4702-A806-91B7A425F338}"/>
    <dgm:cxn modelId="{4A86BF3C-C287-4B2B-A479-746AD33CF860}" type="presOf" srcId="{6C4B1872-F46A-4BEA-9F21-231F370D874E}" destId="{692AF1A5-FFC5-4F89-A0D2-FDBB01DB369B}" srcOrd="0" destOrd="0" presId="urn:microsoft.com/office/officeart/2018/2/layout/IconVerticalSolidList"/>
    <dgm:cxn modelId="{84D36662-E536-4A91-9A87-1189C986669E}" type="presOf" srcId="{58CA59AE-7793-4FCF-9612-2F152DAFFEA0}" destId="{D1EDF7A7-259F-47E5-83F4-67DF170EF153}" srcOrd="0" destOrd="2" presId="urn:microsoft.com/office/officeart/2018/2/layout/IconVerticalSolidList"/>
    <dgm:cxn modelId="{2EBF0763-673A-484B-A0AF-EE155738087A}" type="presOf" srcId="{50FEF081-BFA7-4E55-BDD4-DC5BB8108CAE}" destId="{74A2841D-F01C-4DA8-9630-ECDFCD19D1AB}" srcOrd="0" destOrd="0" presId="urn:microsoft.com/office/officeart/2018/2/layout/IconVerticalSolidList"/>
    <dgm:cxn modelId="{DD2C3546-C166-428B-AE3D-E293A8BB7687}" srcId="{50FEF081-BFA7-4E55-BDD4-DC5BB8108CAE}" destId="{BA58BF8F-3F4B-4996-9B57-CEB214378C22}" srcOrd="1" destOrd="0" parTransId="{5A0D7C8E-666D-4908-9C87-B00609930C80}" sibTransId="{A6A7E549-F76A-4AFF-BF24-66423A3F8AFD}"/>
    <dgm:cxn modelId="{7E2AB76D-DE40-4482-A1EC-14170DCEB15A}" srcId="{BC8B6815-CBBE-4D58-B2DA-F2DDAD44A55F}" destId="{892D1CFF-DA84-48BB-B56E-0C8FA1A5B5DD}" srcOrd="0" destOrd="0" parTransId="{1C38F2DB-78F9-4B21-A9D9-F2F2D9F1BF93}" sibTransId="{2EDA2F2D-BB38-4E61-9A9D-F2EA2228EC9E}"/>
    <dgm:cxn modelId="{DBDFC452-2CD2-4CC2-B555-0C5F06381C2E}" srcId="{45B51290-8AC2-4638-95A3-764FC94435AD}" destId="{50FEF081-BFA7-4E55-BDD4-DC5BB8108CAE}" srcOrd="2" destOrd="0" parTransId="{4E8CEC31-C423-41F4-9B5B-10D2C83EC925}" sibTransId="{03CF762E-3516-4909-BB28-EE2F0112E075}"/>
    <dgm:cxn modelId="{40837E84-2FBA-446B-9629-45DA56B6448A}" type="presOf" srcId="{4A71AFE5-05B8-4D93-929D-B5E2742FE30E}" destId="{D1EDF7A7-259F-47E5-83F4-67DF170EF153}" srcOrd="0" destOrd="0" presId="urn:microsoft.com/office/officeart/2018/2/layout/IconVerticalSolidList"/>
    <dgm:cxn modelId="{41C8728F-3593-4E10-8540-A9E3310FD7D5}" type="presOf" srcId="{BA58BF8F-3F4B-4996-9B57-CEB214378C22}" destId="{D1EDF7A7-259F-47E5-83F4-67DF170EF153}" srcOrd="0" destOrd="1" presId="urn:microsoft.com/office/officeart/2018/2/layout/IconVerticalSolidList"/>
    <dgm:cxn modelId="{7291BC95-7A5A-486A-B40F-13421666CB27}" srcId="{45B51290-8AC2-4638-95A3-764FC94435AD}" destId="{BC8B6815-CBBE-4D58-B2DA-F2DDAD44A55F}" srcOrd="1" destOrd="0" parTransId="{F5A156C7-E999-473D-93A1-554C48C3A5E3}" sibTransId="{F91C6D7A-249F-441A-9810-905D82423C33}"/>
    <dgm:cxn modelId="{D409869C-5565-4E97-A779-6E5AF0F0353C}" type="presOf" srcId="{04A2EA31-1ED4-40A0-B7C9-D41CB0095900}" destId="{219938D9-CE08-4A54-B22C-024411E69880}" srcOrd="0" destOrd="1" presId="urn:microsoft.com/office/officeart/2018/2/layout/IconVerticalSolidList"/>
    <dgm:cxn modelId="{599F85C1-3298-49D4-91A0-E768562886DF}" srcId="{45B51290-8AC2-4638-95A3-764FC94435AD}" destId="{6C4B1872-F46A-4BEA-9F21-231F370D874E}" srcOrd="3" destOrd="0" parTransId="{E26D1FF5-40D1-42A8-BDC8-D142EBF1D833}" sibTransId="{D162C3F9-1174-4F20-B099-97560C1C0023}"/>
    <dgm:cxn modelId="{393909C3-EDB2-4D97-BFB7-733A1CD7ADDB}" type="presOf" srcId="{86B3AA47-AE02-4639-B26D-D41960C170C6}" destId="{F638C8A9-D720-4986-9F22-FA663327EA93}" srcOrd="0" destOrd="0" presId="urn:microsoft.com/office/officeart/2018/2/layout/IconVerticalSolidList"/>
    <dgm:cxn modelId="{1D0A71DD-A61F-4279-8D99-5083471D3082}" type="presOf" srcId="{892D1CFF-DA84-48BB-B56E-0C8FA1A5B5DD}" destId="{219938D9-CE08-4A54-B22C-024411E69880}" srcOrd="0" destOrd="0" presId="urn:microsoft.com/office/officeart/2018/2/layout/IconVerticalSolidList"/>
    <dgm:cxn modelId="{324EF9DF-AE7C-4D09-9ECF-7B8939A71694}" srcId="{45B51290-8AC2-4638-95A3-764FC94435AD}" destId="{86B3AA47-AE02-4639-B26D-D41960C170C6}" srcOrd="0" destOrd="0" parTransId="{42D5352B-AB6E-435A-9452-BEA65E21147E}" sibTransId="{A40299E2-5A4D-40CE-AE40-4AB795DF698B}"/>
    <dgm:cxn modelId="{5A50B8E6-CE74-4B6F-B273-C93E7C37B92A}" type="presOf" srcId="{BC8B6815-CBBE-4D58-B2DA-F2DDAD44A55F}" destId="{7DD32F07-003D-4544-882C-7A4E6D156CAF}" srcOrd="0" destOrd="0" presId="urn:microsoft.com/office/officeart/2018/2/layout/IconVerticalSolidList"/>
    <dgm:cxn modelId="{A7B241E7-32D8-4EF4-9AB1-2C29D74372C9}" type="presOf" srcId="{45B51290-8AC2-4638-95A3-764FC94435AD}" destId="{4137980A-5E5E-4377-A4E8-9378A6C73086}" srcOrd="0" destOrd="0" presId="urn:microsoft.com/office/officeart/2018/2/layout/IconVerticalSolidList"/>
    <dgm:cxn modelId="{F3B33AE8-2882-43D3-A87F-A90969E55FA4}" srcId="{50FEF081-BFA7-4E55-BDD4-DC5BB8108CAE}" destId="{4A71AFE5-05B8-4D93-929D-B5E2742FE30E}" srcOrd="0" destOrd="0" parTransId="{EC5F77DC-7143-410F-994C-845F0869F1D6}" sibTransId="{15909AF4-6FA3-4C88-B5A9-053357544D49}"/>
    <dgm:cxn modelId="{769267E4-10A6-43B5-BAB9-0BF5552AD3B7}" type="presParOf" srcId="{4137980A-5E5E-4377-A4E8-9378A6C73086}" destId="{C304DF2A-5136-4E72-A63E-BDF5E08A2AFB}" srcOrd="0" destOrd="0" presId="urn:microsoft.com/office/officeart/2018/2/layout/IconVerticalSolidList"/>
    <dgm:cxn modelId="{4E4A4376-AFBD-4700-9083-9E5BA92B1B33}" type="presParOf" srcId="{C304DF2A-5136-4E72-A63E-BDF5E08A2AFB}" destId="{4D6EDEA6-97AC-4D37-9A4F-FD7C19110AC5}" srcOrd="0" destOrd="0" presId="urn:microsoft.com/office/officeart/2018/2/layout/IconVerticalSolidList"/>
    <dgm:cxn modelId="{7B4F428F-7EE1-4010-B7B1-96239A9B05F1}" type="presParOf" srcId="{C304DF2A-5136-4E72-A63E-BDF5E08A2AFB}" destId="{4BEB84E8-AB40-49A5-86E4-AFC58AF106B9}" srcOrd="1" destOrd="0" presId="urn:microsoft.com/office/officeart/2018/2/layout/IconVerticalSolidList"/>
    <dgm:cxn modelId="{2AA17367-06D7-4739-A490-DA5DE720C35F}" type="presParOf" srcId="{C304DF2A-5136-4E72-A63E-BDF5E08A2AFB}" destId="{6DDAA9C2-7DC9-407B-927C-AB1172264653}" srcOrd="2" destOrd="0" presId="urn:microsoft.com/office/officeart/2018/2/layout/IconVerticalSolidList"/>
    <dgm:cxn modelId="{66DB1AE5-4BDA-4458-9DC3-6B880AF0EB02}" type="presParOf" srcId="{C304DF2A-5136-4E72-A63E-BDF5E08A2AFB}" destId="{F638C8A9-D720-4986-9F22-FA663327EA93}" srcOrd="3" destOrd="0" presId="urn:microsoft.com/office/officeart/2018/2/layout/IconVerticalSolidList"/>
    <dgm:cxn modelId="{F7405456-CE1D-44CB-8AA4-0523C43EE1C7}" type="presParOf" srcId="{4137980A-5E5E-4377-A4E8-9378A6C73086}" destId="{72ACB0F3-2F8A-4D96-965F-7A67565084A6}" srcOrd="1" destOrd="0" presId="urn:microsoft.com/office/officeart/2018/2/layout/IconVerticalSolidList"/>
    <dgm:cxn modelId="{A979F298-7D33-47A9-872D-D211DD514164}" type="presParOf" srcId="{4137980A-5E5E-4377-A4E8-9378A6C73086}" destId="{8F63C6D0-EB8C-424B-9A1D-1C8D9FEFDF46}" srcOrd="2" destOrd="0" presId="urn:microsoft.com/office/officeart/2018/2/layout/IconVerticalSolidList"/>
    <dgm:cxn modelId="{18F4AF31-F185-4E75-8B2E-26E953DC4E4E}" type="presParOf" srcId="{8F63C6D0-EB8C-424B-9A1D-1C8D9FEFDF46}" destId="{1AA398EF-A719-459C-B937-C0E967452EEC}" srcOrd="0" destOrd="0" presId="urn:microsoft.com/office/officeart/2018/2/layout/IconVerticalSolidList"/>
    <dgm:cxn modelId="{57C78A4D-AE2E-471B-8AEB-0D82EF9B8F14}" type="presParOf" srcId="{8F63C6D0-EB8C-424B-9A1D-1C8D9FEFDF46}" destId="{6CD439EC-D9CB-4644-A880-C00D34337404}" srcOrd="1" destOrd="0" presId="urn:microsoft.com/office/officeart/2018/2/layout/IconVerticalSolidList"/>
    <dgm:cxn modelId="{AE9A520F-BEE7-47E0-B325-2F1117365DC1}" type="presParOf" srcId="{8F63C6D0-EB8C-424B-9A1D-1C8D9FEFDF46}" destId="{2A93A69C-6121-4506-B965-7185F9331769}" srcOrd="2" destOrd="0" presId="urn:microsoft.com/office/officeart/2018/2/layout/IconVerticalSolidList"/>
    <dgm:cxn modelId="{A4C3E026-DD58-4B35-9364-3C855295F756}" type="presParOf" srcId="{8F63C6D0-EB8C-424B-9A1D-1C8D9FEFDF46}" destId="{7DD32F07-003D-4544-882C-7A4E6D156CAF}" srcOrd="3" destOrd="0" presId="urn:microsoft.com/office/officeart/2018/2/layout/IconVerticalSolidList"/>
    <dgm:cxn modelId="{CD712BBD-530D-4C4E-A62B-D86CC8A5757D}" type="presParOf" srcId="{8F63C6D0-EB8C-424B-9A1D-1C8D9FEFDF46}" destId="{219938D9-CE08-4A54-B22C-024411E69880}" srcOrd="4" destOrd="0" presId="urn:microsoft.com/office/officeart/2018/2/layout/IconVerticalSolidList"/>
    <dgm:cxn modelId="{8A2F2403-16F0-4146-A058-BB1F90F7C502}" type="presParOf" srcId="{4137980A-5E5E-4377-A4E8-9378A6C73086}" destId="{8DE1E75F-F453-4353-8933-3779996F88C9}" srcOrd="3" destOrd="0" presId="urn:microsoft.com/office/officeart/2018/2/layout/IconVerticalSolidList"/>
    <dgm:cxn modelId="{E68F7F72-E01D-4C97-9278-CBED12AF6784}" type="presParOf" srcId="{4137980A-5E5E-4377-A4E8-9378A6C73086}" destId="{1E52D59F-AFD6-488C-9D9C-4CCAA2A3D981}" srcOrd="4" destOrd="0" presId="urn:microsoft.com/office/officeart/2018/2/layout/IconVerticalSolidList"/>
    <dgm:cxn modelId="{6ADDD753-31D7-49B5-94E1-C388F8981A4F}" type="presParOf" srcId="{1E52D59F-AFD6-488C-9D9C-4CCAA2A3D981}" destId="{CE428318-8C2B-4761-ACAE-05D11100619C}" srcOrd="0" destOrd="0" presId="urn:microsoft.com/office/officeart/2018/2/layout/IconVerticalSolidList"/>
    <dgm:cxn modelId="{DD7FCD39-73AD-4037-A3FC-9E9702EAC0A4}" type="presParOf" srcId="{1E52D59F-AFD6-488C-9D9C-4CCAA2A3D981}" destId="{271838F2-CC2E-4739-A932-1C880FCF7976}" srcOrd="1" destOrd="0" presId="urn:microsoft.com/office/officeart/2018/2/layout/IconVerticalSolidList"/>
    <dgm:cxn modelId="{DAC36E0E-0642-4A80-B52D-AB55888D752D}" type="presParOf" srcId="{1E52D59F-AFD6-488C-9D9C-4CCAA2A3D981}" destId="{CD5F2979-2C9D-4FBA-8433-3746E8E79FCF}" srcOrd="2" destOrd="0" presId="urn:microsoft.com/office/officeart/2018/2/layout/IconVerticalSolidList"/>
    <dgm:cxn modelId="{5D51AD7C-224A-4FDC-A2A6-C7BB1A072393}" type="presParOf" srcId="{1E52D59F-AFD6-488C-9D9C-4CCAA2A3D981}" destId="{74A2841D-F01C-4DA8-9630-ECDFCD19D1AB}" srcOrd="3" destOrd="0" presId="urn:microsoft.com/office/officeart/2018/2/layout/IconVerticalSolidList"/>
    <dgm:cxn modelId="{66545468-D0C6-48C4-BEDE-518460C7AF1F}" type="presParOf" srcId="{1E52D59F-AFD6-488C-9D9C-4CCAA2A3D981}" destId="{D1EDF7A7-259F-47E5-83F4-67DF170EF153}" srcOrd="4" destOrd="0" presId="urn:microsoft.com/office/officeart/2018/2/layout/IconVerticalSolidList"/>
    <dgm:cxn modelId="{338E541A-573D-4142-9BE4-5FEA0BF8643D}" type="presParOf" srcId="{4137980A-5E5E-4377-A4E8-9378A6C73086}" destId="{CC704931-D2EF-4F79-AB32-32D98B572145}" srcOrd="5" destOrd="0" presId="urn:microsoft.com/office/officeart/2018/2/layout/IconVerticalSolidList"/>
    <dgm:cxn modelId="{90BA976D-FB2E-4924-8E99-EE8042897C64}" type="presParOf" srcId="{4137980A-5E5E-4377-A4E8-9378A6C73086}" destId="{8FDA7571-E2A5-4955-A9BD-015F34B22DC8}" srcOrd="6" destOrd="0" presId="urn:microsoft.com/office/officeart/2018/2/layout/IconVerticalSolidList"/>
    <dgm:cxn modelId="{CE54AC44-946A-49A4-BA70-24696752CBD8}" type="presParOf" srcId="{8FDA7571-E2A5-4955-A9BD-015F34B22DC8}" destId="{458ED32F-748C-4552-95BE-0F93EBA948DE}" srcOrd="0" destOrd="0" presId="urn:microsoft.com/office/officeart/2018/2/layout/IconVerticalSolidList"/>
    <dgm:cxn modelId="{E5587C15-D2F7-4EF9-AEBB-12D6D1EEE6BE}" type="presParOf" srcId="{8FDA7571-E2A5-4955-A9BD-015F34B22DC8}" destId="{79D1B39F-59F4-4E25-B065-2C0225E3316B}" srcOrd="1" destOrd="0" presId="urn:microsoft.com/office/officeart/2018/2/layout/IconVerticalSolidList"/>
    <dgm:cxn modelId="{50358F06-9626-474B-8F29-53273B402DD0}" type="presParOf" srcId="{8FDA7571-E2A5-4955-A9BD-015F34B22DC8}" destId="{AC697DBD-C193-4EE2-8FFA-6A207052BA06}" srcOrd="2" destOrd="0" presId="urn:microsoft.com/office/officeart/2018/2/layout/IconVerticalSolidList"/>
    <dgm:cxn modelId="{08527B24-4E24-4F56-8129-2415FD24AA80}" type="presParOf" srcId="{8FDA7571-E2A5-4955-A9BD-015F34B22DC8}" destId="{692AF1A5-FFC5-4F89-A0D2-FDBB01DB36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2328F-363C-4789-9403-C79950703C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FB8BA6-E439-49DD-A8E2-895A1BB3E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 existing patient demographics data like patient id, phone no, </a:t>
          </a:r>
          <a:r>
            <a:rPr lang="en-US"/>
            <a:t>email id</a:t>
          </a:r>
        </a:p>
      </dgm:t>
    </dgm:pt>
    <dgm:pt modelId="{41D09767-B435-4274-B0FF-69320AA00EF6}" type="parTrans" cxnId="{2ADEF5C1-A8A6-40AA-9029-514D07EB2033}">
      <dgm:prSet/>
      <dgm:spPr/>
      <dgm:t>
        <a:bodyPr/>
        <a:lstStyle/>
        <a:p>
          <a:endParaRPr lang="en-US"/>
        </a:p>
      </dgm:t>
    </dgm:pt>
    <dgm:pt modelId="{01131341-5BB7-4EB5-915A-853387D63CEC}" type="sibTrans" cxnId="{2ADEF5C1-A8A6-40AA-9029-514D07EB2033}">
      <dgm:prSet/>
      <dgm:spPr/>
      <dgm:t>
        <a:bodyPr/>
        <a:lstStyle/>
        <a:p>
          <a:endParaRPr lang="en-US"/>
        </a:p>
      </dgm:t>
    </dgm:pt>
    <dgm:pt modelId="{F1294D28-1828-4EBB-858E-5BA71F199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Insurance information</a:t>
          </a:r>
        </a:p>
      </dgm:t>
    </dgm:pt>
    <dgm:pt modelId="{2F7F3DC7-7C78-495B-9AF0-4286084E26D0}" type="parTrans" cxnId="{8C03442D-8CBF-4076-9762-245EDD86ADAC}">
      <dgm:prSet/>
      <dgm:spPr/>
      <dgm:t>
        <a:bodyPr/>
        <a:lstStyle/>
        <a:p>
          <a:endParaRPr lang="en-US"/>
        </a:p>
      </dgm:t>
    </dgm:pt>
    <dgm:pt modelId="{5D18D923-9F17-4949-8C87-0474E5A5049C}" type="sibTrans" cxnId="{8C03442D-8CBF-4076-9762-245EDD86ADAC}">
      <dgm:prSet/>
      <dgm:spPr/>
      <dgm:t>
        <a:bodyPr/>
        <a:lstStyle/>
        <a:p>
          <a:endParaRPr lang="en-US"/>
        </a:p>
      </dgm:t>
    </dgm:pt>
    <dgm:pt modelId="{F8FBB664-DB9C-4502-A7C2-A9FC6D04F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ICD 10 diagnosis codes</a:t>
          </a:r>
        </a:p>
      </dgm:t>
    </dgm:pt>
    <dgm:pt modelId="{C5C2B80E-923C-4FB1-9FDC-655C01D18C8E}" type="parTrans" cxnId="{7F5AE480-84FA-41A6-8692-9DC496405B79}">
      <dgm:prSet/>
      <dgm:spPr/>
      <dgm:t>
        <a:bodyPr/>
        <a:lstStyle/>
        <a:p>
          <a:endParaRPr lang="en-US"/>
        </a:p>
      </dgm:t>
    </dgm:pt>
    <dgm:pt modelId="{E7A03971-79DF-4B97-87F0-17B9CDF496FF}" type="sibTrans" cxnId="{7F5AE480-84FA-41A6-8692-9DC496405B79}">
      <dgm:prSet/>
      <dgm:spPr/>
      <dgm:t>
        <a:bodyPr/>
        <a:lstStyle/>
        <a:p>
          <a:endParaRPr lang="en-US"/>
        </a:p>
      </dgm:t>
    </dgm:pt>
    <dgm:pt modelId="{74A4B24D-71A9-4C59-A3DE-EA005A6ED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medications</a:t>
          </a:r>
        </a:p>
      </dgm:t>
    </dgm:pt>
    <dgm:pt modelId="{D1F77AD4-19B4-43F8-9ACA-982598F3BE61}" type="parTrans" cxnId="{73BFCBE7-AE19-4D46-A454-034F758A263A}">
      <dgm:prSet/>
      <dgm:spPr/>
    </dgm:pt>
    <dgm:pt modelId="{0E5670AD-42B7-4EA8-95DF-0D71D24C58F8}" type="sibTrans" cxnId="{73BFCBE7-AE19-4D46-A454-034F758A263A}">
      <dgm:prSet/>
      <dgm:spPr/>
    </dgm:pt>
    <dgm:pt modelId="{0326AD9E-639C-4B83-8341-C8E258A1C457}" type="pres">
      <dgm:prSet presAssocID="{BE42328F-363C-4789-9403-C79950703C88}" presName="root" presStyleCnt="0">
        <dgm:presLayoutVars>
          <dgm:dir/>
          <dgm:resizeHandles val="exact"/>
        </dgm:presLayoutVars>
      </dgm:prSet>
      <dgm:spPr/>
    </dgm:pt>
    <dgm:pt modelId="{1A7AF9B2-D349-4C4B-98BE-CB9F77EB81BF}" type="pres">
      <dgm:prSet presAssocID="{D9FB8BA6-E439-49DD-A8E2-895A1BB3EAA6}" presName="compNode" presStyleCnt="0"/>
      <dgm:spPr/>
    </dgm:pt>
    <dgm:pt modelId="{95E5F1AC-6C5C-4503-A452-F79461B84D42}" type="pres">
      <dgm:prSet presAssocID="{D9FB8BA6-E439-49DD-A8E2-895A1BB3EAA6}" presName="bgRect" presStyleLbl="bgShp" presStyleIdx="0" presStyleCnt="4"/>
      <dgm:spPr/>
    </dgm:pt>
    <dgm:pt modelId="{4593CCC8-598A-4CAB-8D50-E556E81BEC15}" type="pres">
      <dgm:prSet presAssocID="{D9FB8BA6-E439-49DD-A8E2-895A1BB3EA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BCC53E3-6531-482E-BABA-B4DEC2FF8367}" type="pres">
      <dgm:prSet presAssocID="{D9FB8BA6-E439-49DD-A8E2-895A1BB3EAA6}" presName="spaceRect" presStyleCnt="0"/>
      <dgm:spPr/>
    </dgm:pt>
    <dgm:pt modelId="{8CDB745C-D666-42E8-AFC9-2D22C6117FE6}" type="pres">
      <dgm:prSet presAssocID="{D9FB8BA6-E439-49DD-A8E2-895A1BB3EAA6}" presName="parTx" presStyleLbl="revTx" presStyleIdx="0" presStyleCnt="4">
        <dgm:presLayoutVars>
          <dgm:chMax val="0"/>
          <dgm:chPref val="0"/>
        </dgm:presLayoutVars>
      </dgm:prSet>
      <dgm:spPr/>
    </dgm:pt>
    <dgm:pt modelId="{B4B08E6E-D8C6-4E15-A7B9-9674E7B87B6E}" type="pres">
      <dgm:prSet presAssocID="{01131341-5BB7-4EB5-915A-853387D63CEC}" presName="sibTrans" presStyleCnt="0"/>
      <dgm:spPr/>
    </dgm:pt>
    <dgm:pt modelId="{5A979B4D-2763-42D3-96A1-40363A909954}" type="pres">
      <dgm:prSet presAssocID="{F1294D28-1828-4EBB-858E-5BA71F19906B}" presName="compNode" presStyleCnt="0"/>
      <dgm:spPr/>
    </dgm:pt>
    <dgm:pt modelId="{EE2D7F9F-006C-4A02-A47E-B8147E23CDAD}" type="pres">
      <dgm:prSet presAssocID="{F1294D28-1828-4EBB-858E-5BA71F19906B}" presName="bgRect" presStyleLbl="bgShp" presStyleIdx="1" presStyleCnt="4"/>
      <dgm:spPr/>
    </dgm:pt>
    <dgm:pt modelId="{0F16F72F-AA91-4EA5-9D54-1B35BD3C04EE}" type="pres">
      <dgm:prSet presAssocID="{F1294D28-1828-4EBB-858E-5BA71F1990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3325C82-10EA-4F54-BE03-D39060454EA7}" type="pres">
      <dgm:prSet presAssocID="{F1294D28-1828-4EBB-858E-5BA71F19906B}" presName="spaceRect" presStyleCnt="0"/>
      <dgm:spPr/>
    </dgm:pt>
    <dgm:pt modelId="{971D7133-3906-4136-9303-FA5F630C7D94}" type="pres">
      <dgm:prSet presAssocID="{F1294D28-1828-4EBB-858E-5BA71F19906B}" presName="parTx" presStyleLbl="revTx" presStyleIdx="1" presStyleCnt="4">
        <dgm:presLayoutVars>
          <dgm:chMax val="0"/>
          <dgm:chPref val="0"/>
        </dgm:presLayoutVars>
      </dgm:prSet>
      <dgm:spPr/>
    </dgm:pt>
    <dgm:pt modelId="{D8659A6F-95C1-4ACD-806E-83C21EE39EEE}" type="pres">
      <dgm:prSet presAssocID="{5D18D923-9F17-4949-8C87-0474E5A5049C}" presName="sibTrans" presStyleCnt="0"/>
      <dgm:spPr/>
    </dgm:pt>
    <dgm:pt modelId="{0924A958-CFBF-44D5-898E-66D84C0773D8}" type="pres">
      <dgm:prSet presAssocID="{74A4B24D-71A9-4C59-A3DE-EA005A6ED552}" presName="compNode" presStyleCnt="0"/>
      <dgm:spPr/>
    </dgm:pt>
    <dgm:pt modelId="{9802B4E9-FD0F-4DFF-9F21-1C286257A901}" type="pres">
      <dgm:prSet presAssocID="{74A4B24D-71A9-4C59-A3DE-EA005A6ED552}" presName="bgRect" presStyleLbl="bgShp" presStyleIdx="2" presStyleCnt="4"/>
      <dgm:spPr/>
    </dgm:pt>
    <dgm:pt modelId="{1E4AA69E-C73F-45DB-B316-8305D53E51BB}" type="pres">
      <dgm:prSet presAssocID="{74A4B24D-71A9-4C59-A3DE-EA005A6ED552}" presName="iconRect" presStyleLbl="node1" presStyleIdx="2" presStyleCnt="4"/>
      <dgm:spPr/>
    </dgm:pt>
    <dgm:pt modelId="{98970BE1-7780-4A2A-BE70-C5EDE15F6002}" type="pres">
      <dgm:prSet presAssocID="{74A4B24D-71A9-4C59-A3DE-EA005A6ED552}" presName="spaceRect" presStyleCnt="0"/>
      <dgm:spPr/>
    </dgm:pt>
    <dgm:pt modelId="{4B903B29-226F-4B15-B1B7-CFCC9ABC2C0C}" type="pres">
      <dgm:prSet presAssocID="{74A4B24D-71A9-4C59-A3DE-EA005A6ED552}" presName="parTx" presStyleLbl="revTx" presStyleIdx="2" presStyleCnt="4">
        <dgm:presLayoutVars>
          <dgm:chMax val="0"/>
          <dgm:chPref val="0"/>
        </dgm:presLayoutVars>
      </dgm:prSet>
      <dgm:spPr/>
    </dgm:pt>
    <dgm:pt modelId="{3CBEA3FB-2897-429A-96EC-2EA71CEBE945}" type="pres">
      <dgm:prSet presAssocID="{0E5670AD-42B7-4EA8-95DF-0D71D24C58F8}" presName="sibTrans" presStyleCnt="0"/>
      <dgm:spPr/>
    </dgm:pt>
    <dgm:pt modelId="{935BBF6B-9124-410D-A16B-BCB89AB4EBE3}" type="pres">
      <dgm:prSet presAssocID="{F8FBB664-DB9C-4502-A7C2-A9FC6D04F7E4}" presName="compNode" presStyleCnt="0"/>
      <dgm:spPr/>
    </dgm:pt>
    <dgm:pt modelId="{79D41042-1EBC-410F-9561-621709D825A4}" type="pres">
      <dgm:prSet presAssocID="{F8FBB664-DB9C-4502-A7C2-A9FC6D04F7E4}" presName="bgRect" presStyleLbl="bgShp" presStyleIdx="3" presStyleCnt="4"/>
      <dgm:spPr/>
    </dgm:pt>
    <dgm:pt modelId="{C46ACBF4-BFF2-4EE9-9360-6C80183FF9C3}" type="pres">
      <dgm:prSet presAssocID="{F8FBB664-DB9C-4502-A7C2-A9FC6D04F7E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D548FB-CC95-4ED5-9540-35C547B8EBB3}" type="pres">
      <dgm:prSet presAssocID="{F8FBB664-DB9C-4502-A7C2-A9FC6D04F7E4}" presName="spaceRect" presStyleCnt="0"/>
      <dgm:spPr/>
    </dgm:pt>
    <dgm:pt modelId="{9F05DA90-53FD-49A4-B02E-B11678CBB3B4}" type="pres">
      <dgm:prSet presAssocID="{F8FBB664-DB9C-4502-A7C2-A9FC6D04F7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03442D-8CBF-4076-9762-245EDD86ADAC}" srcId="{BE42328F-363C-4789-9403-C79950703C88}" destId="{F1294D28-1828-4EBB-858E-5BA71F19906B}" srcOrd="1" destOrd="0" parTransId="{2F7F3DC7-7C78-495B-9AF0-4286084E26D0}" sibTransId="{5D18D923-9F17-4949-8C87-0474E5A5049C}"/>
    <dgm:cxn modelId="{B875BD3C-4D8A-4C05-8E0D-730A687739F8}" type="presOf" srcId="{F1294D28-1828-4EBB-858E-5BA71F19906B}" destId="{971D7133-3906-4136-9303-FA5F630C7D94}" srcOrd="0" destOrd="0" presId="urn:microsoft.com/office/officeart/2018/2/layout/IconVerticalSolidList"/>
    <dgm:cxn modelId="{7F5AE480-84FA-41A6-8692-9DC496405B79}" srcId="{BE42328F-363C-4789-9403-C79950703C88}" destId="{F8FBB664-DB9C-4502-A7C2-A9FC6D04F7E4}" srcOrd="3" destOrd="0" parTransId="{C5C2B80E-923C-4FB1-9FDC-655C01D18C8E}" sibTransId="{E7A03971-79DF-4B97-87F0-17B9CDF496FF}"/>
    <dgm:cxn modelId="{65023284-10FA-4300-A7AB-B57FD399A31E}" type="presOf" srcId="{74A4B24D-71A9-4C59-A3DE-EA005A6ED552}" destId="{4B903B29-226F-4B15-B1B7-CFCC9ABC2C0C}" srcOrd="0" destOrd="0" presId="urn:microsoft.com/office/officeart/2018/2/layout/IconVerticalSolidList"/>
    <dgm:cxn modelId="{285CC2C1-7BA1-4F86-BE7F-F6B0D102B370}" type="presOf" srcId="{BE42328F-363C-4789-9403-C79950703C88}" destId="{0326AD9E-639C-4B83-8341-C8E258A1C457}" srcOrd="0" destOrd="0" presId="urn:microsoft.com/office/officeart/2018/2/layout/IconVerticalSolidList"/>
    <dgm:cxn modelId="{2ADEF5C1-A8A6-40AA-9029-514D07EB2033}" srcId="{BE42328F-363C-4789-9403-C79950703C88}" destId="{D9FB8BA6-E439-49DD-A8E2-895A1BB3EAA6}" srcOrd="0" destOrd="0" parTransId="{41D09767-B435-4274-B0FF-69320AA00EF6}" sibTransId="{01131341-5BB7-4EB5-915A-853387D63CEC}"/>
    <dgm:cxn modelId="{BA582FC4-23A9-4359-A178-381AF97817A1}" type="presOf" srcId="{F8FBB664-DB9C-4502-A7C2-A9FC6D04F7E4}" destId="{9F05DA90-53FD-49A4-B02E-B11678CBB3B4}" srcOrd="0" destOrd="0" presId="urn:microsoft.com/office/officeart/2018/2/layout/IconVerticalSolidList"/>
    <dgm:cxn modelId="{1097EDE6-1C9C-42BF-8F20-AA0D3DA798BE}" type="presOf" srcId="{D9FB8BA6-E439-49DD-A8E2-895A1BB3EAA6}" destId="{8CDB745C-D666-42E8-AFC9-2D22C6117FE6}" srcOrd="0" destOrd="0" presId="urn:microsoft.com/office/officeart/2018/2/layout/IconVerticalSolidList"/>
    <dgm:cxn modelId="{73BFCBE7-AE19-4D46-A454-034F758A263A}" srcId="{BE42328F-363C-4789-9403-C79950703C88}" destId="{74A4B24D-71A9-4C59-A3DE-EA005A6ED552}" srcOrd="2" destOrd="0" parTransId="{D1F77AD4-19B4-43F8-9ACA-982598F3BE61}" sibTransId="{0E5670AD-42B7-4EA8-95DF-0D71D24C58F8}"/>
    <dgm:cxn modelId="{75975C0B-4227-4450-9C5B-14FE362F7E58}" type="presParOf" srcId="{0326AD9E-639C-4B83-8341-C8E258A1C457}" destId="{1A7AF9B2-D349-4C4B-98BE-CB9F77EB81BF}" srcOrd="0" destOrd="0" presId="urn:microsoft.com/office/officeart/2018/2/layout/IconVerticalSolidList"/>
    <dgm:cxn modelId="{D081F24B-2C97-4BF5-BE91-1F9BD442DFF5}" type="presParOf" srcId="{1A7AF9B2-D349-4C4B-98BE-CB9F77EB81BF}" destId="{95E5F1AC-6C5C-4503-A452-F79461B84D42}" srcOrd="0" destOrd="0" presId="urn:microsoft.com/office/officeart/2018/2/layout/IconVerticalSolidList"/>
    <dgm:cxn modelId="{F48CC056-9DC2-4CCD-ABA7-615E755D410E}" type="presParOf" srcId="{1A7AF9B2-D349-4C4B-98BE-CB9F77EB81BF}" destId="{4593CCC8-598A-4CAB-8D50-E556E81BEC15}" srcOrd="1" destOrd="0" presId="urn:microsoft.com/office/officeart/2018/2/layout/IconVerticalSolidList"/>
    <dgm:cxn modelId="{3AB85E39-37D4-4D6F-BB4F-756B9221F619}" type="presParOf" srcId="{1A7AF9B2-D349-4C4B-98BE-CB9F77EB81BF}" destId="{7BCC53E3-6531-482E-BABA-B4DEC2FF8367}" srcOrd="2" destOrd="0" presId="urn:microsoft.com/office/officeart/2018/2/layout/IconVerticalSolidList"/>
    <dgm:cxn modelId="{DB28FB9D-A5D8-46E2-9B17-A47D2A24F2BE}" type="presParOf" srcId="{1A7AF9B2-D349-4C4B-98BE-CB9F77EB81BF}" destId="{8CDB745C-D666-42E8-AFC9-2D22C6117FE6}" srcOrd="3" destOrd="0" presId="urn:microsoft.com/office/officeart/2018/2/layout/IconVerticalSolidList"/>
    <dgm:cxn modelId="{7A120805-7964-4693-BA6D-A304D67A056B}" type="presParOf" srcId="{0326AD9E-639C-4B83-8341-C8E258A1C457}" destId="{B4B08E6E-D8C6-4E15-A7B9-9674E7B87B6E}" srcOrd="1" destOrd="0" presId="urn:microsoft.com/office/officeart/2018/2/layout/IconVerticalSolidList"/>
    <dgm:cxn modelId="{805FA612-5039-4508-9B79-4AEEDA6A5271}" type="presParOf" srcId="{0326AD9E-639C-4B83-8341-C8E258A1C457}" destId="{5A979B4D-2763-42D3-96A1-40363A909954}" srcOrd="2" destOrd="0" presId="urn:microsoft.com/office/officeart/2018/2/layout/IconVerticalSolidList"/>
    <dgm:cxn modelId="{A129CBAF-9A80-42A0-AB33-9CE9B380B236}" type="presParOf" srcId="{5A979B4D-2763-42D3-96A1-40363A909954}" destId="{EE2D7F9F-006C-4A02-A47E-B8147E23CDAD}" srcOrd="0" destOrd="0" presId="urn:microsoft.com/office/officeart/2018/2/layout/IconVerticalSolidList"/>
    <dgm:cxn modelId="{58AD6D24-37F0-4471-947F-633DE132FCB6}" type="presParOf" srcId="{5A979B4D-2763-42D3-96A1-40363A909954}" destId="{0F16F72F-AA91-4EA5-9D54-1B35BD3C04EE}" srcOrd="1" destOrd="0" presId="urn:microsoft.com/office/officeart/2018/2/layout/IconVerticalSolidList"/>
    <dgm:cxn modelId="{011D2A2C-E13B-4CD1-99A8-D756B07365F2}" type="presParOf" srcId="{5A979B4D-2763-42D3-96A1-40363A909954}" destId="{B3325C82-10EA-4F54-BE03-D39060454EA7}" srcOrd="2" destOrd="0" presId="urn:microsoft.com/office/officeart/2018/2/layout/IconVerticalSolidList"/>
    <dgm:cxn modelId="{80EB5AB6-B2EB-4330-8551-62D341A7652E}" type="presParOf" srcId="{5A979B4D-2763-42D3-96A1-40363A909954}" destId="{971D7133-3906-4136-9303-FA5F630C7D94}" srcOrd="3" destOrd="0" presId="urn:microsoft.com/office/officeart/2018/2/layout/IconVerticalSolidList"/>
    <dgm:cxn modelId="{934F8410-8298-45F1-9546-DB7F68C62DC0}" type="presParOf" srcId="{0326AD9E-639C-4B83-8341-C8E258A1C457}" destId="{D8659A6F-95C1-4ACD-806E-83C21EE39EEE}" srcOrd="3" destOrd="0" presId="urn:microsoft.com/office/officeart/2018/2/layout/IconVerticalSolidList"/>
    <dgm:cxn modelId="{2193CF36-CB34-47A4-BB56-6F8ECBD904DB}" type="presParOf" srcId="{0326AD9E-639C-4B83-8341-C8E258A1C457}" destId="{0924A958-CFBF-44D5-898E-66D84C0773D8}" srcOrd="4" destOrd="0" presId="urn:microsoft.com/office/officeart/2018/2/layout/IconVerticalSolidList"/>
    <dgm:cxn modelId="{349C626E-5A68-4DAA-953C-E1EEFBF6EA17}" type="presParOf" srcId="{0924A958-CFBF-44D5-898E-66D84C0773D8}" destId="{9802B4E9-FD0F-4DFF-9F21-1C286257A901}" srcOrd="0" destOrd="0" presId="urn:microsoft.com/office/officeart/2018/2/layout/IconVerticalSolidList"/>
    <dgm:cxn modelId="{034A3D7B-FC93-4CF7-B746-237BF0DC51B7}" type="presParOf" srcId="{0924A958-CFBF-44D5-898E-66D84C0773D8}" destId="{1E4AA69E-C73F-45DB-B316-8305D53E51BB}" srcOrd="1" destOrd="0" presId="urn:microsoft.com/office/officeart/2018/2/layout/IconVerticalSolidList"/>
    <dgm:cxn modelId="{B024D72A-300D-4842-8211-DB785DF0FCBF}" type="presParOf" srcId="{0924A958-CFBF-44D5-898E-66D84C0773D8}" destId="{98970BE1-7780-4A2A-BE70-C5EDE15F6002}" srcOrd="2" destOrd="0" presId="urn:microsoft.com/office/officeart/2018/2/layout/IconVerticalSolidList"/>
    <dgm:cxn modelId="{7AAB05D9-4BFD-4ACA-BD77-ACECF4738A37}" type="presParOf" srcId="{0924A958-CFBF-44D5-898E-66D84C0773D8}" destId="{4B903B29-226F-4B15-B1B7-CFCC9ABC2C0C}" srcOrd="3" destOrd="0" presId="urn:microsoft.com/office/officeart/2018/2/layout/IconVerticalSolidList"/>
    <dgm:cxn modelId="{DF44A388-0E8F-4DBE-8336-841C9ADE093D}" type="presParOf" srcId="{0326AD9E-639C-4B83-8341-C8E258A1C457}" destId="{3CBEA3FB-2897-429A-96EC-2EA71CEBE945}" srcOrd="5" destOrd="0" presId="urn:microsoft.com/office/officeart/2018/2/layout/IconVerticalSolidList"/>
    <dgm:cxn modelId="{29C74FC4-ED59-4BC0-8A8D-8E2A10D041E2}" type="presParOf" srcId="{0326AD9E-639C-4B83-8341-C8E258A1C457}" destId="{935BBF6B-9124-410D-A16B-BCB89AB4EBE3}" srcOrd="6" destOrd="0" presId="urn:microsoft.com/office/officeart/2018/2/layout/IconVerticalSolidList"/>
    <dgm:cxn modelId="{9DD65DF0-F11B-4889-BCA7-77CDAC417CD0}" type="presParOf" srcId="{935BBF6B-9124-410D-A16B-BCB89AB4EBE3}" destId="{79D41042-1EBC-410F-9561-621709D825A4}" srcOrd="0" destOrd="0" presId="urn:microsoft.com/office/officeart/2018/2/layout/IconVerticalSolidList"/>
    <dgm:cxn modelId="{8BAB6983-33EB-46A7-B1D2-C7E6CBCF19E6}" type="presParOf" srcId="{935BBF6B-9124-410D-A16B-BCB89AB4EBE3}" destId="{C46ACBF4-BFF2-4EE9-9360-6C80183FF9C3}" srcOrd="1" destOrd="0" presId="urn:microsoft.com/office/officeart/2018/2/layout/IconVerticalSolidList"/>
    <dgm:cxn modelId="{84D99A6C-64FF-4EBF-92B8-8C46B8546750}" type="presParOf" srcId="{935BBF6B-9124-410D-A16B-BCB89AB4EBE3}" destId="{72D548FB-CC95-4ED5-9540-35C547B8EBB3}" srcOrd="2" destOrd="0" presId="urn:microsoft.com/office/officeart/2018/2/layout/IconVerticalSolidList"/>
    <dgm:cxn modelId="{A83D0FA1-DF78-4844-8AE3-15740E41D802}" type="presParOf" srcId="{935BBF6B-9124-410D-A16B-BCB89AB4EBE3}" destId="{9F05DA90-53FD-49A4-B02E-B11678CBB3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07039-F6E0-40BE-9087-88B6E2B6DCFA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CB8FF9-804D-4951-AC8F-F688620A1440}">
      <dgm:prSet/>
      <dgm:spPr/>
      <dgm:t>
        <a:bodyPr/>
        <a:lstStyle/>
        <a:p>
          <a:r>
            <a:rPr lang="en-US"/>
            <a:t>Import vital statistics from wearable and remote monitoring devices</a:t>
          </a:r>
        </a:p>
      </dgm:t>
    </dgm:pt>
    <dgm:pt modelId="{9C6CB03A-5C92-4459-8395-888B4659D798}" type="parTrans" cxnId="{9A678562-0F5B-4CD0-8CCC-C8BB3A1025F2}">
      <dgm:prSet/>
      <dgm:spPr/>
      <dgm:t>
        <a:bodyPr/>
        <a:lstStyle/>
        <a:p>
          <a:endParaRPr lang="en-US"/>
        </a:p>
      </dgm:t>
    </dgm:pt>
    <dgm:pt modelId="{75A3869C-94A2-4269-A69C-8214A167E29D}" type="sibTrans" cxnId="{9A678562-0F5B-4CD0-8CCC-C8BB3A1025F2}">
      <dgm:prSet/>
      <dgm:spPr/>
      <dgm:t>
        <a:bodyPr/>
        <a:lstStyle/>
        <a:p>
          <a:endParaRPr lang="en-US"/>
        </a:p>
      </dgm:t>
    </dgm:pt>
    <dgm:pt modelId="{19E4561C-AF2E-4DF5-8132-D8A8A2A9A2E0}">
      <dgm:prSet/>
      <dgm:spPr/>
      <dgm:t>
        <a:bodyPr/>
        <a:lstStyle/>
        <a:p>
          <a:r>
            <a:rPr lang="en-US" dirty="0"/>
            <a:t>Personalize the find assisted living feature catered to the patient’s needs</a:t>
          </a:r>
        </a:p>
      </dgm:t>
    </dgm:pt>
    <dgm:pt modelId="{DF523B2F-495E-422F-8840-0358D9B45748}" type="parTrans" cxnId="{FF8E3A7D-DA88-4FC5-8731-94F4162EBCB9}">
      <dgm:prSet/>
      <dgm:spPr/>
      <dgm:t>
        <a:bodyPr/>
        <a:lstStyle/>
        <a:p>
          <a:endParaRPr lang="en-US"/>
        </a:p>
      </dgm:t>
    </dgm:pt>
    <dgm:pt modelId="{9A66B95F-2981-49BD-B3DE-C6F7EBD4BBEF}" type="sibTrans" cxnId="{FF8E3A7D-DA88-4FC5-8731-94F4162EBCB9}">
      <dgm:prSet/>
      <dgm:spPr/>
      <dgm:t>
        <a:bodyPr/>
        <a:lstStyle/>
        <a:p>
          <a:endParaRPr lang="en-US"/>
        </a:p>
      </dgm:t>
    </dgm:pt>
    <dgm:pt modelId="{3AA5E4B0-B241-48A3-BE2F-A8B26D4FCC31}">
      <dgm:prSet/>
      <dgm:spPr/>
      <dgm:t>
        <a:bodyPr/>
        <a:lstStyle/>
        <a:p>
          <a:r>
            <a:rPr lang="en-US" dirty="0"/>
            <a:t>Send alerts to caregivers in case of emergency situations</a:t>
          </a:r>
        </a:p>
      </dgm:t>
    </dgm:pt>
    <dgm:pt modelId="{7FFDCC82-7D11-49DF-A7E9-9406456B7B27}" type="parTrans" cxnId="{44523BE0-F161-49DD-B065-68C47AE56A48}">
      <dgm:prSet/>
      <dgm:spPr/>
      <dgm:t>
        <a:bodyPr/>
        <a:lstStyle/>
        <a:p>
          <a:endParaRPr lang="en-US"/>
        </a:p>
      </dgm:t>
    </dgm:pt>
    <dgm:pt modelId="{A8A392F1-0A2A-4898-BFD3-3A15952197D9}" type="sibTrans" cxnId="{44523BE0-F161-49DD-B065-68C47AE56A48}">
      <dgm:prSet/>
      <dgm:spPr/>
      <dgm:t>
        <a:bodyPr/>
        <a:lstStyle/>
        <a:p>
          <a:endParaRPr lang="en-US"/>
        </a:p>
      </dgm:t>
    </dgm:pt>
    <dgm:pt modelId="{43B6820C-63AC-496C-971A-2F9684468571}" type="pres">
      <dgm:prSet presAssocID="{E6707039-F6E0-40BE-9087-88B6E2B6DCFA}" presName="linear" presStyleCnt="0">
        <dgm:presLayoutVars>
          <dgm:animLvl val="lvl"/>
          <dgm:resizeHandles val="exact"/>
        </dgm:presLayoutVars>
      </dgm:prSet>
      <dgm:spPr/>
    </dgm:pt>
    <dgm:pt modelId="{9A324571-3D52-475A-9188-20E94D70C204}" type="pres">
      <dgm:prSet presAssocID="{77CB8FF9-804D-4951-AC8F-F688620A14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2652EA-48BC-42DB-A615-F58ECCB36AF8}" type="pres">
      <dgm:prSet presAssocID="{75A3869C-94A2-4269-A69C-8214A167E29D}" presName="spacer" presStyleCnt="0"/>
      <dgm:spPr/>
    </dgm:pt>
    <dgm:pt modelId="{D4960E45-9966-49AB-8771-BCCAC2BAE0C9}" type="pres">
      <dgm:prSet presAssocID="{19E4561C-AF2E-4DF5-8132-D8A8A2A9A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D85EA8-B4BA-4AB2-8196-BE2B4B5B30D7}" type="pres">
      <dgm:prSet presAssocID="{9A66B95F-2981-49BD-B3DE-C6F7EBD4BBEF}" presName="spacer" presStyleCnt="0"/>
      <dgm:spPr/>
    </dgm:pt>
    <dgm:pt modelId="{80FD50DD-A7EE-46C0-B458-09294FF9DE12}" type="pres">
      <dgm:prSet presAssocID="{3AA5E4B0-B241-48A3-BE2F-A8B26D4FCC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C67724-13C0-410F-99E3-5A6DA133D75D}" type="presOf" srcId="{E6707039-F6E0-40BE-9087-88B6E2B6DCFA}" destId="{43B6820C-63AC-496C-971A-2F9684468571}" srcOrd="0" destOrd="0" presId="urn:microsoft.com/office/officeart/2005/8/layout/vList2"/>
    <dgm:cxn modelId="{AE10FE61-E9C5-4DAE-96B9-EEE4145E94FB}" type="presOf" srcId="{3AA5E4B0-B241-48A3-BE2F-A8B26D4FCC31}" destId="{80FD50DD-A7EE-46C0-B458-09294FF9DE12}" srcOrd="0" destOrd="0" presId="urn:microsoft.com/office/officeart/2005/8/layout/vList2"/>
    <dgm:cxn modelId="{9A678562-0F5B-4CD0-8CCC-C8BB3A1025F2}" srcId="{E6707039-F6E0-40BE-9087-88B6E2B6DCFA}" destId="{77CB8FF9-804D-4951-AC8F-F688620A1440}" srcOrd="0" destOrd="0" parTransId="{9C6CB03A-5C92-4459-8395-888B4659D798}" sibTransId="{75A3869C-94A2-4269-A69C-8214A167E29D}"/>
    <dgm:cxn modelId="{FF8E3A7D-DA88-4FC5-8731-94F4162EBCB9}" srcId="{E6707039-F6E0-40BE-9087-88B6E2B6DCFA}" destId="{19E4561C-AF2E-4DF5-8132-D8A8A2A9A2E0}" srcOrd="1" destOrd="0" parTransId="{DF523B2F-495E-422F-8840-0358D9B45748}" sibTransId="{9A66B95F-2981-49BD-B3DE-C6F7EBD4BBEF}"/>
    <dgm:cxn modelId="{0012988B-C63A-4796-ACDB-3B9A3774DEAB}" type="presOf" srcId="{19E4561C-AF2E-4DF5-8132-D8A8A2A9A2E0}" destId="{D4960E45-9966-49AB-8771-BCCAC2BAE0C9}" srcOrd="0" destOrd="0" presId="urn:microsoft.com/office/officeart/2005/8/layout/vList2"/>
    <dgm:cxn modelId="{44523BE0-F161-49DD-B065-68C47AE56A48}" srcId="{E6707039-F6E0-40BE-9087-88B6E2B6DCFA}" destId="{3AA5E4B0-B241-48A3-BE2F-A8B26D4FCC31}" srcOrd="2" destOrd="0" parTransId="{7FFDCC82-7D11-49DF-A7E9-9406456B7B27}" sibTransId="{A8A392F1-0A2A-4898-BFD3-3A15952197D9}"/>
    <dgm:cxn modelId="{DF8267E7-D43C-44B3-BBAA-C3699FA06F90}" type="presOf" srcId="{77CB8FF9-804D-4951-AC8F-F688620A1440}" destId="{9A324571-3D52-475A-9188-20E94D70C204}" srcOrd="0" destOrd="0" presId="urn:microsoft.com/office/officeart/2005/8/layout/vList2"/>
    <dgm:cxn modelId="{B3BDB7F5-38CA-4C4A-9F74-22979418AC7F}" type="presParOf" srcId="{43B6820C-63AC-496C-971A-2F9684468571}" destId="{9A324571-3D52-475A-9188-20E94D70C204}" srcOrd="0" destOrd="0" presId="urn:microsoft.com/office/officeart/2005/8/layout/vList2"/>
    <dgm:cxn modelId="{A63C208F-F1E2-4875-9476-C7BC803C8D6B}" type="presParOf" srcId="{43B6820C-63AC-496C-971A-2F9684468571}" destId="{8C2652EA-48BC-42DB-A615-F58ECCB36AF8}" srcOrd="1" destOrd="0" presId="urn:microsoft.com/office/officeart/2005/8/layout/vList2"/>
    <dgm:cxn modelId="{81050445-F31E-4D4B-B966-EAD7EEFD9C4F}" type="presParOf" srcId="{43B6820C-63AC-496C-971A-2F9684468571}" destId="{D4960E45-9966-49AB-8771-BCCAC2BAE0C9}" srcOrd="2" destOrd="0" presId="urn:microsoft.com/office/officeart/2005/8/layout/vList2"/>
    <dgm:cxn modelId="{CE74E658-D941-4CF9-94AE-DA2299823CD4}" type="presParOf" srcId="{43B6820C-63AC-496C-971A-2F9684468571}" destId="{95D85EA8-B4BA-4AB2-8196-BE2B4B5B30D7}" srcOrd="3" destOrd="0" presId="urn:microsoft.com/office/officeart/2005/8/layout/vList2"/>
    <dgm:cxn modelId="{AA6BBDF7-A72E-45CD-8383-042B408B54D7}" type="presParOf" srcId="{43B6820C-63AC-496C-971A-2F9684468571}" destId="{80FD50DD-A7EE-46C0-B458-09294FF9DE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EDEA6-97AC-4D37-9A4F-FD7C19110AC5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B84E8-AB40-49A5-86E4-AFC58AF106B9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C8A9-D720-4986-9F22-FA663327EA93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Patient can see their current illnesses, medications, caregivers.</a:t>
          </a:r>
        </a:p>
      </dsp:txBody>
      <dsp:txXfrm>
        <a:off x="1138648" y="1945"/>
        <a:ext cx="4767679" cy="985843"/>
      </dsp:txXfrm>
    </dsp:sp>
    <dsp:sp modelId="{1AA398EF-A719-459C-B937-C0E967452EEC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439EC-D9CB-4644-A880-C00D34337404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32F07-003D-4544-882C-7A4E6D156CAF}">
      <dsp:nvSpPr>
        <dsp:cNvPr id="0" name=""/>
        <dsp:cNvSpPr/>
      </dsp:nvSpPr>
      <dsp:spPr>
        <a:xfrm>
          <a:off x="1138648" y="1234249"/>
          <a:ext cx="2657847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Customized views for:</a:t>
          </a:r>
        </a:p>
      </dsp:txBody>
      <dsp:txXfrm>
        <a:off x="1138648" y="1234249"/>
        <a:ext cx="2657847" cy="985843"/>
      </dsp:txXfrm>
    </dsp:sp>
    <dsp:sp modelId="{219938D9-CE08-4A54-B22C-024411E69880}">
      <dsp:nvSpPr>
        <dsp:cNvPr id="0" name=""/>
        <dsp:cNvSpPr/>
      </dsp:nvSpPr>
      <dsp:spPr>
        <a:xfrm>
          <a:off x="3796496" y="1234249"/>
          <a:ext cx="2109831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view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Caregiver view</a:t>
          </a:r>
        </a:p>
      </dsp:txBody>
      <dsp:txXfrm>
        <a:off x="3796496" y="1234249"/>
        <a:ext cx="2109831" cy="985843"/>
      </dsp:txXfrm>
    </dsp:sp>
    <dsp:sp modelId="{CE428318-8C2B-4761-ACAE-05D11100619C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838F2-CC2E-4739-A932-1C880FCF7976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2841D-F01C-4DA8-9630-ECDFCD19D1AB}">
      <dsp:nvSpPr>
        <dsp:cNvPr id="0" name=""/>
        <dsp:cNvSpPr/>
      </dsp:nvSpPr>
      <dsp:spPr>
        <a:xfrm>
          <a:off x="1138648" y="2466552"/>
          <a:ext cx="2657847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calender to set reminders for:</a:t>
          </a:r>
        </a:p>
      </dsp:txBody>
      <dsp:txXfrm>
        <a:off x="1138648" y="2466552"/>
        <a:ext cx="2657847" cy="985843"/>
      </dsp:txXfrm>
    </dsp:sp>
    <dsp:sp modelId="{D1EDF7A7-259F-47E5-83F4-67DF170EF153}">
      <dsp:nvSpPr>
        <dsp:cNvPr id="0" name=""/>
        <dsp:cNvSpPr/>
      </dsp:nvSpPr>
      <dsp:spPr>
        <a:xfrm>
          <a:off x="3796496" y="2466552"/>
          <a:ext cx="2109831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Medications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Doctor appointments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Lab work appointments</a:t>
          </a:r>
        </a:p>
      </dsp:txBody>
      <dsp:txXfrm>
        <a:off x="3796496" y="2466552"/>
        <a:ext cx="2109831" cy="985843"/>
      </dsp:txXfrm>
    </dsp:sp>
    <dsp:sp modelId="{458ED32F-748C-4552-95BE-0F93EBA948DE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1B39F-59F4-4E25-B065-2C0225E3316B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AF1A5-FFC5-4F89-A0D2-FDBB01DB369B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assisted living facilities/nursing homes near the patient using </a:t>
          </a:r>
          <a:r>
            <a:rPr lang="en-US" sz="1700" kern="1200" dirty="0" err="1"/>
            <a:t>zipcode</a:t>
          </a:r>
          <a:r>
            <a:rPr lang="en-US" sz="1700" kern="1200" dirty="0"/>
            <a:t>/state</a:t>
          </a:r>
        </a:p>
      </dsp:txBody>
      <dsp:txXfrm>
        <a:off x="1138648" y="3698856"/>
        <a:ext cx="4767679" cy="985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5F1AC-6C5C-4503-A452-F79461B84D42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3CCC8-598A-4CAB-8D50-E556E81BEC15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745C-D666-42E8-AFC9-2D22C6117FE6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Import existing patient demographics data like patient id, phone no, </a:t>
          </a:r>
          <a:r>
            <a:rPr lang="en-US" sz="1900" kern="1200"/>
            <a:t>email id</a:t>
          </a:r>
        </a:p>
      </dsp:txBody>
      <dsp:txXfrm>
        <a:off x="1138648" y="1945"/>
        <a:ext cx="4767679" cy="985843"/>
      </dsp:txXfrm>
    </dsp:sp>
    <dsp:sp modelId="{EE2D7F9F-006C-4A02-A47E-B8147E23CDAD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6F72F-AA91-4EA5-9D54-1B35BD3C04EE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D7133-3906-4136-9303-FA5F630C7D94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Insurance information</a:t>
          </a:r>
        </a:p>
      </dsp:txBody>
      <dsp:txXfrm>
        <a:off x="1138648" y="1234249"/>
        <a:ext cx="4767679" cy="985843"/>
      </dsp:txXfrm>
    </dsp:sp>
    <dsp:sp modelId="{9802B4E9-FD0F-4DFF-9F21-1C286257A901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A69E-C73F-45DB-B316-8305D53E51BB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03B29-226F-4B15-B1B7-CFCC9ABC2C0C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medications</a:t>
          </a:r>
        </a:p>
      </dsp:txBody>
      <dsp:txXfrm>
        <a:off x="1138648" y="2466552"/>
        <a:ext cx="4767679" cy="985843"/>
      </dsp:txXfrm>
    </dsp:sp>
    <dsp:sp modelId="{79D41042-1EBC-410F-9561-621709D825A4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ACBF4-BFF2-4EE9-9360-6C80183FF9C3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5DA90-53FD-49A4-B02E-B11678CBB3B4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ICD 10 diagnosis codes</a:t>
          </a:r>
        </a:p>
      </dsp:txBody>
      <dsp:txXfrm>
        <a:off x="1138648" y="3698856"/>
        <a:ext cx="4767679" cy="985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4571-3D52-475A-9188-20E94D70C204}">
      <dsp:nvSpPr>
        <dsp:cNvPr id="0" name=""/>
        <dsp:cNvSpPr/>
      </dsp:nvSpPr>
      <dsp:spPr>
        <a:xfrm>
          <a:off x="0" y="78202"/>
          <a:ext cx="5906327" cy="1460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 vital statistics from wearable and remote monitoring devices</a:t>
          </a:r>
        </a:p>
      </dsp:txBody>
      <dsp:txXfrm>
        <a:off x="71279" y="149481"/>
        <a:ext cx="5763769" cy="1317602"/>
      </dsp:txXfrm>
    </dsp:sp>
    <dsp:sp modelId="{D4960E45-9966-49AB-8771-BCCAC2BAE0C9}">
      <dsp:nvSpPr>
        <dsp:cNvPr id="0" name=""/>
        <dsp:cNvSpPr/>
      </dsp:nvSpPr>
      <dsp:spPr>
        <a:xfrm>
          <a:off x="0" y="1613242"/>
          <a:ext cx="5906327" cy="1460160"/>
        </a:xfrm>
        <a:prstGeom prst="round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Personalize the find assisted living feature catered to the patient’s needs</a:t>
          </a:r>
        </a:p>
      </dsp:txBody>
      <dsp:txXfrm>
        <a:off x="71279" y="1684521"/>
        <a:ext cx="5763769" cy="1317602"/>
      </dsp:txXfrm>
    </dsp:sp>
    <dsp:sp modelId="{80FD50DD-A7EE-46C0-B458-09294FF9DE12}">
      <dsp:nvSpPr>
        <dsp:cNvPr id="0" name=""/>
        <dsp:cNvSpPr/>
      </dsp:nvSpPr>
      <dsp:spPr>
        <a:xfrm>
          <a:off x="0" y="3148282"/>
          <a:ext cx="5906327" cy="1460160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Send alerts to caregivers in case of emergency situations</a:t>
          </a:r>
        </a:p>
      </dsp:txBody>
      <dsp:txXfrm>
        <a:off x="71279" y="3219561"/>
        <a:ext cx="5763769" cy="131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8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3D3BCD6-6E40-4802-A489-CE741882514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F49E95-BDD7-434D-9249-1429A50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ldercare.acl.gov/Public/About/docs/n4a-data-repor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F7FA-B656-4B26-AA61-F90DC467B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Care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F8230-1405-4B3B-BF86-6EAC0902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62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CSC 8230 Final Presentation</a:t>
            </a:r>
          </a:p>
          <a:p>
            <a:r>
              <a:rPr lang="en-US" dirty="0"/>
              <a:t>- Saumya Sucharita Behera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8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Slide 01 PowerPoint Template | SlideUpLift">
            <a:extLst>
              <a:ext uri="{FF2B5EF4-FFF2-40B4-BE49-F238E27FC236}">
                <a16:creationId xmlns:a16="http://schemas.microsoft.com/office/drawing/2014/main" id="{914D9F85-D863-4642-9E71-BC22F107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82" y="2505075"/>
            <a:ext cx="6359235" cy="26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7648-BA91-4A88-9DF5-AD8F2587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F4C0-87B0-42A5-BCBF-C8AE39EE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Statistics</a:t>
            </a:r>
          </a:p>
          <a:p>
            <a:r>
              <a:rPr lang="en-US" sz="2000" dirty="0"/>
              <a:t>Project Description</a:t>
            </a:r>
          </a:p>
          <a:p>
            <a:r>
              <a:rPr lang="en-US" sz="2000" dirty="0"/>
              <a:t>Front End Features</a:t>
            </a:r>
          </a:p>
          <a:p>
            <a:r>
              <a:rPr lang="en-US" sz="2000" dirty="0"/>
              <a:t>Connection to Open EMR</a:t>
            </a:r>
          </a:p>
          <a:p>
            <a:r>
              <a:rPr lang="en-US" sz="2000" dirty="0"/>
              <a:t>ER Diagram</a:t>
            </a:r>
          </a:p>
          <a:p>
            <a:r>
              <a:rPr lang="en-US" sz="2000" dirty="0"/>
              <a:t>Future Scope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5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9AAF-384A-48A5-B0E9-A9BAE98C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E58F-0802-4D2B-AFC9-2EC1FE5E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the year 2020, the number of adults age 65 and older is expected to jump to 73 </a:t>
            </a:r>
          </a:p>
          <a:p>
            <a:pPr marL="0" indent="0">
              <a:buNone/>
            </a:pPr>
            <a:r>
              <a:rPr lang="en-US" dirty="0"/>
              <a:t>	million people, more than double its size in 2010. This increase means that one out of </a:t>
            </a:r>
          </a:p>
          <a:p>
            <a:pPr marL="0" indent="0">
              <a:buNone/>
            </a:pPr>
            <a:r>
              <a:rPr lang="en-US" dirty="0"/>
              <a:t>	every five Americans will be age 65 or older, which will likely drive an increase in the </a:t>
            </a:r>
          </a:p>
          <a:p>
            <a:pPr marL="0" indent="0">
              <a:buNone/>
            </a:pPr>
            <a:r>
              <a:rPr lang="en-US" dirty="0"/>
              <a:t>	demand for services from older adults and their caregivers.</a:t>
            </a:r>
          </a:p>
          <a:p>
            <a:pPr marL="0" indent="0">
              <a:buNone/>
            </a:pPr>
            <a:r>
              <a:rPr lang="en-US" dirty="0"/>
              <a:t>   Source: </a:t>
            </a:r>
            <a:r>
              <a:rPr lang="en-US" dirty="0">
                <a:hlinkClick r:id="rId2"/>
              </a:rPr>
              <a:t>Making Connections-Consumer Needs in an Aging America (acl.gov)</a:t>
            </a:r>
            <a:endParaRPr lang="en-US" dirty="0"/>
          </a:p>
          <a:p>
            <a:r>
              <a:rPr lang="en-US" dirty="0"/>
              <a:t>23 percent of U.S. seniors in the survey said they did not go to a doctor when they were sick, get a recommended medical test or procedure, or fill a prescription due to high costs in the last two years. In the U.K., France, Norway and Sweden, five percent or fewer seniors reported skipping needed care due to cost concerns.</a:t>
            </a:r>
          </a:p>
          <a:p>
            <a:endParaRPr lang="en-US" dirty="0"/>
          </a:p>
          <a:p>
            <a:r>
              <a:rPr lang="en-US" dirty="0"/>
              <a:t>Nearly one in four (22 percent) of U.S. seniors spent $2,000 in out-of-pocket costs, such as copays, coinsurance or prescription drugs. With the exception of Switzerland, fewer than 10 percent of seniors in other countries spent this much.</a:t>
            </a:r>
          </a:p>
          <a:p>
            <a:pPr marL="0" indent="0">
              <a:buNone/>
            </a:pPr>
            <a:r>
              <a:rPr lang="en-US" dirty="0"/>
              <a:t>      Source: https://healthjournalism.org/blog/2017/11/u-s-ranks-worse-in-elder-care-vs-other-wealthy-nations/</a:t>
            </a:r>
          </a:p>
        </p:txBody>
      </p:sp>
    </p:spTree>
    <p:extLst>
      <p:ext uri="{BB962C8B-B14F-4D97-AF65-F5344CB8AC3E}">
        <p14:creationId xmlns:p14="http://schemas.microsoft.com/office/powerpoint/2010/main" val="13869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8C4A-A22C-4C39-8FCD-6B8458E6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B173-EEF5-401B-A6E6-68BD9DDE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seniors keep track of their major illnesses like diabetes, high blood pressure, memory issues, physical problems, etc.</a:t>
            </a:r>
          </a:p>
          <a:p>
            <a:r>
              <a:rPr lang="en-US" dirty="0"/>
              <a:t>Helps families in keeping track of care for their aging loved ones. </a:t>
            </a:r>
          </a:p>
          <a:p>
            <a:pPr marL="0" indent="0">
              <a:buNone/>
            </a:pPr>
            <a:r>
              <a:rPr lang="en-US" dirty="0"/>
              <a:t>	- Manage medications</a:t>
            </a:r>
          </a:p>
          <a:p>
            <a:pPr marL="0" indent="0">
              <a:buNone/>
            </a:pPr>
            <a:r>
              <a:rPr lang="en-US" dirty="0"/>
              <a:t>	- Set reminders for doctor appointments, lab work appointments</a:t>
            </a:r>
          </a:p>
          <a:p>
            <a:r>
              <a:rPr lang="en-US" dirty="0"/>
              <a:t>Find assisted living facilities/nursing homes near the patient</a:t>
            </a:r>
          </a:p>
        </p:txBody>
      </p:sp>
    </p:spTree>
    <p:extLst>
      <p:ext uri="{BB962C8B-B14F-4D97-AF65-F5344CB8AC3E}">
        <p14:creationId xmlns:p14="http://schemas.microsoft.com/office/powerpoint/2010/main" val="5121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8CA1-8154-49FB-99FE-38E03FB4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Front End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369BC-B7ED-0C8A-318F-1D0C68A78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67555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803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82FC7-A9FB-42AC-AF3A-F5CC1E88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Connection to Open EMR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49E29-6B3E-DB0D-670C-78A88F577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8721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78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A99C3-081B-4245-85EC-5A3AB94A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 Diagram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AEC48871-D931-42ED-A423-CA51DBDC6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4" y="643465"/>
            <a:ext cx="6788342" cy="60244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331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ED241-64F2-4A29-83C4-CDDF9490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CCE0D-F8AB-FADA-0342-E74672F18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4508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108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stions PowerPoint template background in Symbols PowerPoint ppt slide  design category | The best PowerPoint templates and backgrounds at  PresentationPro.com">
            <a:extLst>
              <a:ext uri="{FF2B5EF4-FFF2-40B4-BE49-F238E27FC236}">
                <a16:creationId xmlns:a16="http://schemas.microsoft.com/office/drawing/2014/main" id="{1497DC30-E322-4EDA-B0C6-69572E36E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2" b="542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8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342</TotalTime>
  <Words>421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Senior Care Management System</vt:lpstr>
      <vt:lpstr>Table of Contents</vt:lpstr>
      <vt:lpstr>Interesting Statistics</vt:lpstr>
      <vt:lpstr>Project Description</vt:lpstr>
      <vt:lpstr>Front End Features</vt:lpstr>
      <vt:lpstr>Connection to Open EMR</vt:lpstr>
      <vt:lpstr>ER Diagram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Care Management System</dc:title>
  <dc:creator>Saumya</dc:creator>
  <cp:lastModifiedBy>Saumya</cp:lastModifiedBy>
  <cp:revision>15</cp:revision>
  <dcterms:created xsi:type="dcterms:W3CDTF">2022-04-25T19:32:53Z</dcterms:created>
  <dcterms:modified xsi:type="dcterms:W3CDTF">2022-04-28T03:05:55Z</dcterms:modified>
</cp:coreProperties>
</file>