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1" r:id="rId8"/>
    <p:sldId id="272" r:id="rId9"/>
    <p:sldId id="263" r:id="rId10"/>
    <p:sldId id="274" r:id="rId11"/>
    <p:sldId id="265" r:id="rId12"/>
    <p:sldId id="271" r:id="rId13"/>
    <p:sldId id="273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1750A-F6E8-45D7-A8D8-4F6727A4B265}" v="1" dt="2024-05-06T02:51:31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7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aumya" userId="c4200326-d259-4be9-87ad-2941d5da6656" providerId="ADAL" clId="{0961750A-F6E8-45D7-A8D8-4F6727A4B265}"/>
    <pc:docChg chg="undo custSel addSld delSld modSld sldOrd">
      <pc:chgData name="Shah, Saumya" userId="c4200326-d259-4be9-87ad-2941d5da6656" providerId="ADAL" clId="{0961750A-F6E8-45D7-A8D8-4F6727A4B265}" dt="2024-05-06T15:36:30.052" v="140" actId="26606"/>
      <pc:docMkLst>
        <pc:docMk/>
      </pc:docMkLst>
      <pc:sldChg chg="modSp mod ord">
        <pc:chgData name="Shah, Saumya" userId="c4200326-d259-4be9-87ad-2941d5da6656" providerId="ADAL" clId="{0961750A-F6E8-45D7-A8D8-4F6727A4B265}" dt="2024-05-06T15:32:54.710" v="138"/>
        <pc:sldMkLst>
          <pc:docMk/>
          <pc:sldMk cId="2864184517" sldId="261"/>
        </pc:sldMkLst>
        <pc:spChg chg="mod">
          <ac:chgData name="Shah, Saumya" userId="c4200326-d259-4be9-87ad-2941d5da6656" providerId="ADAL" clId="{0961750A-F6E8-45D7-A8D8-4F6727A4B265}" dt="2024-05-06T04:49:51.055" v="136" actId="20577"/>
          <ac:spMkLst>
            <pc:docMk/>
            <pc:sldMk cId="2864184517" sldId="261"/>
            <ac:spMk id="2" creationId="{6B65941E-005B-0983-8246-F0135C1E48E2}"/>
          </ac:spMkLst>
        </pc:spChg>
      </pc:sldChg>
      <pc:sldChg chg="modSp mod">
        <pc:chgData name="Shah, Saumya" userId="c4200326-d259-4be9-87ad-2941d5da6656" providerId="ADAL" clId="{0961750A-F6E8-45D7-A8D8-4F6727A4B265}" dt="2024-05-06T04:49:43.636" v="130" actId="20577"/>
        <pc:sldMkLst>
          <pc:docMk/>
          <pc:sldMk cId="2669203494" sldId="262"/>
        </pc:sldMkLst>
        <pc:spChg chg="mod">
          <ac:chgData name="Shah, Saumya" userId="c4200326-d259-4be9-87ad-2941d5da6656" providerId="ADAL" clId="{0961750A-F6E8-45D7-A8D8-4F6727A4B265}" dt="2024-05-06T04:49:43.636" v="130" actId="20577"/>
          <ac:spMkLst>
            <pc:docMk/>
            <pc:sldMk cId="2669203494" sldId="262"/>
            <ac:spMk id="2" creationId="{00B6C9CF-8196-0845-5232-675CADBBA881}"/>
          </ac:spMkLst>
        </pc:spChg>
      </pc:sldChg>
      <pc:sldChg chg="addSp delSp modSp mod setBg setClrOvrMap">
        <pc:chgData name="Shah, Saumya" userId="c4200326-d259-4be9-87ad-2941d5da6656" providerId="ADAL" clId="{0961750A-F6E8-45D7-A8D8-4F6727A4B265}" dt="2024-05-06T02:51:54.692" v="5" actId="14100"/>
        <pc:sldMkLst>
          <pc:docMk/>
          <pc:sldMk cId="1723327892" sldId="268"/>
        </pc:sldMkLst>
        <pc:spChg chg="mod">
          <ac:chgData name="Shah, Saumya" userId="c4200326-d259-4be9-87ad-2941d5da6656" providerId="ADAL" clId="{0961750A-F6E8-45D7-A8D8-4F6727A4B265}" dt="2024-05-06T02:51:37.706" v="1" actId="26606"/>
          <ac:spMkLst>
            <pc:docMk/>
            <pc:sldMk cId="1723327892" sldId="268"/>
            <ac:spMk id="2" creationId="{2CAA401A-21CE-747D-06AB-C23D68F4DA54}"/>
          </ac:spMkLst>
        </pc:spChg>
        <pc:spChg chg="del">
          <ac:chgData name="Shah, Saumya" userId="c4200326-d259-4be9-87ad-2941d5da6656" providerId="ADAL" clId="{0961750A-F6E8-45D7-A8D8-4F6727A4B265}" dt="2024-05-06T02:51:31.268" v="0"/>
          <ac:spMkLst>
            <pc:docMk/>
            <pc:sldMk cId="1723327892" sldId="268"/>
            <ac:spMk id="3" creationId="{C78FCD4D-0E69-3DA6-C7CC-804B99D2F3D9}"/>
          </ac:spMkLst>
        </pc:spChg>
        <pc:spChg chg="add">
          <ac:chgData name="Shah, Saumya" userId="c4200326-d259-4be9-87ad-2941d5da6656" providerId="ADAL" clId="{0961750A-F6E8-45D7-A8D8-4F6727A4B265}" dt="2024-05-06T02:51:37.706" v="1" actId="26606"/>
          <ac:spMkLst>
            <pc:docMk/>
            <pc:sldMk cId="1723327892" sldId="268"/>
            <ac:spMk id="9" creationId="{133F8CB7-795C-4272-9073-64D8CF97F220}"/>
          </ac:spMkLst>
        </pc:spChg>
        <pc:spChg chg="add">
          <ac:chgData name="Shah, Saumya" userId="c4200326-d259-4be9-87ad-2941d5da6656" providerId="ADAL" clId="{0961750A-F6E8-45D7-A8D8-4F6727A4B265}" dt="2024-05-06T02:51:37.706" v="1" actId="26606"/>
          <ac:spMkLst>
            <pc:docMk/>
            <pc:sldMk cId="1723327892" sldId="268"/>
            <ac:spMk id="11" creationId="{9674F1F8-962D-4FF5-B378-D9D2FFDFD27E}"/>
          </ac:spMkLst>
        </pc:spChg>
        <pc:spChg chg="add">
          <ac:chgData name="Shah, Saumya" userId="c4200326-d259-4be9-87ad-2941d5da6656" providerId="ADAL" clId="{0961750A-F6E8-45D7-A8D8-4F6727A4B265}" dt="2024-05-06T02:51:37.706" v="1" actId="26606"/>
          <ac:spMkLst>
            <pc:docMk/>
            <pc:sldMk cId="1723327892" sldId="268"/>
            <ac:spMk id="13" creationId="{C701CDB4-05E2-481A-9165-2455B6FE22A8}"/>
          </ac:spMkLst>
        </pc:spChg>
        <pc:spChg chg="add">
          <ac:chgData name="Shah, Saumya" userId="c4200326-d259-4be9-87ad-2941d5da6656" providerId="ADAL" clId="{0961750A-F6E8-45D7-A8D8-4F6727A4B265}" dt="2024-05-06T02:51:37.706" v="1" actId="26606"/>
          <ac:spMkLst>
            <pc:docMk/>
            <pc:sldMk cId="1723327892" sldId="268"/>
            <ac:spMk id="15" creationId="{93C43E0F-EC0A-4928-BA40-42313C09961E}"/>
          </ac:spMkLst>
        </pc:spChg>
        <pc:picChg chg="add mod">
          <ac:chgData name="Shah, Saumya" userId="c4200326-d259-4be9-87ad-2941d5da6656" providerId="ADAL" clId="{0961750A-F6E8-45D7-A8D8-4F6727A4B265}" dt="2024-05-06T02:51:54.692" v="5" actId="14100"/>
          <ac:picMkLst>
            <pc:docMk/>
            <pc:sldMk cId="1723327892" sldId="268"/>
            <ac:picMk id="4" creationId="{33CB2970-1CB2-D3D8-C423-98B020CFE030}"/>
          </ac:picMkLst>
        </pc:picChg>
      </pc:sldChg>
      <pc:sldChg chg="addSp delSp modSp mod setBg setClrOvrMap">
        <pc:chgData name="Shah, Saumya" userId="c4200326-d259-4be9-87ad-2941d5da6656" providerId="ADAL" clId="{0961750A-F6E8-45D7-A8D8-4F6727A4B265}" dt="2024-05-06T02:54:05.420" v="10" actId="26606"/>
        <pc:sldMkLst>
          <pc:docMk/>
          <pc:sldMk cId="2467529450" sldId="269"/>
        </pc:sldMkLst>
        <pc:spChg chg="mod">
          <ac:chgData name="Shah, Saumya" userId="c4200326-d259-4be9-87ad-2941d5da6656" providerId="ADAL" clId="{0961750A-F6E8-45D7-A8D8-4F6727A4B265}" dt="2024-05-06T02:54:05.420" v="10" actId="26606"/>
          <ac:spMkLst>
            <pc:docMk/>
            <pc:sldMk cId="2467529450" sldId="269"/>
            <ac:spMk id="2" creationId="{986D35B2-1DEE-9EB8-CC4E-8F229890A25B}"/>
          </ac:spMkLst>
        </pc:spChg>
        <pc:spChg chg="del">
          <ac:chgData name="Shah, Saumya" userId="c4200326-d259-4be9-87ad-2941d5da6656" providerId="ADAL" clId="{0961750A-F6E8-45D7-A8D8-4F6727A4B265}" dt="2024-05-06T02:54:01.420" v="9" actId="22"/>
          <ac:spMkLst>
            <pc:docMk/>
            <pc:sldMk cId="2467529450" sldId="269"/>
            <ac:spMk id="3" creationId="{9FAE0B19-736D-A690-74D6-674DD486D70C}"/>
          </ac:spMkLst>
        </pc:spChg>
        <pc:spChg chg="add">
          <ac:chgData name="Shah, Saumya" userId="c4200326-d259-4be9-87ad-2941d5da6656" providerId="ADAL" clId="{0961750A-F6E8-45D7-A8D8-4F6727A4B265}" dt="2024-05-06T02:54:05.420" v="10" actId="26606"/>
          <ac:spMkLst>
            <pc:docMk/>
            <pc:sldMk cId="2467529450" sldId="269"/>
            <ac:spMk id="10" creationId="{133F8CB7-795C-4272-9073-64D8CF97F220}"/>
          </ac:spMkLst>
        </pc:spChg>
        <pc:spChg chg="add">
          <ac:chgData name="Shah, Saumya" userId="c4200326-d259-4be9-87ad-2941d5da6656" providerId="ADAL" clId="{0961750A-F6E8-45D7-A8D8-4F6727A4B265}" dt="2024-05-06T02:54:05.420" v="10" actId="26606"/>
          <ac:spMkLst>
            <pc:docMk/>
            <pc:sldMk cId="2467529450" sldId="269"/>
            <ac:spMk id="12" creationId="{9674F1F8-962D-4FF5-B378-D9D2FFDFD27E}"/>
          </ac:spMkLst>
        </pc:spChg>
        <pc:spChg chg="add">
          <ac:chgData name="Shah, Saumya" userId="c4200326-d259-4be9-87ad-2941d5da6656" providerId="ADAL" clId="{0961750A-F6E8-45D7-A8D8-4F6727A4B265}" dt="2024-05-06T02:54:05.420" v="10" actId="26606"/>
          <ac:spMkLst>
            <pc:docMk/>
            <pc:sldMk cId="2467529450" sldId="269"/>
            <ac:spMk id="14" creationId="{C701CDB4-05E2-481A-9165-2455B6FE22A8}"/>
          </ac:spMkLst>
        </pc:spChg>
        <pc:spChg chg="add">
          <ac:chgData name="Shah, Saumya" userId="c4200326-d259-4be9-87ad-2941d5da6656" providerId="ADAL" clId="{0961750A-F6E8-45D7-A8D8-4F6727A4B265}" dt="2024-05-06T02:54:05.420" v="10" actId="26606"/>
          <ac:spMkLst>
            <pc:docMk/>
            <pc:sldMk cId="2467529450" sldId="269"/>
            <ac:spMk id="16" creationId="{93C43E0F-EC0A-4928-BA40-42313C09961E}"/>
          </ac:spMkLst>
        </pc:spChg>
        <pc:picChg chg="add mod ord">
          <ac:chgData name="Shah, Saumya" userId="c4200326-d259-4be9-87ad-2941d5da6656" providerId="ADAL" clId="{0961750A-F6E8-45D7-A8D8-4F6727A4B265}" dt="2024-05-06T02:54:05.420" v="10" actId="26606"/>
          <ac:picMkLst>
            <pc:docMk/>
            <pc:sldMk cId="2467529450" sldId="269"/>
            <ac:picMk id="5" creationId="{B45318F4-0658-3001-E022-520D5ADDFF95}"/>
          </ac:picMkLst>
        </pc:picChg>
      </pc:sldChg>
      <pc:sldChg chg="addSp delSp modSp mod setBg">
        <pc:chgData name="Shah, Saumya" userId="c4200326-d259-4be9-87ad-2941d5da6656" providerId="ADAL" clId="{0961750A-F6E8-45D7-A8D8-4F6727A4B265}" dt="2024-05-06T15:36:30.052" v="140" actId="26606"/>
        <pc:sldMkLst>
          <pc:docMk/>
          <pc:sldMk cId="1001091180" sldId="270"/>
        </pc:sldMkLst>
        <pc:spChg chg="mod">
          <ac:chgData name="Shah, Saumya" userId="c4200326-d259-4be9-87ad-2941d5da6656" providerId="ADAL" clId="{0961750A-F6E8-45D7-A8D8-4F6727A4B265}" dt="2024-05-06T15:36:30.052" v="140" actId="26606"/>
          <ac:spMkLst>
            <pc:docMk/>
            <pc:sldMk cId="1001091180" sldId="270"/>
            <ac:spMk id="2" creationId="{558151A6-D357-B8F4-C6E4-AF5BBD99882E}"/>
          </ac:spMkLst>
        </pc:spChg>
        <pc:spChg chg="del">
          <ac:chgData name="Shah, Saumya" userId="c4200326-d259-4be9-87ad-2941d5da6656" providerId="ADAL" clId="{0961750A-F6E8-45D7-A8D8-4F6727A4B265}" dt="2024-05-06T15:36:18.191" v="139" actId="21"/>
          <ac:spMkLst>
            <pc:docMk/>
            <pc:sldMk cId="1001091180" sldId="270"/>
            <ac:spMk id="3" creationId="{2E113F64-B578-8BF7-87CB-D288A37AB2E5}"/>
          </ac:spMkLst>
        </pc:spChg>
        <pc:spChg chg="add">
          <ac:chgData name="Shah, Saumya" userId="c4200326-d259-4be9-87ad-2941d5da6656" providerId="ADAL" clId="{0961750A-F6E8-45D7-A8D8-4F6727A4B265}" dt="2024-05-06T15:36:30.052" v="140" actId="26606"/>
          <ac:spMkLst>
            <pc:docMk/>
            <pc:sldMk cId="1001091180" sldId="270"/>
            <ac:spMk id="7" creationId="{8775F366-526C-4C42-8931-696FFE8AA517}"/>
          </ac:spMkLst>
        </pc:spChg>
        <pc:spChg chg="add">
          <ac:chgData name="Shah, Saumya" userId="c4200326-d259-4be9-87ad-2941d5da6656" providerId="ADAL" clId="{0961750A-F6E8-45D7-A8D8-4F6727A4B265}" dt="2024-05-06T15:36:30.052" v="140" actId="26606"/>
          <ac:spMkLst>
            <pc:docMk/>
            <pc:sldMk cId="1001091180" sldId="270"/>
            <ac:spMk id="9" creationId="{12839A1C-34CB-4C3C-8531-CA67525FDE9E}"/>
          </ac:spMkLst>
        </pc:spChg>
        <pc:spChg chg="add">
          <ac:chgData name="Shah, Saumya" userId="c4200326-d259-4be9-87ad-2941d5da6656" providerId="ADAL" clId="{0961750A-F6E8-45D7-A8D8-4F6727A4B265}" dt="2024-05-06T15:36:30.052" v="140" actId="26606"/>
          <ac:spMkLst>
            <pc:docMk/>
            <pc:sldMk cId="1001091180" sldId="270"/>
            <ac:spMk id="11" creationId="{FAC94EAF-F7F7-4727-AE69-A7036B4A5122}"/>
          </ac:spMkLst>
        </pc:spChg>
      </pc:sldChg>
      <pc:sldChg chg="addSp delSp modSp new mod setBg setClrOvrMap">
        <pc:chgData name="Shah, Saumya" userId="c4200326-d259-4be9-87ad-2941d5da6656" providerId="ADAL" clId="{0961750A-F6E8-45D7-A8D8-4F6727A4B265}" dt="2024-05-06T03:37:06.928" v="73" actId="26606"/>
        <pc:sldMkLst>
          <pc:docMk/>
          <pc:sldMk cId="281386625" sldId="273"/>
        </pc:sldMkLst>
        <pc:spChg chg="mod">
          <ac:chgData name="Shah, Saumya" userId="c4200326-d259-4be9-87ad-2941d5da6656" providerId="ADAL" clId="{0961750A-F6E8-45D7-A8D8-4F6727A4B265}" dt="2024-05-06T03:37:06.928" v="73" actId="26606"/>
          <ac:spMkLst>
            <pc:docMk/>
            <pc:sldMk cId="281386625" sldId="273"/>
            <ac:spMk id="2" creationId="{B3964A74-0B8A-A2BC-576A-0F745057A14D}"/>
          </ac:spMkLst>
        </pc:spChg>
        <pc:spChg chg="add del mod">
          <ac:chgData name="Shah, Saumya" userId="c4200326-d259-4be9-87ad-2941d5da6656" providerId="ADAL" clId="{0961750A-F6E8-45D7-A8D8-4F6727A4B265}" dt="2024-05-06T03:37:06.928" v="73" actId="26606"/>
          <ac:spMkLst>
            <pc:docMk/>
            <pc:sldMk cId="281386625" sldId="273"/>
            <ac:spMk id="3" creationId="{5F467F97-FA6A-ACA4-CA3B-13D28C2C578F}"/>
          </ac:spMkLst>
        </pc:spChg>
        <pc:spChg chg="add">
          <ac:chgData name="Shah, Saumya" userId="c4200326-d259-4be9-87ad-2941d5da6656" providerId="ADAL" clId="{0961750A-F6E8-45D7-A8D8-4F6727A4B265}" dt="2024-05-06T03:37:06.928" v="73" actId="26606"/>
          <ac:spMkLst>
            <pc:docMk/>
            <pc:sldMk cId="281386625" sldId="273"/>
            <ac:spMk id="8" creationId="{B9317381-A800-4397-B01D-FCE2E4450B86}"/>
          </ac:spMkLst>
        </pc:spChg>
        <pc:spChg chg="add del">
          <ac:chgData name="Shah, Saumya" userId="c4200326-d259-4be9-87ad-2941d5da6656" providerId="ADAL" clId="{0961750A-F6E8-45D7-A8D8-4F6727A4B265}" dt="2024-05-06T03:36:57.023" v="68" actId="26606"/>
          <ac:spMkLst>
            <pc:docMk/>
            <pc:sldMk cId="281386625" sldId="273"/>
            <ac:spMk id="9" creationId="{D0D45553-91A4-480A-9577-0E0FC0D919B9}"/>
          </ac:spMkLst>
        </pc:spChg>
        <pc:spChg chg="add">
          <ac:chgData name="Shah, Saumya" userId="c4200326-d259-4be9-87ad-2941d5da6656" providerId="ADAL" clId="{0961750A-F6E8-45D7-A8D8-4F6727A4B265}" dt="2024-05-06T03:37:06.928" v="73" actId="26606"/>
          <ac:spMkLst>
            <pc:docMk/>
            <pc:sldMk cId="281386625" sldId="273"/>
            <ac:spMk id="10" creationId="{B2437663-CF21-48CD-B0CA-FEA2E2D7A37F}"/>
          </ac:spMkLst>
        </pc:spChg>
        <pc:spChg chg="add del">
          <ac:chgData name="Shah, Saumya" userId="c4200326-d259-4be9-87ad-2941d5da6656" providerId="ADAL" clId="{0961750A-F6E8-45D7-A8D8-4F6727A4B265}" dt="2024-05-06T03:36:57.023" v="68" actId="26606"/>
          <ac:spMkLst>
            <pc:docMk/>
            <pc:sldMk cId="281386625" sldId="273"/>
            <ac:spMk id="11" creationId="{D240F8A8-FEA1-42C2-B259-27A9351279BD}"/>
          </ac:spMkLst>
        </pc:spChg>
        <pc:spChg chg="add">
          <ac:chgData name="Shah, Saumya" userId="c4200326-d259-4be9-87ad-2941d5da6656" providerId="ADAL" clId="{0961750A-F6E8-45D7-A8D8-4F6727A4B265}" dt="2024-05-06T03:37:06.928" v="73" actId="26606"/>
          <ac:spMkLst>
            <pc:docMk/>
            <pc:sldMk cId="281386625" sldId="273"/>
            <ac:spMk id="17" creationId="{5F467F97-FA6A-ACA4-CA3B-13D28C2C578F}"/>
          </ac:spMkLst>
        </pc:spChg>
        <pc:graphicFrameChg chg="add del">
          <ac:chgData name="Shah, Saumya" userId="c4200326-d259-4be9-87ad-2941d5da6656" providerId="ADAL" clId="{0961750A-F6E8-45D7-A8D8-4F6727A4B265}" dt="2024-05-06T03:36:57.023" v="68" actId="26606"/>
          <ac:graphicFrameMkLst>
            <pc:docMk/>
            <pc:sldMk cId="281386625" sldId="273"/>
            <ac:graphicFrameMk id="5" creationId="{030E59B6-AD6A-FE70-A5B7-99DA69B43394}"/>
          </ac:graphicFrameMkLst>
        </pc:graphicFrameChg>
        <pc:graphicFrameChg chg="add del">
          <ac:chgData name="Shah, Saumya" userId="c4200326-d259-4be9-87ad-2941d5da6656" providerId="ADAL" clId="{0961750A-F6E8-45D7-A8D8-4F6727A4B265}" dt="2024-05-06T03:36:58.662" v="70" actId="26606"/>
          <ac:graphicFrameMkLst>
            <pc:docMk/>
            <pc:sldMk cId="281386625" sldId="273"/>
            <ac:graphicFrameMk id="13" creationId="{D5689255-E698-DF31-C2C4-AE51DF9835AE}"/>
          </ac:graphicFrameMkLst>
        </pc:graphicFrameChg>
        <pc:graphicFrameChg chg="add del">
          <ac:chgData name="Shah, Saumya" userId="c4200326-d259-4be9-87ad-2941d5da6656" providerId="ADAL" clId="{0961750A-F6E8-45D7-A8D8-4F6727A4B265}" dt="2024-05-06T03:37:06.912" v="72" actId="26606"/>
          <ac:graphicFrameMkLst>
            <pc:docMk/>
            <pc:sldMk cId="281386625" sldId="273"/>
            <ac:graphicFrameMk id="15" creationId="{FC8FE120-0437-48D0-D4F5-74A7A81B1107}"/>
          </ac:graphicFrameMkLst>
        </pc:graphicFrameChg>
      </pc:sldChg>
      <pc:sldChg chg="addSp delSp modSp add del mod">
        <pc:chgData name="Shah, Saumya" userId="c4200326-d259-4be9-87ad-2941d5da6656" providerId="ADAL" clId="{0961750A-F6E8-45D7-A8D8-4F6727A4B265}" dt="2024-05-06T02:53:06.434" v="8" actId="2696"/>
        <pc:sldMkLst>
          <pc:docMk/>
          <pc:sldMk cId="730804546" sldId="273"/>
        </pc:sldMkLst>
        <pc:spChg chg="add mod">
          <ac:chgData name="Shah, Saumya" userId="c4200326-d259-4be9-87ad-2941d5da6656" providerId="ADAL" clId="{0961750A-F6E8-45D7-A8D8-4F6727A4B265}" dt="2024-05-06T02:52:04.791" v="7" actId="478"/>
          <ac:spMkLst>
            <pc:docMk/>
            <pc:sldMk cId="730804546" sldId="273"/>
            <ac:spMk id="5" creationId="{A40269C6-25B4-BF29-2FF4-058ED1174DD7}"/>
          </ac:spMkLst>
        </pc:spChg>
        <pc:picChg chg="del">
          <ac:chgData name="Shah, Saumya" userId="c4200326-d259-4be9-87ad-2941d5da6656" providerId="ADAL" clId="{0961750A-F6E8-45D7-A8D8-4F6727A4B265}" dt="2024-05-06T02:52:04.791" v="7" actId="478"/>
          <ac:picMkLst>
            <pc:docMk/>
            <pc:sldMk cId="730804546" sldId="273"/>
            <ac:picMk id="4" creationId="{33CB2970-1CB2-D3D8-C423-98B020CFE030}"/>
          </ac:picMkLst>
        </pc:picChg>
      </pc:sldChg>
      <pc:sldChg chg="addSp modSp new mod setBg">
        <pc:chgData name="Shah, Saumya" userId="c4200326-d259-4be9-87ad-2941d5da6656" providerId="ADAL" clId="{0961750A-F6E8-45D7-A8D8-4F6727A4B265}" dt="2024-05-06T03:41:30.455" v="109" actId="26606"/>
        <pc:sldMkLst>
          <pc:docMk/>
          <pc:sldMk cId="1533474791" sldId="274"/>
        </pc:sldMkLst>
        <pc:spChg chg="mod">
          <ac:chgData name="Shah, Saumya" userId="c4200326-d259-4be9-87ad-2941d5da6656" providerId="ADAL" clId="{0961750A-F6E8-45D7-A8D8-4F6727A4B265}" dt="2024-05-06T03:41:30.455" v="109" actId="26606"/>
          <ac:spMkLst>
            <pc:docMk/>
            <pc:sldMk cId="1533474791" sldId="274"/>
            <ac:spMk id="2" creationId="{6A45FE3E-8E7A-11BC-C356-82CDD6219683}"/>
          </ac:spMkLst>
        </pc:spChg>
        <pc:spChg chg="mod">
          <ac:chgData name="Shah, Saumya" userId="c4200326-d259-4be9-87ad-2941d5da6656" providerId="ADAL" clId="{0961750A-F6E8-45D7-A8D8-4F6727A4B265}" dt="2024-05-06T03:41:30.455" v="109" actId="26606"/>
          <ac:spMkLst>
            <pc:docMk/>
            <pc:sldMk cId="1533474791" sldId="274"/>
            <ac:spMk id="3" creationId="{19710FED-6425-1960-C127-16F620F7073B}"/>
          </ac:spMkLst>
        </pc:spChg>
        <pc:spChg chg="add">
          <ac:chgData name="Shah, Saumya" userId="c4200326-d259-4be9-87ad-2941d5da6656" providerId="ADAL" clId="{0961750A-F6E8-45D7-A8D8-4F6727A4B265}" dt="2024-05-06T03:41:30.455" v="109" actId="26606"/>
          <ac:spMkLst>
            <pc:docMk/>
            <pc:sldMk cId="1533474791" sldId="274"/>
            <ac:spMk id="8" creationId="{B9317381-A800-4397-B01D-FCE2E4450B86}"/>
          </ac:spMkLst>
        </pc:spChg>
        <pc:spChg chg="add">
          <ac:chgData name="Shah, Saumya" userId="c4200326-d259-4be9-87ad-2941d5da6656" providerId="ADAL" clId="{0961750A-F6E8-45D7-A8D8-4F6727A4B265}" dt="2024-05-06T03:41:30.455" v="109" actId="26606"/>
          <ac:spMkLst>
            <pc:docMk/>
            <pc:sldMk cId="1533474791" sldId="274"/>
            <ac:spMk id="10" creationId="{B2437663-CF21-48CD-B0CA-FEA2E2D7A3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3C8-AF38-4358-B332-FE36D1DE21B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D85F-B251-47FB-B3A1-83F66BB7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3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3C8-AF38-4358-B332-FE36D1DE21B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D85F-B251-47FB-B3A1-83F66BB7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8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3C8-AF38-4358-B332-FE36D1DE21B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D85F-B251-47FB-B3A1-83F66BB7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9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3C8-AF38-4358-B332-FE36D1DE21B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D85F-B251-47FB-B3A1-83F66BB7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3C8-AF38-4358-B332-FE36D1DE21B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D85F-B251-47FB-B3A1-83F66BB7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0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3C8-AF38-4358-B332-FE36D1DE21B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D85F-B251-47FB-B3A1-83F66BB7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8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3C8-AF38-4358-B332-FE36D1DE21B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D85F-B251-47FB-B3A1-83F66BB7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3C8-AF38-4358-B332-FE36D1DE21B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D85F-B251-47FB-B3A1-83F66BB7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4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3C8-AF38-4358-B332-FE36D1DE21B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D85F-B251-47FB-B3A1-83F66BB7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3C8-AF38-4358-B332-FE36D1DE21B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D85F-B251-47FB-B3A1-83F66BB7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3C8-AF38-4358-B332-FE36D1DE21B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D85F-B251-47FB-B3A1-83F66BB7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4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3C8-AF38-4358-B332-FE36D1DE21B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D85F-B251-47FB-B3A1-83F66BB7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4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73C8-AF38-4358-B332-FE36D1DE21B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D85F-B251-47FB-B3A1-83F66BB7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A4573C8-AF38-4358-B332-FE36D1DE21B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55AD85F-B251-47FB-B3A1-83F66BB7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1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A4573C8-AF38-4358-B332-FE36D1DE21B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55AD85F-B251-47FB-B3A1-83F66BB72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00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E646-1F92-EED0-663D-C0619F5AA0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EEDG 6306 – Application Specific Integrated Circuit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DFBBF-3973-60F4-C340-280DEDAC8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2475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 dirty="0"/>
              <a:t>Submitted by:-</a:t>
            </a:r>
          </a:p>
          <a:p>
            <a:pPr algn="ctr">
              <a:lnSpc>
                <a:spcPct val="90000"/>
              </a:lnSpc>
            </a:pPr>
            <a:r>
              <a:rPr lang="en-US" sz="1800" dirty="0"/>
              <a:t>Saumya Shah (sxs220366)</a:t>
            </a:r>
          </a:p>
          <a:p>
            <a:pPr algn="ctr">
              <a:lnSpc>
                <a:spcPct val="90000"/>
              </a:lnSpc>
            </a:pPr>
            <a:r>
              <a:rPr lang="en-US" sz="1800" dirty="0" err="1"/>
              <a:t>Rutvikk</a:t>
            </a:r>
            <a:r>
              <a:rPr lang="en-US" sz="1800" dirty="0"/>
              <a:t> </a:t>
            </a:r>
            <a:r>
              <a:rPr lang="en-US" sz="1800" dirty="0" err="1"/>
              <a:t>Kharod</a:t>
            </a:r>
            <a:r>
              <a:rPr lang="en-US" sz="1800" dirty="0"/>
              <a:t> (rxk220021)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317381-A800-4397-B01D-FCE2E4450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437663-CF21-48CD-B0CA-FEA2E2D7A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276366" y="942367"/>
            <a:ext cx="6858000" cy="4973267"/>
          </a:xfrm>
          <a:custGeom>
            <a:avLst/>
            <a:gdLst>
              <a:gd name="connsiteX0" fmla="*/ 0 w 6858000"/>
              <a:gd name="connsiteY0" fmla="*/ 4674422 h 4973267"/>
              <a:gd name="connsiteX1" fmla="*/ 0 w 6858000"/>
              <a:gd name="connsiteY1" fmla="*/ 0 h 4973267"/>
              <a:gd name="connsiteX2" fmla="*/ 6858000 w 6858000"/>
              <a:gd name="connsiteY2" fmla="*/ 0 h 4973267"/>
              <a:gd name="connsiteX3" fmla="*/ 6858000 w 6858000"/>
              <a:gd name="connsiteY3" fmla="*/ 4674817 h 4973267"/>
              <a:gd name="connsiteX4" fmla="*/ 3850107 w 6858000"/>
              <a:gd name="connsiteY4" fmla="*/ 4674817 h 4973267"/>
              <a:gd name="connsiteX5" fmla="*/ 3469107 w 6858000"/>
              <a:gd name="connsiteY5" fmla="*/ 4960567 h 4973267"/>
              <a:gd name="connsiteX6" fmla="*/ 3460640 w 6858000"/>
              <a:gd name="connsiteY6" fmla="*/ 4963742 h 4973267"/>
              <a:gd name="connsiteX7" fmla="*/ 3447940 w 6858000"/>
              <a:gd name="connsiteY7" fmla="*/ 4968505 h 4973267"/>
              <a:gd name="connsiteX8" fmla="*/ 3437357 w 6858000"/>
              <a:gd name="connsiteY8" fmla="*/ 4973267 h 4973267"/>
              <a:gd name="connsiteX9" fmla="*/ 3424657 w 6858000"/>
              <a:gd name="connsiteY9" fmla="*/ 4973267 h 4973267"/>
              <a:gd name="connsiteX10" fmla="*/ 3414074 w 6858000"/>
              <a:gd name="connsiteY10" fmla="*/ 4973267 h 4973267"/>
              <a:gd name="connsiteX11" fmla="*/ 3401373 w 6858000"/>
              <a:gd name="connsiteY11" fmla="*/ 4968505 h 4973267"/>
              <a:gd name="connsiteX12" fmla="*/ 3388674 w 6858000"/>
              <a:gd name="connsiteY12" fmla="*/ 4963742 h 4973267"/>
              <a:gd name="connsiteX13" fmla="*/ 3380207 w 6858000"/>
              <a:gd name="connsiteY13" fmla="*/ 4960567 h 4973267"/>
              <a:gd name="connsiteX14" fmla="*/ 2999207 w 6858000"/>
              <a:gd name="connsiteY14" fmla="*/ 4674817 h 4973267"/>
              <a:gd name="connsiteX15" fmla="*/ 1003190 w 6858000"/>
              <a:gd name="connsiteY15" fmla="*/ 4674817 h 4973267"/>
              <a:gd name="connsiteX16" fmla="*/ 1003190 w 6858000"/>
              <a:gd name="connsiteY16" fmla="*/ 4674422 h 497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8000" h="4973267">
                <a:moveTo>
                  <a:pt x="0" y="4674422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674817"/>
                </a:lnTo>
                <a:lnTo>
                  <a:pt x="3850107" y="4674817"/>
                </a:lnTo>
                <a:lnTo>
                  <a:pt x="3469107" y="4960567"/>
                </a:lnTo>
                <a:lnTo>
                  <a:pt x="3460640" y="4963742"/>
                </a:lnTo>
                <a:lnTo>
                  <a:pt x="3447940" y="4968505"/>
                </a:lnTo>
                <a:lnTo>
                  <a:pt x="3437357" y="4973267"/>
                </a:lnTo>
                <a:lnTo>
                  <a:pt x="3424657" y="4973267"/>
                </a:lnTo>
                <a:lnTo>
                  <a:pt x="3414074" y="4973267"/>
                </a:lnTo>
                <a:lnTo>
                  <a:pt x="3401373" y="4968505"/>
                </a:lnTo>
                <a:lnTo>
                  <a:pt x="3388674" y="4963742"/>
                </a:lnTo>
                <a:lnTo>
                  <a:pt x="3380207" y="4960567"/>
                </a:lnTo>
                <a:lnTo>
                  <a:pt x="2999207" y="4674817"/>
                </a:lnTo>
                <a:lnTo>
                  <a:pt x="1003190" y="4674817"/>
                </a:lnTo>
                <a:lnTo>
                  <a:pt x="1003190" y="4674422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5FE3E-8E7A-11BC-C356-82CDD621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057" y="1026726"/>
            <a:ext cx="3217940" cy="4804549"/>
          </a:xfrm>
        </p:spPr>
        <p:txBody>
          <a:bodyPr anchor="ctr">
            <a:normAutofit/>
          </a:bodyPr>
          <a:lstStyle/>
          <a:p>
            <a:r>
              <a:rPr lang="en-US" sz="3600"/>
              <a:t>Steps for Genus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FED-6425-1960-C127-16F620F70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1026726"/>
            <a:ext cx="6261258" cy="4804549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Set root attributes</a:t>
            </a:r>
          </a:p>
          <a:p>
            <a:r>
              <a:rPr lang="en-US" dirty="0"/>
              <a:t>Define corners</a:t>
            </a:r>
          </a:p>
          <a:p>
            <a:r>
              <a:rPr lang="en-US" dirty="0"/>
              <a:t>Read libraries and SRAM macros</a:t>
            </a:r>
          </a:p>
          <a:p>
            <a:r>
              <a:rPr lang="en-US" dirty="0"/>
              <a:t>Read your Verilog files</a:t>
            </a:r>
          </a:p>
          <a:p>
            <a:r>
              <a:rPr lang="en-US" dirty="0"/>
              <a:t>Set design attributes</a:t>
            </a:r>
          </a:p>
          <a:p>
            <a:r>
              <a:rPr lang="en-US" dirty="0"/>
              <a:t>Exclude standard cells that may cause error</a:t>
            </a:r>
          </a:p>
          <a:p>
            <a:r>
              <a:rPr lang="en-US" dirty="0"/>
              <a:t>Synthesize the MSDAP design</a:t>
            </a:r>
          </a:p>
          <a:p>
            <a:r>
              <a:rPr lang="en-US" dirty="0"/>
              <a:t>Save design</a:t>
            </a:r>
          </a:p>
        </p:txBody>
      </p:sp>
    </p:spTree>
    <p:extLst>
      <p:ext uri="{BB962C8B-B14F-4D97-AF65-F5344CB8AC3E}">
        <p14:creationId xmlns:p14="http://schemas.microsoft.com/office/powerpoint/2010/main" val="153347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5D481-B73A-EB6F-FDA0-BD05700C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Power and Timing Reports</a:t>
            </a:r>
            <a:endParaRPr lang="en-US" sz="54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6BBC463-89D4-6F88-B5F3-26712EAE7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7338" y="954116"/>
            <a:ext cx="6253047" cy="494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75E7A-8411-5831-72D3-E3ABB1F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Power and Timing Reports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0CCC9B8-39F4-B57F-77C3-D894B8343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6260" y="1130710"/>
            <a:ext cx="6272276" cy="39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4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317381-A800-4397-B01D-FCE2E4450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437663-CF21-48CD-B0CA-FEA2E2D7A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276366" y="942367"/>
            <a:ext cx="6858000" cy="4973267"/>
          </a:xfrm>
          <a:custGeom>
            <a:avLst/>
            <a:gdLst>
              <a:gd name="connsiteX0" fmla="*/ 0 w 6858000"/>
              <a:gd name="connsiteY0" fmla="*/ 4674422 h 4973267"/>
              <a:gd name="connsiteX1" fmla="*/ 0 w 6858000"/>
              <a:gd name="connsiteY1" fmla="*/ 0 h 4973267"/>
              <a:gd name="connsiteX2" fmla="*/ 6858000 w 6858000"/>
              <a:gd name="connsiteY2" fmla="*/ 0 h 4973267"/>
              <a:gd name="connsiteX3" fmla="*/ 6858000 w 6858000"/>
              <a:gd name="connsiteY3" fmla="*/ 4674817 h 4973267"/>
              <a:gd name="connsiteX4" fmla="*/ 3850107 w 6858000"/>
              <a:gd name="connsiteY4" fmla="*/ 4674817 h 4973267"/>
              <a:gd name="connsiteX5" fmla="*/ 3469107 w 6858000"/>
              <a:gd name="connsiteY5" fmla="*/ 4960567 h 4973267"/>
              <a:gd name="connsiteX6" fmla="*/ 3460640 w 6858000"/>
              <a:gd name="connsiteY6" fmla="*/ 4963742 h 4973267"/>
              <a:gd name="connsiteX7" fmla="*/ 3447940 w 6858000"/>
              <a:gd name="connsiteY7" fmla="*/ 4968505 h 4973267"/>
              <a:gd name="connsiteX8" fmla="*/ 3437357 w 6858000"/>
              <a:gd name="connsiteY8" fmla="*/ 4973267 h 4973267"/>
              <a:gd name="connsiteX9" fmla="*/ 3424657 w 6858000"/>
              <a:gd name="connsiteY9" fmla="*/ 4973267 h 4973267"/>
              <a:gd name="connsiteX10" fmla="*/ 3414074 w 6858000"/>
              <a:gd name="connsiteY10" fmla="*/ 4973267 h 4973267"/>
              <a:gd name="connsiteX11" fmla="*/ 3401373 w 6858000"/>
              <a:gd name="connsiteY11" fmla="*/ 4968505 h 4973267"/>
              <a:gd name="connsiteX12" fmla="*/ 3388674 w 6858000"/>
              <a:gd name="connsiteY12" fmla="*/ 4963742 h 4973267"/>
              <a:gd name="connsiteX13" fmla="*/ 3380207 w 6858000"/>
              <a:gd name="connsiteY13" fmla="*/ 4960567 h 4973267"/>
              <a:gd name="connsiteX14" fmla="*/ 2999207 w 6858000"/>
              <a:gd name="connsiteY14" fmla="*/ 4674817 h 4973267"/>
              <a:gd name="connsiteX15" fmla="*/ 1003190 w 6858000"/>
              <a:gd name="connsiteY15" fmla="*/ 4674817 h 4973267"/>
              <a:gd name="connsiteX16" fmla="*/ 1003190 w 6858000"/>
              <a:gd name="connsiteY16" fmla="*/ 4674422 h 497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8000" h="4973267">
                <a:moveTo>
                  <a:pt x="0" y="4674422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674817"/>
                </a:lnTo>
                <a:lnTo>
                  <a:pt x="3850107" y="4674817"/>
                </a:lnTo>
                <a:lnTo>
                  <a:pt x="3469107" y="4960567"/>
                </a:lnTo>
                <a:lnTo>
                  <a:pt x="3460640" y="4963742"/>
                </a:lnTo>
                <a:lnTo>
                  <a:pt x="3447940" y="4968505"/>
                </a:lnTo>
                <a:lnTo>
                  <a:pt x="3437357" y="4973267"/>
                </a:lnTo>
                <a:lnTo>
                  <a:pt x="3424657" y="4973267"/>
                </a:lnTo>
                <a:lnTo>
                  <a:pt x="3414074" y="4973267"/>
                </a:lnTo>
                <a:lnTo>
                  <a:pt x="3401373" y="4968505"/>
                </a:lnTo>
                <a:lnTo>
                  <a:pt x="3388674" y="4963742"/>
                </a:lnTo>
                <a:lnTo>
                  <a:pt x="3380207" y="4960567"/>
                </a:lnTo>
                <a:lnTo>
                  <a:pt x="2999207" y="4674817"/>
                </a:lnTo>
                <a:lnTo>
                  <a:pt x="1003190" y="4674817"/>
                </a:lnTo>
                <a:lnTo>
                  <a:pt x="1003190" y="4674422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64A74-0B8A-A2BC-576A-0F745057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057" y="1026726"/>
            <a:ext cx="3217940" cy="4804549"/>
          </a:xfrm>
        </p:spPr>
        <p:txBody>
          <a:bodyPr anchor="ctr">
            <a:normAutofit/>
          </a:bodyPr>
          <a:lstStyle/>
          <a:p>
            <a:r>
              <a:rPr lang="en-US" sz="3600"/>
              <a:t>Steps for Innovus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467F97-FA6A-ACA4-CA3B-13D28C2C5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1026726"/>
            <a:ext cx="6261258" cy="4804549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Set root attributes</a:t>
            </a:r>
          </a:p>
          <a:p>
            <a:pPr>
              <a:lnSpc>
                <a:spcPct val="90000"/>
              </a:lnSpc>
            </a:pPr>
            <a:r>
              <a:rPr lang="en-US" sz="1700"/>
              <a:t>Read libraries and SRAM macros</a:t>
            </a:r>
          </a:p>
          <a:p>
            <a:pPr>
              <a:lnSpc>
                <a:spcPct val="90000"/>
              </a:lnSpc>
            </a:pPr>
            <a:r>
              <a:rPr lang="en-US" sz="1700"/>
              <a:t>Define corners</a:t>
            </a:r>
          </a:p>
          <a:p>
            <a:pPr>
              <a:lnSpc>
                <a:spcPct val="90000"/>
              </a:lnSpc>
            </a:pPr>
            <a:r>
              <a:rPr lang="en-US" sz="1700"/>
              <a:t>Read netlist</a:t>
            </a:r>
          </a:p>
          <a:p>
            <a:pPr>
              <a:lnSpc>
                <a:spcPct val="90000"/>
              </a:lnSpc>
            </a:pPr>
            <a:r>
              <a:rPr lang="en-US" sz="1700"/>
              <a:t>Setup power intent</a:t>
            </a:r>
          </a:p>
          <a:p>
            <a:pPr>
              <a:lnSpc>
                <a:spcPct val="90000"/>
              </a:lnSpc>
            </a:pPr>
            <a:r>
              <a:rPr lang="en-US" sz="1700"/>
              <a:t>Set other attributes</a:t>
            </a:r>
          </a:p>
          <a:p>
            <a:pPr>
              <a:lnSpc>
                <a:spcPct val="90000"/>
              </a:lnSpc>
            </a:pPr>
            <a:r>
              <a:rPr lang="en-US" sz="1700"/>
              <a:t>Read floorplan</a:t>
            </a:r>
          </a:p>
          <a:p>
            <a:pPr>
              <a:lnSpc>
                <a:spcPct val="90000"/>
              </a:lnSpc>
            </a:pPr>
            <a:r>
              <a:rPr lang="en-US" sz="1700"/>
              <a:t>Create routing tracks</a:t>
            </a:r>
          </a:p>
          <a:p>
            <a:pPr>
              <a:lnSpc>
                <a:spcPct val="90000"/>
              </a:lnSpc>
            </a:pPr>
            <a:r>
              <a:rPr lang="en-US" sz="1700"/>
              <a:t>Create place blockage on top &amp; bottom row </a:t>
            </a:r>
          </a:p>
          <a:p>
            <a:pPr>
              <a:lnSpc>
                <a:spcPct val="90000"/>
              </a:lnSpc>
            </a:pPr>
            <a:r>
              <a:rPr lang="en-US" sz="1700"/>
              <a:t>Set I/O pin locations</a:t>
            </a:r>
          </a:p>
          <a:p>
            <a:pPr>
              <a:lnSpc>
                <a:spcPct val="90000"/>
              </a:lnSpc>
            </a:pPr>
            <a:r>
              <a:rPr lang="en-US" sz="1700"/>
              <a:t>Place cells</a:t>
            </a:r>
          </a:p>
          <a:p>
            <a:pPr>
              <a:lnSpc>
                <a:spcPct val="90000"/>
              </a:lnSpc>
            </a:pPr>
            <a:r>
              <a:rPr lang="en-US" sz="1700"/>
              <a:t>Synthesize clock tree</a:t>
            </a:r>
          </a:p>
          <a:p>
            <a:pPr>
              <a:lnSpc>
                <a:spcPct val="90000"/>
              </a:lnSpc>
            </a:pPr>
            <a:r>
              <a:rPr lang="en-US" sz="1700"/>
              <a:t>Route your design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81386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49C10-A6E3-ED4B-888F-F92B5B6B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Innovus Layout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878810-5944-0080-8004-3C076F096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454" y="954116"/>
            <a:ext cx="6258197" cy="494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93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C68ED-5461-DBF3-8E65-45443125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Area Utilization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1572FC8-0053-3315-5C8A-78032E402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5736" y="966896"/>
            <a:ext cx="6272799" cy="490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42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A401A-21CE-747D-06AB-C23D68F4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Power and Timing reports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3CB2970-1CB2-D3D8-C423-98B020CFE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120" y="961815"/>
            <a:ext cx="5976878" cy="494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27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D35B2-1DEE-9EB8-CC4E-8F229890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DRC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318F4-0658-3001-E022-520D5ADDF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2118" y="1858736"/>
            <a:ext cx="5630441" cy="31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29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151A6-D357-B8F4-C6E4-AF5BBD9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032918"/>
            <a:ext cx="5452533" cy="479216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Conclusions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9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FFB3-8A2A-A456-9614-A2633D64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Stereo Digital Audio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7E27-DF31-CC5A-D735-09CDA1A22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MSDAP is implemented by a Digital Finite Impulse Response (FIR) Filter </a:t>
            </a:r>
          </a:p>
          <a:p>
            <a:r>
              <a:rPr lang="en-US" dirty="0"/>
              <a:t>Its main aim is to increase performance by reducing Power Consumption and increasing the efficiency through Lower cost as well</a:t>
            </a:r>
          </a:p>
          <a:p>
            <a:r>
              <a:rPr lang="en-US" dirty="0"/>
              <a:t>Two Channels (Left and Right) are used to bring in the input data.</a:t>
            </a:r>
          </a:p>
          <a:p>
            <a:r>
              <a:rPr lang="en-US" dirty="0"/>
              <a:t>It has its main applications in the Multimedia systems such as Hearing aids, speakers, home entertainment audio systems.</a:t>
            </a:r>
          </a:p>
        </p:txBody>
      </p:sp>
    </p:spTree>
    <p:extLst>
      <p:ext uri="{BB962C8B-B14F-4D97-AF65-F5344CB8AC3E}">
        <p14:creationId xmlns:p14="http://schemas.microsoft.com/office/powerpoint/2010/main" val="253032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3863-6566-5428-19C9-F8732461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AE8CD-5E6F-2A14-1C56-FD06D92C8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FIR Digital filter is implemented based on the linear convolution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MSDAP performs only linear convolution, therefore a simpler hardware architecture is employed which avoids multiplication and addition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coefficients are coded using minimum-number power-of-two digits, thus replacing multiplication with shifting and addition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avoid the cons of a programmable shifter, an FIR filtering structure using only one-bit shifters is utilized as shown below: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(…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sz="18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+ u</a:t>
                </a:r>
                <a:r>
                  <a:rPr lang="en-US" sz="1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+ u</a:t>
                </a:r>
                <a:r>
                  <a:rPr lang="en-US" sz="1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 +…) + u</a:t>
                </a:r>
                <a:r>
                  <a:rPr lang="en-US" sz="1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AE8CD-5E6F-2A14-1C56-FD06D92C8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36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1098-98DC-0961-5FF5-4F1731E7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4ACD-DEEB-3194-42A7-D8BC00D1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 Frequency Calculation</a:t>
            </a:r>
          </a:p>
          <a:p>
            <a:r>
              <a:rPr lang="en-US" dirty="0"/>
              <a:t>State Diagram</a:t>
            </a:r>
          </a:p>
          <a:p>
            <a:r>
              <a:rPr lang="en-US" dirty="0"/>
              <a:t>Behavioral Design</a:t>
            </a:r>
          </a:p>
          <a:p>
            <a:r>
              <a:rPr lang="en-US" dirty="0"/>
              <a:t>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1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BB931-EFB7-0F9C-DB38-8D25CCE6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State Diagram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9AC71DE-48C2-4B92-4A18-BF4C3F7BD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802098" y="1251276"/>
            <a:ext cx="5250481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72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6C9CF-8196-0845-5232-675CADBB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6" y="639097"/>
            <a:ext cx="3775588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MSDAP Design</a:t>
            </a:r>
            <a:endParaRPr lang="en-US" sz="5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computer hardware system&#10;&#10;Description automatically generated">
            <a:extLst>
              <a:ext uri="{FF2B5EF4-FFF2-40B4-BE49-F238E27FC236}">
                <a16:creationId xmlns:a16="http://schemas.microsoft.com/office/drawing/2014/main" id="{E465AC77-4DB2-C273-373A-2EA12BA6E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7071" y="954116"/>
            <a:ext cx="5702709" cy="494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03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5941E-005B-0983-8246-F0135C1E4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MSDAP Schematic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13DC2A-92CA-9349-ACDE-91152CE71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14" y="2349499"/>
            <a:ext cx="9779769" cy="369186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64184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505CD-7966-0D24-1406-E977ADBB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Finite State Machine ALU</a:t>
            </a:r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15D97A0F-4E33-8237-0FD7-E3E492620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709827"/>
            <a:ext cx="6268062" cy="52651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8974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65C83-D696-F5AC-5BA9-2FBAF972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Integrating SRAM blocks to the design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83B6F6-E8E8-4C9B-BEDE-6E743086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14">
            <a:extLst>
              <a:ext uri="{FF2B5EF4-FFF2-40B4-BE49-F238E27FC236}">
                <a16:creationId xmlns:a16="http://schemas.microsoft.com/office/drawing/2014/main" id="{4E45A778-B5BB-477D-BEE9-D874E8DCD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16CB6C85-D087-12C5-CE3D-115C70843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" r="10205" b="-5"/>
          <a:stretch/>
        </p:blipFill>
        <p:spPr>
          <a:xfrm>
            <a:off x="6370320" y="971048"/>
            <a:ext cx="4124960" cy="2452389"/>
          </a:xfrm>
          <a:prstGeom prst="rect">
            <a:avLst/>
          </a:prstGeom>
        </p:spPr>
      </p:pic>
      <p:pic>
        <p:nvPicPr>
          <p:cNvPr id="9" name="Content Placeholder 8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EA1651C5-7A2F-FD06-0A14-8A088B868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64" r="17741" b="-2"/>
          <a:stretch/>
        </p:blipFill>
        <p:spPr>
          <a:xfrm>
            <a:off x="6370321" y="3535680"/>
            <a:ext cx="4124960" cy="23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94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1443</TotalTime>
  <Words>322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Cambria Math</vt:lpstr>
      <vt:lpstr>Century Gothic</vt:lpstr>
      <vt:lpstr>Times New Roman</vt:lpstr>
      <vt:lpstr>Wingdings 2</vt:lpstr>
      <vt:lpstr>Quotable</vt:lpstr>
      <vt:lpstr>EEDG 6306 – Application Specific Integrated Circuit Design</vt:lpstr>
      <vt:lpstr>Mini Stereo Digital Audio Processor</vt:lpstr>
      <vt:lpstr>Algorithm Description</vt:lpstr>
      <vt:lpstr>So Far…</vt:lpstr>
      <vt:lpstr>State Diagram</vt:lpstr>
      <vt:lpstr>MSDAP Design</vt:lpstr>
      <vt:lpstr>MSDAP Schematic</vt:lpstr>
      <vt:lpstr>Finite State Machine ALU</vt:lpstr>
      <vt:lpstr>Integrating SRAM blocks to the design</vt:lpstr>
      <vt:lpstr>Steps for Genus</vt:lpstr>
      <vt:lpstr>Power and Timing Reports</vt:lpstr>
      <vt:lpstr>Power and Timing Reports</vt:lpstr>
      <vt:lpstr>Steps for Innovus </vt:lpstr>
      <vt:lpstr>Innovus Layout</vt:lpstr>
      <vt:lpstr>Area Utilization</vt:lpstr>
      <vt:lpstr>Power and Timing reports</vt:lpstr>
      <vt:lpstr>DRC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EEDG 6306 – Application Specific Integrated Circuit Design</dc:title>
  <dc:creator>Shah, Saumya</dc:creator>
  <cp:lastModifiedBy>Shah, Saumya</cp:lastModifiedBy>
  <cp:revision>1</cp:revision>
  <dcterms:created xsi:type="dcterms:W3CDTF">2024-05-05T04:19:39Z</dcterms:created>
  <dcterms:modified xsi:type="dcterms:W3CDTF">2024-05-06T15:36:36Z</dcterms:modified>
</cp:coreProperties>
</file>