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8"/>
    <p:restoredTop sz="94694"/>
  </p:normalViewPr>
  <p:slideViewPr>
    <p:cSldViewPr snapToGrid="0" snapToObjects="1">
      <p:cViewPr varScale="1">
        <p:scale>
          <a:sx n="108" d="100"/>
          <a:sy n="108" d="100"/>
        </p:scale>
        <p:origin x="24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2C6E-5400-3E44-9B61-337DC51B7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1A6EC-1491-7D4F-858A-7EE982543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14765-A39C-F04C-8C3E-DE834DE7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5E4C-2D35-F34B-B9B6-9AA40BA9E0F6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62D92-9221-004E-9433-DAFD5C05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001FD-730D-BB4A-BCB4-21F448F8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A877-0E54-7B44-9D4D-A122A47A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9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4A75-D55D-F748-8683-19DD7DC4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54775-1F23-AB46-BFAE-A5A6E2D7A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69837-3D0E-0747-802F-745B9CC8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5E4C-2D35-F34B-B9B6-9AA40BA9E0F6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5A9FB-77D2-5F45-9DA7-140C564C9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9E1B8-EA31-6948-BFC8-94931BFE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A877-0E54-7B44-9D4D-A122A47A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0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0B281A-B194-5A4B-87A7-EE9DC11CF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1F396-63FC-2E47-B8A4-42EC6F843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4ECDF-D048-CC4C-9D96-ACB5DDF8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5E4C-2D35-F34B-B9B6-9AA40BA9E0F6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F9E53-FA23-7A47-8DD0-33ABF05F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9794C-2597-6842-B666-3B40A969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A877-0E54-7B44-9D4D-A122A47A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6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8847-476D-6548-8758-66B09B80D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1615D-C1BE-0B45-B34B-2D4F5B624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6CC77-F373-D941-88C5-984AB616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5E4C-2D35-F34B-B9B6-9AA40BA9E0F6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19688-9431-A74B-87BC-0A7CF3C3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738E1-E93C-8F4E-BE4E-7F6E959D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A877-0E54-7B44-9D4D-A122A47A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7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CB79-C429-214D-821D-1003A94F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3452-3E0F-714D-A756-3C36C1CB0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87C4D-7100-4E40-AE4F-DA2AC0758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5E4C-2D35-F34B-B9B6-9AA40BA9E0F6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CB5A3-4A8C-764B-96B6-78501C2F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FEC3A-088B-304E-84B5-CC8266BD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A877-0E54-7B44-9D4D-A122A47A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2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F6E4-9F8B-B142-9993-4065BB1B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F3E55-9B39-5040-8C16-3B877D8AA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2EAC8-5DE5-3B45-8D72-0AE02BBA8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D97DE-DBB3-6848-BBE3-F9619300A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5E4C-2D35-F34B-B9B6-9AA40BA9E0F6}" type="datetimeFigureOut">
              <a:rPr lang="en-US" smtClean="0"/>
              <a:t>4/3/21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8243E-E086-BA4E-B459-31FFECD1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EDD62-A7AB-9542-9664-CF07A380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A877-0E54-7B44-9D4D-A122A47A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851F-9A8A-B54F-8619-B7F2D3604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6683F-5C8A-8242-B21B-EE4AB2427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BC5F5-5102-2540-8574-21F2D54E3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3C65E8-070A-0045-AF92-8162A7E00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BC311-7F18-5C44-BF64-60B61A66C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74140-03B4-DA42-A90C-6928B5DFA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5E4C-2D35-F34B-B9B6-9AA40BA9E0F6}" type="datetimeFigureOut">
              <a:rPr lang="en-US" smtClean="0"/>
              <a:t>4/3/21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982D8D-968A-9F4C-A83F-B1523BAE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B2A2C9-3CFE-6643-B7C1-5CE34F6F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A877-0E54-7B44-9D4D-A122A47A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8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802D-6EE5-354C-87FF-935E059B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24B8EC-ED3B-554F-A363-58F3C5B0A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5E4C-2D35-F34B-B9B6-9AA40BA9E0F6}" type="datetimeFigureOut">
              <a:rPr lang="en-US" smtClean="0"/>
              <a:t>4/3/21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E03A1-2C14-8443-9F43-B9628C45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AF16F-1A67-3549-B846-3D871BB8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A877-0E54-7B44-9D4D-A122A47A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7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82D9D-19C7-A04C-99F2-BF0CEEA5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5E4C-2D35-F34B-B9B6-9AA40BA9E0F6}" type="datetimeFigureOut">
              <a:rPr lang="en-US" smtClean="0"/>
              <a:t>4/3/21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548013-FF7B-ED46-8E86-3CF6BE0DF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977FC-6F04-8E43-AD82-8B09CBBE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A877-0E54-7B44-9D4D-A122A47A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9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3D1D-2140-2A4D-B580-92237BF0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724AA-8E89-0E42-A88D-4C23B9816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7D996-8D9F-F246-B4E1-81CBB16FD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14459-DD10-9746-A21B-E0BDFF33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5E4C-2D35-F34B-B9B6-9AA40BA9E0F6}" type="datetimeFigureOut">
              <a:rPr lang="en-US" smtClean="0"/>
              <a:t>4/3/21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66B59-3E3B-9B4F-A920-30D1518D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F3143-849F-3E41-A033-29F5C970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A877-0E54-7B44-9D4D-A122A47A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9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7CF0-0F04-2F40-A4A4-9949E243B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E59FF-8D55-A745-AD8C-970EE9535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1049E-064C-F24A-B587-B552720CB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A3A8C-A6D2-AA4A-9162-F80EE09E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5E4C-2D35-F34B-B9B6-9AA40BA9E0F6}" type="datetimeFigureOut">
              <a:rPr lang="en-US" smtClean="0"/>
              <a:t>4/3/21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5EC2F-7207-A745-9EC0-AFE6CD69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5B10D-07FA-EE4E-990C-C3564969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A877-0E54-7B44-9D4D-A122A47A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1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C8B9FC-4E54-C54B-95AB-C6566718C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C5CEE-8769-B34D-89DE-F04F516B6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BCFC2-3E96-F24C-BD3F-50171C0FD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95E4C-2D35-F34B-B9B6-9AA40BA9E0F6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E19C3-6EEF-4A40-AAF0-A2BA2BEF7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D7E1D-EE20-634B-9471-44ACC25B9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4A877-0E54-7B44-9D4D-A122A47A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7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7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79AC19-AB1F-164A-9552-0D829CB86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American Community Survey (ACS) data</a:t>
            </a:r>
            <a:r>
              <a:rPr lang="en-US" sz="6600">
                <a:solidFill>
                  <a:srgbClr val="FFFFFF"/>
                </a:solidFill>
                <a:effectLst/>
              </a:rPr>
              <a:t> 2019</a:t>
            </a:r>
            <a:endParaRPr lang="en-US" sz="6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26C37-C5E9-4A4A-AA8E-D521AB2A6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499" y="4810308"/>
            <a:ext cx="9003022" cy="1076551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CBA88-D279-F343-B359-25921787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Geographic Area wise Population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EEDEC9-D110-E94A-AFBF-80132CD423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8382"/>
          <a:stretch/>
        </p:blipFill>
        <p:spPr bwMode="auto">
          <a:xfrm>
            <a:off x="841248" y="2516777"/>
            <a:ext cx="6236208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F0AE19B3-6573-412F-A793-35B8ACD66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200" dirty="0"/>
              <a:t>Finding out the locations to focus with Number of people as constraint.</a:t>
            </a:r>
          </a:p>
        </p:txBody>
      </p:sp>
    </p:spTree>
    <p:extLst>
      <p:ext uri="{BB962C8B-B14F-4D97-AF65-F5344CB8AC3E}">
        <p14:creationId xmlns:p14="http://schemas.microsoft.com/office/powerpoint/2010/main" val="1336462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4DD9C-C77B-944B-A6BF-434DD2BC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Percentage wise Population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5AE2DC-5F68-154F-874D-85738F075D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 r="19697" b="-2"/>
          <a:stretch/>
        </p:blipFill>
        <p:spPr bwMode="auto">
          <a:xfrm>
            <a:off x="841248" y="2516777"/>
            <a:ext cx="6236208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2355B0C5-C03E-4E31-A191-7C20859E0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200" dirty="0"/>
              <a:t>These all geographic locations are the major contenders to focus for selling Insurance.</a:t>
            </a:r>
          </a:p>
          <a:p>
            <a:r>
              <a:rPr lang="en-US" sz="2200" dirty="0"/>
              <a:t>These locations have the largest population of Illinois</a:t>
            </a:r>
          </a:p>
        </p:txBody>
      </p:sp>
    </p:spTree>
    <p:extLst>
      <p:ext uri="{BB962C8B-B14F-4D97-AF65-F5344CB8AC3E}">
        <p14:creationId xmlns:p14="http://schemas.microsoft.com/office/powerpoint/2010/main" val="1187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1ECB81-DBD9-0240-950D-5AE9AC0D9BAF}"/>
              </a:ext>
            </a:extLst>
          </p:cNvPr>
          <p:cNvSpPr txBox="1"/>
          <p:nvPr/>
        </p:nvSpPr>
        <p:spPr>
          <a:xfrm>
            <a:off x="520744" y="353227"/>
            <a:ext cx="3667036" cy="1885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Comparison between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Total White Population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19 to 64 age White Population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19 to 64 age White Population with Insurance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DDABF0-058D-F540-8CDB-BE96A0EC58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" r="20877" b="2"/>
          <a:stretch/>
        </p:blipFill>
        <p:spPr bwMode="auto">
          <a:xfrm>
            <a:off x="5276088" y="640082"/>
            <a:ext cx="6276250" cy="557783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E71FC0-CDD2-7547-8CCF-6AEA9EA00E7B}"/>
              </a:ext>
            </a:extLst>
          </p:cNvPr>
          <p:cNvSpPr txBox="1"/>
          <p:nvPr/>
        </p:nvSpPr>
        <p:spPr>
          <a:xfrm>
            <a:off x="386825" y="3604282"/>
            <a:ext cx="40250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We see that in all the locations</a:t>
            </a:r>
          </a:p>
          <a:p>
            <a:r>
              <a:rPr lang="en-US" dirty="0"/>
              <a:t> the difference between total number of white people (19to 64) and people with insurance coverage is very less, which means These people believe in purchasing Insurance.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2E44FC-EEDD-644E-96C4-B600A77DCECB}"/>
              </a:ext>
            </a:extLst>
          </p:cNvPr>
          <p:cNvSpPr txBox="1"/>
          <p:nvPr/>
        </p:nvSpPr>
        <p:spPr>
          <a:xfrm>
            <a:off x="386825" y="2680952"/>
            <a:ext cx="4185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White population is the largest in number. So, we choose them as prime customers.</a:t>
            </a:r>
          </a:p>
        </p:txBody>
      </p:sp>
    </p:spTree>
    <p:extLst>
      <p:ext uri="{BB962C8B-B14F-4D97-AF65-F5344CB8AC3E}">
        <p14:creationId xmlns:p14="http://schemas.microsoft.com/office/powerpoint/2010/main" val="4014962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AC5782D3-6CED-43A7-BE35-09C48F809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6">
            <a:extLst>
              <a:ext uri="{FF2B5EF4-FFF2-40B4-BE49-F238E27FC236}">
                <a16:creationId xmlns:a16="http://schemas.microsoft.com/office/drawing/2014/main" id="{6721F593-ECD2-4B5B-AAE4-0866A4CDC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1070835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7">
            <a:extLst>
              <a:ext uri="{FF2B5EF4-FFF2-40B4-BE49-F238E27FC236}">
                <a16:creationId xmlns:a16="http://schemas.microsoft.com/office/drawing/2014/main" id="{71DEE99F-D18C-4025-BA3F-CEBF5258E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803186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Rectangle 8">
            <a:extLst>
              <a:ext uri="{FF2B5EF4-FFF2-40B4-BE49-F238E27FC236}">
                <a16:creationId xmlns:a16="http://schemas.microsoft.com/office/drawing/2014/main" id="{976FA5D9-3A7C-4FA7-9BA8-1905D703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3372" y="804101"/>
            <a:ext cx="388023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E3AC9-412F-524A-9F7B-D1E44027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104" y="1213968"/>
            <a:ext cx="3220127" cy="17151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Household Income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294740-8E86-2749-B9BA-3229AD2D88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74" b="-3"/>
          <a:stretch/>
        </p:blipFill>
        <p:spPr bwMode="auto">
          <a:xfrm>
            <a:off x="804101" y="804101"/>
            <a:ext cx="6730556" cy="524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A8808F91-0D5E-4B69-AF66-90DEE256D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5105" y="3072208"/>
            <a:ext cx="3264916" cy="2660684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Targeting population  having Income 100000 to 200000 to sell expensive/ premium private health insurance.</a:t>
            </a: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4652D57C-331F-43B8-9C07-69FBA9C02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71258" y="1530154"/>
            <a:ext cx="520741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2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1A1AEA-B06C-1D41-91CC-3A8830B84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Target Customers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B38AB778-DB15-584E-9A57-B390E308C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From the above analysis I would recommend one of the targeted customer’s criteria </a:t>
            </a:r>
          </a:p>
          <a:p>
            <a:r>
              <a:rPr lang="en-US" sz="2400" dirty="0"/>
              <a:t>People in all the 10 following geographical location shown above</a:t>
            </a:r>
          </a:p>
          <a:p>
            <a:r>
              <a:rPr lang="en-US" sz="2400" dirty="0"/>
              <a:t>Sex by age - 25- 29 </a:t>
            </a:r>
          </a:p>
          <a:p>
            <a:r>
              <a:rPr lang="en-US" sz="2400" dirty="0"/>
              <a:t>Race - White Race and having Income more than </a:t>
            </a:r>
          </a:p>
          <a:p>
            <a:r>
              <a:rPr lang="en-US" sz="2400" dirty="0"/>
              <a:t>Median Household Income – 100000 to 200000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4298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194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American Community Survey (ACS) data 2019</vt:lpstr>
      <vt:lpstr>Geographic Area wise Population</vt:lpstr>
      <vt:lpstr>Percentage wise Population</vt:lpstr>
      <vt:lpstr>PowerPoint Presentation</vt:lpstr>
      <vt:lpstr>Household Income data</vt:lpstr>
      <vt:lpstr>Target Customers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American Community Survey (ACS) data 2019</dc:title>
  <dc:creator>saumya vora</dc:creator>
  <cp:lastModifiedBy>saumya vora</cp:lastModifiedBy>
  <cp:revision>7</cp:revision>
  <dcterms:created xsi:type="dcterms:W3CDTF">2021-04-04T02:21:11Z</dcterms:created>
  <dcterms:modified xsi:type="dcterms:W3CDTF">2021-04-04T03:50:14Z</dcterms:modified>
</cp:coreProperties>
</file>