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>
        <p:scale>
          <a:sx n="75" d="100"/>
          <a:sy n="75" d="100"/>
        </p:scale>
        <p:origin x="16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8F6A00-258D-4240-8965-FEB26665F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A6E69C-951E-4229-9DB1-9B9415C48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009160-FF63-458B-B62E-3711A72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08636A-0989-441B-A9CC-ABAFBCFE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A47B7F-CF8A-4947-9F0B-2D6334B8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301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722B4F-295A-430A-B80B-9BB1057A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89DD187-C7F3-40EC-8927-B8F80398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DB917E-A67D-4B85-B37B-C0E0E84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0339A4-9AF0-460E-B515-EDBCC8E9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6C8F71-D88B-40E3-B8E4-3BB9580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79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038F347-1248-4665-AEAC-72F030235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53DD362-D295-4C2F-A2A5-9CA7FE47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9425C8-0C37-4E7C-9D25-5ADCDCAE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170C1E-08AB-441D-8D90-A954BA54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36022E-F35F-4B4E-A49E-6D833C40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749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6F1589-D4CE-4985-81BB-597F0775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944ACD-08D0-4D94-9345-4BDCF76A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7A06C0-7682-4452-8B74-60156686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FD484EC-5A98-4209-9F42-230A817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3415A03-1C8C-402F-9B9C-F08D1B4C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26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C90337-14FA-4D90-9623-9749D6EA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1013EF3-E7B1-4183-9491-341367F6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2858A9-B695-4E36-AA60-2698C28E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A72B9AD-1E9C-4B73-83F0-5F63ED90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37B322-E163-482D-87A0-FFAFB968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43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373EE6-7146-44B5-B9A5-0AACD0F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785827-D51A-49AD-8039-F21656F99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40CD9DB-CC40-4C75-87EE-F26C3C21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5E10EF0-634F-46CB-9B38-63B4F7BF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F7F5F67-D8E9-4610-AB72-817CBC27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1C41F46-99E4-4B0B-8C10-D318DA6E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49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5D8E34-04D5-4F7E-BC07-2960575D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130904C-655B-472B-8103-5D1BA3E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91E56F1-51E2-4091-8D73-510B7E728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894C2B7-42DC-4F5B-8173-3658A9FB2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4D9A37F-AE2E-4137-9533-0C439384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DF314E2-B387-465B-9B8E-DD4B7C57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2621155-DB18-45BE-AD53-C4019AFC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C07ACF4-83C4-4543-BA01-DAC6FA81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36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A74020-EA5B-4481-88CE-A2FD4F9D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EAB44C9-E146-4AA1-BE9A-7B07EFB2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621D9F8-F227-4A2A-953C-D6691C5F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03F0EE7-ED40-4ED6-AD45-E8068657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7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380F383-59B1-4EF7-A8A6-E2C5BBF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4F767F6-96CB-4098-BD6C-320AC0C0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5EB8F79-E5B6-40DD-8F0C-7243F047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6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A06997-6F11-4C7B-94E5-15A09CA9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479965-DE7B-4347-AB47-A8369DB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ED4510B-93C1-4F1B-B69A-4A8F7290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9C9D4E-629C-4A88-AF09-AF8D2333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19EBFF-CFE8-46AB-AC98-26709BF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33FF919-9557-4C71-BCD9-B430171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9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2B48FC-2B10-415A-9316-08B82F5A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95E9869-CC0B-4FD0-A544-827AB40AA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FAC66B9-7947-4102-8D42-2F034CFC1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AF71C09-C123-4210-9191-9E01B436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A3F7222-A4EC-47F6-9E5C-09BB31DA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7E0EA1-1078-4340-B7E6-84F8E4D7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85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104CC73-BC71-4C95-9F9C-824FCDF1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547C26-674C-4D02-A40F-225B7100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0D55E8-1BAF-455F-A0C9-C82D20AE2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5C33-E0CE-4268-9E4F-9108FF421F60}" type="datetimeFigureOut">
              <a:rPr lang="sv-SE" smtClean="0"/>
              <a:t>2021-01-18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324124-EF34-4912-A61A-9D3F0A8EE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BF3051-64EE-4292-B0D5-D3D88E543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63D6-7303-4E1C-AB37-DA1F74A308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7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6330AA2F-DABF-448C-9B60-C4AF16A8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60" y="597238"/>
            <a:ext cx="1533525" cy="1857375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441913"/>
            <a:ext cx="2143125" cy="25908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F0A894D-C075-4FEB-80E7-9F0C472B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804862"/>
            <a:ext cx="1295400" cy="19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6A1CFDB4-2CB2-40C2-BD4F-C18358DB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38" y="952500"/>
            <a:ext cx="1505362" cy="1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236AD62E-EF85-4FAE-A15A-97A1498C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064803"/>
            <a:ext cx="1130299" cy="1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E4ADCBBE-5244-4070-9DDA-A7C33D0E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17" y="723900"/>
            <a:ext cx="1414897" cy="19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A0A6C02E-E2AB-4FD5-A2FD-C22420AD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37" y="892962"/>
            <a:ext cx="1325192" cy="16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4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692724C6-E64D-4299-BB42-94F2848F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4" y="1066801"/>
            <a:ext cx="1267514" cy="16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4C817F9-81F9-462C-B1B8-FC91ADC4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32" y="850900"/>
            <a:ext cx="1497664" cy="17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123CD927-8D75-4ED4-B33A-2B890C3F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71" y="2454613"/>
            <a:ext cx="2143125" cy="25908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CAC360E-3E0C-4FDD-9D31-9C93E4A6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71" y="944236"/>
            <a:ext cx="1383929" cy="18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Bredbild</PresentationFormat>
  <Paragraphs>0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Harlenbäck</dc:creator>
  <cp:lastModifiedBy>Martin Harlenbäck</cp:lastModifiedBy>
  <cp:revision>5</cp:revision>
  <dcterms:created xsi:type="dcterms:W3CDTF">2021-01-18T08:06:22Z</dcterms:created>
  <dcterms:modified xsi:type="dcterms:W3CDTF">2021-01-18T10:08:41Z</dcterms:modified>
</cp:coreProperties>
</file>