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1" r:id="rId4"/>
    <p:sldId id="267" r:id="rId5"/>
    <p:sldId id="259" r:id="rId6"/>
    <p:sldId id="262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4E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9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4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8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4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0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70B2B1B-6830-426C-A943-C3100C362459}"/>
              </a:ext>
            </a:extLst>
          </p:cNvPr>
          <p:cNvSpPr/>
          <p:nvPr/>
        </p:nvSpPr>
        <p:spPr>
          <a:xfrm>
            <a:off x="0" y="4031198"/>
            <a:ext cx="12192000" cy="2826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dist="76200" dir="16200000">
              <a:prstClr val="black">
                <a:alpha val="6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C5F0165-CCEF-4E6C-B86D-C5A0E4CC0058}"/>
              </a:ext>
            </a:extLst>
          </p:cNvPr>
          <p:cNvSpPr/>
          <p:nvPr/>
        </p:nvSpPr>
        <p:spPr>
          <a:xfrm>
            <a:off x="829716" y="4390348"/>
            <a:ext cx="5343619" cy="12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 dirty="0" smtClean="0">
                <a:solidFill>
                  <a:prstClr val="white">
                    <a:lumMod val="85000"/>
                  </a:prstClr>
                </a:solidFill>
              </a:rPr>
              <a:t>2</a:t>
            </a:r>
            <a:r>
              <a:rPr lang="ko-KR" altLang="en-US" sz="4000" b="1" i="1" kern="0" dirty="0" smtClean="0">
                <a:solidFill>
                  <a:prstClr val="white">
                    <a:lumMod val="85000"/>
                  </a:prstClr>
                </a:solidFill>
              </a:rPr>
              <a:t>조 맹인과 절름발이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050" kern="0" dirty="0" err="1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진짜진짜</a:t>
            </a:r>
            <a:r>
              <a:rPr lang="ko-KR" altLang="en-US" sz="105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디지털밴드</a:t>
            </a:r>
            <a:endParaRPr lang="en-US" altLang="ko-KR" sz="105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B0224CFA-7909-4648-A7FF-50A53ED20CA1}"/>
              </a:ext>
            </a:extLst>
          </p:cNvPr>
          <p:cNvSpPr/>
          <p:nvPr/>
        </p:nvSpPr>
        <p:spPr>
          <a:xfrm>
            <a:off x="669707" y="4746361"/>
            <a:ext cx="45719" cy="819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453F00A1-2DD2-4715-8465-63AA5534B7A4}"/>
              </a:ext>
            </a:extLst>
          </p:cNvPr>
          <p:cNvSpPr txBox="1"/>
          <p:nvPr/>
        </p:nvSpPr>
        <p:spPr>
          <a:xfrm>
            <a:off x="8370890" y="5327111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lang="ko-KR" altLang="en-US" sz="14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맹인 이강우 절름발이 이선기</a:t>
            </a:r>
            <a:endParaRPr lang="en-US" altLang="ko-KR" sz="14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7CED71D6-610D-468B-890F-A5D10D25B41F}"/>
              </a:ext>
            </a:extLst>
          </p:cNvPr>
          <p:cNvGrpSpPr/>
          <p:nvPr/>
        </p:nvGrpSpPr>
        <p:grpSpPr>
          <a:xfrm>
            <a:off x="1249704" y="401"/>
            <a:ext cx="837094" cy="4031198"/>
            <a:chOff x="1261578" y="-1"/>
            <a:chExt cx="837094" cy="4031198"/>
          </a:xfrm>
        </p:grpSpPr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AA3361D3-D96C-427C-9A1F-30D6C91B430F}"/>
                </a:ext>
              </a:extLst>
            </p:cNvPr>
            <p:cNvSpPr/>
            <p:nvPr/>
          </p:nvSpPr>
          <p:spPr>
            <a:xfrm>
              <a:off x="1261578" y="0"/>
              <a:ext cx="825219" cy="403119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46000">
                  <a:schemeClr val="tx1">
                    <a:lumMod val="95000"/>
                    <a:lumOff val="5000"/>
                    <a:alpha val="6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="" xmlns:a16="http://schemas.microsoft.com/office/drawing/2014/main" id="{96B44BFC-97EE-4A24-8A4E-055C7330717A}"/>
                </a:ext>
              </a:extLst>
            </p:cNvPr>
            <p:cNvSpPr/>
            <p:nvPr/>
          </p:nvSpPr>
          <p:spPr>
            <a:xfrm>
              <a:off x="1261578" y="0"/>
              <a:ext cx="45719" cy="4031197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직각 삼각형 91">
              <a:extLst>
                <a:ext uri="{FF2B5EF4-FFF2-40B4-BE49-F238E27FC236}">
                  <a16:creationId xmlns="" xmlns:a16="http://schemas.microsoft.com/office/drawing/2014/main" id="{37B3339B-58F5-4534-9045-700B8CE0F6FE}"/>
                </a:ext>
              </a:extLst>
            </p:cNvPr>
            <p:cNvSpPr/>
            <p:nvPr/>
          </p:nvSpPr>
          <p:spPr>
            <a:xfrm flipH="1">
              <a:off x="2052953" y="-1"/>
              <a:ext cx="45719" cy="4031197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C4DCBC15-A9CB-4AE4-9279-CE02ABC6E6D8}"/>
              </a:ext>
            </a:extLst>
          </p:cNvPr>
          <p:cNvGrpSpPr/>
          <p:nvPr/>
        </p:nvGrpSpPr>
        <p:grpSpPr>
          <a:xfrm>
            <a:off x="358617" y="0"/>
            <a:ext cx="11457149" cy="4032000"/>
            <a:chOff x="358617" y="0"/>
            <a:chExt cx="11457149" cy="4032000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57086B46-441B-4246-8482-AA80E3CF96A0}"/>
                </a:ext>
              </a:extLst>
            </p:cNvPr>
            <p:cNvSpPr/>
            <p:nvPr/>
          </p:nvSpPr>
          <p:spPr>
            <a:xfrm>
              <a:off x="2086798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="" xmlns:a16="http://schemas.microsoft.com/office/drawing/2014/main" id="{044375AC-6023-4BA2-AF00-178CFE85ADF8}"/>
                </a:ext>
              </a:extLst>
            </p:cNvPr>
            <p:cNvSpPr/>
            <p:nvPr/>
          </p:nvSpPr>
          <p:spPr>
            <a:xfrm>
              <a:off x="2728459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="" xmlns:a16="http://schemas.microsoft.com/office/drawing/2014/main" id="{2814A55B-576B-497B-82DB-40BAE6B5B5EC}"/>
                </a:ext>
              </a:extLst>
            </p:cNvPr>
            <p:cNvSpPr/>
            <p:nvPr/>
          </p:nvSpPr>
          <p:spPr>
            <a:xfrm>
              <a:off x="2800494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F39463AB-8147-4FD8-A58F-0FE370D6701D}"/>
                </a:ext>
              </a:extLst>
            </p:cNvPr>
            <p:cNvSpPr/>
            <p:nvPr/>
          </p:nvSpPr>
          <p:spPr>
            <a:xfrm>
              <a:off x="2764135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BFAA6A19-115A-4B2A-910E-B8D631FEE6A5}"/>
                </a:ext>
              </a:extLst>
            </p:cNvPr>
            <p:cNvSpPr/>
            <p:nvPr/>
          </p:nvSpPr>
          <p:spPr>
            <a:xfrm>
              <a:off x="3157099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8D39CFCE-41A9-44CD-9AF7-2A2871B09947}"/>
                </a:ext>
              </a:extLst>
            </p:cNvPr>
            <p:cNvSpPr/>
            <p:nvPr/>
          </p:nvSpPr>
          <p:spPr>
            <a:xfrm>
              <a:off x="2948017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27D68E0B-911F-4F29-A316-61544A70DDDE}"/>
                </a:ext>
              </a:extLst>
            </p:cNvPr>
            <p:cNvSpPr/>
            <p:nvPr/>
          </p:nvSpPr>
          <p:spPr>
            <a:xfrm>
              <a:off x="3809236" y="0"/>
              <a:ext cx="36000" cy="403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8DC285A6-FB85-4BA8-922D-E1655763B7EF}"/>
                </a:ext>
              </a:extLst>
            </p:cNvPr>
            <p:cNvSpPr/>
            <p:nvPr/>
          </p:nvSpPr>
          <p:spPr>
            <a:xfrm>
              <a:off x="358617" y="0"/>
              <a:ext cx="36000" cy="403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="" xmlns:a16="http://schemas.microsoft.com/office/drawing/2014/main" id="{3F17F622-1105-40AA-BBDB-F849B23B9862}"/>
                </a:ext>
              </a:extLst>
            </p:cNvPr>
            <p:cNvSpPr/>
            <p:nvPr/>
          </p:nvSpPr>
          <p:spPr>
            <a:xfrm>
              <a:off x="4450897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="" xmlns:a16="http://schemas.microsoft.com/office/drawing/2014/main" id="{56E92ABF-ED4B-4977-B7D3-FB5CCAE93292}"/>
                </a:ext>
              </a:extLst>
            </p:cNvPr>
            <p:cNvSpPr/>
            <p:nvPr/>
          </p:nvSpPr>
          <p:spPr>
            <a:xfrm>
              <a:off x="4522932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B4CC3970-CA01-49E9-8CA5-B1B07C994600}"/>
                </a:ext>
              </a:extLst>
            </p:cNvPr>
            <p:cNvSpPr/>
            <p:nvPr/>
          </p:nvSpPr>
          <p:spPr>
            <a:xfrm>
              <a:off x="4486573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BFFE9115-4A13-40CA-9C92-EB3879A4B25B}"/>
                </a:ext>
              </a:extLst>
            </p:cNvPr>
            <p:cNvSpPr/>
            <p:nvPr/>
          </p:nvSpPr>
          <p:spPr>
            <a:xfrm>
              <a:off x="4879537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9D73A50-D264-49D6-8FDB-478893119011}"/>
                </a:ext>
              </a:extLst>
            </p:cNvPr>
            <p:cNvSpPr/>
            <p:nvPr/>
          </p:nvSpPr>
          <p:spPr>
            <a:xfrm>
              <a:off x="4670455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="" xmlns:a16="http://schemas.microsoft.com/office/drawing/2014/main" id="{D9658275-2FB7-44A1-A1C1-689AD833265A}"/>
                </a:ext>
              </a:extLst>
            </p:cNvPr>
            <p:cNvSpPr/>
            <p:nvPr/>
          </p:nvSpPr>
          <p:spPr>
            <a:xfrm>
              <a:off x="5312116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="" xmlns:a16="http://schemas.microsoft.com/office/drawing/2014/main" id="{E44AB871-6B31-4928-863A-AA5EE4DF3578}"/>
                </a:ext>
              </a:extLst>
            </p:cNvPr>
            <p:cNvSpPr/>
            <p:nvPr/>
          </p:nvSpPr>
          <p:spPr>
            <a:xfrm>
              <a:off x="5384151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5ABB10F-52A3-4858-9757-5E9730015B02}"/>
                </a:ext>
              </a:extLst>
            </p:cNvPr>
            <p:cNvSpPr/>
            <p:nvPr/>
          </p:nvSpPr>
          <p:spPr>
            <a:xfrm>
              <a:off x="5347792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9A5A9CC2-55B3-48AE-B713-9046DCAB681C}"/>
                </a:ext>
              </a:extLst>
            </p:cNvPr>
            <p:cNvSpPr/>
            <p:nvPr/>
          </p:nvSpPr>
          <p:spPr>
            <a:xfrm>
              <a:off x="5740756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E2A745A-2DC5-4F2F-B77F-89C3C4F1E710}"/>
                </a:ext>
              </a:extLst>
            </p:cNvPr>
            <p:cNvSpPr/>
            <p:nvPr/>
          </p:nvSpPr>
          <p:spPr>
            <a:xfrm>
              <a:off x="5531674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각형: 둥근 위쪽 모서리 40">
              <a:extLst>
                <a:ext uri="{FF2B5EF4-FFF2-40B4-BE49-F238E27FC236}">
                  <a16:creationId xmlns="" xmlns:a16="http://schemas.microsoft.com/office/drawing/2014/main" id="{E89EE8D5-BE57-4823-A0C0-66B7AE1DFA23}"/>
                </a:ext>
              </a:extLst>
            </p:cNvPr>
            <p:cNvSpPr/>
            <p:nvPr/>
          </p:nvSpPr>
          <p:spPr>
            <a:xfrm>
              <a:off x="6173335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="" xmlns:a16="http://schemas.microsoft.com/office/drawing/2014/main" id="{2E78CD8B-0E85-42CF-9EA9-AEF45987880A}"/>
                </a:ext>
              </a:extLst>
            </p:cNvPr>
            <p:cNvSpPr/>
            <p:nvPr/>
          </p:nvSpPr>
          <p:spPr>
            <a:xfrm>
              <a:off x="6245370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F8D3428F-78A8-428C-8F56-ACC24A0A7069}"/>
                </a:ext>
              </a:extLst>
            </p:cNvPr>
            <p:cNvSpPr/>
            <p:nvPr/>
          </p:nvSpPr>
          <p:spPr>
            <a:xfrm>
              <a:off x="6209011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E71F0245-C1B9-495E-AE84-2B5772FAAB1A}"/>
                </a:ext>
              </a:extLst>
            </p:cNvPr>
            <p:cNvSpPr/>
            <p:nvPr/>
          </p:nvSpPr>
          <p:spPr>
            <a:xfrm>
              <a:off x="6601975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9DE0B9A7-2710-4321-B43E-82C6C2C7566F}"/>
                </a:ext>
              </a:extLst>
            </p:cNvPr>
            <p:cNvSpPr/>
            <p:nvPr/>
          </p:nvSpPr>
          <p:spPr>
            <a:xfrm>
              <a:off x="6392893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A1C2468D-7468-4F47-9FCF-F83081F8E16A}"/>
                </a:ext>
              </a:extLst>
            </p:cNvPr>
            <p:cNvSpPr/>
            <p:nvPr/>
          </p:nvSpPr>
          <p:spPr>
            <a:xfrm>
              <a:off x="7254112" y="0"/>
              <a:ext cx="36000" cy="403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="" xmlns:a16="http://schemas.microsoft.com/office/drawing/2014/main" id="{9C6BE85E-A013-4F6A-AF56-3370F492AE0D}"/>
                </a:ext>
              </a:extLst>
            </p:cNvPr>
            <p:cNvSpPr/>
            <p:nvPr/>
          </p:nvSpPr>
          <p:spPr>
            <a:xfrm>
              <a:off x="7895773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="" xmlns:a16="http://schemas.microsoft.com/office/drawing/2014/main" id="{38A632EC-FC52-489F-9FF4-979912C09270}"/>
                </a:ext>
              </a:extLst>
            </p:cNvPr>
            <p:cNvSpPr/>
            <p:nvPr/>
          </p:nvSpPr>
          <p:spPr>
            <a:xfrm>
              <a:off x="7967808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BFD42E0E-EB56-460E-9DE6-4EC468DEF070}"/>
                </a:ext>
              </a:extLst>
            </p:cNvPr>
            <p:cNvSpPr/>
            <p:nvPr/>
          </p:nvSpPr>
          <p:spPr>
            <a:xfrm>
              <a:off x="7931449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7BACE96F-F3D8-45A4-B1F3-BD3A80D4B55B}"/>
                </a:ext>
              </a:extLst>
            </p:cNvPr>
            <p:cNvSpPr/>
            <p:nvPr/>
          </p:nvSpPr>
          <p:spPr>
            <a:xfrm>
              <a:off x="8324413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757435CD-1E51-4896-824A-4DDCA3A48EC4}"/>
                </a:ext>
              </a:extLst>
            </p:cNvPr>
            <p:cNvSpPr/>
            <p:nvPr/>
          </p:nvSpPr>
          <p:spPr>
            <a:xfrm>
              <a:off x="8115331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위쪽 모서리 51">
              <a:extLst>
                <a:ext uri="{FF2B5EF4-FFF2-40B4-BE49-F238E27FC236}">
                  <a16:creationId xmlns="" xmlns:a16="http://schemas.microsoft.com/office/drawing/2014/main" id="{586D89D2-6FA7-454F-AD6C-1DA6D03DFAB0}"/>
                </a:ext>
              </a:extLst>
            </p:cNvPr>
            <p:cNvSpPr/>
            <p:nvPr/>
          </p:nvSpPr>
          <p:spPr>
            <a:xfrm>
              <a:off x="8756992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위쪽 모서리 52">
              <a:extLst>
                <a:ext uri="{FF2B5EF4-FFF2-40B4-BE49-F238E27FC236}">
                  <a16:creationId xmlns="" xmlns:a16="http://schemas.microsoft.com/office/drawing/2014/main" id="{A1CF916A-3BF0-4B5E-B7EB-A54F0333FE95}"/>
                </a:ext>
              </a:extLst>
            </p:cNvPr>
            <p:cNvSpPr/>
            <p:nvPr/>
          </p:nvSpPr>
          <p:spPr>
            <a:xfrm>
              <a:off x="8829027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2420994F-47B5-4023-A6E1-9635CE1A81F0}"/>
                </a:ext>
              </a:extLst>
            </p:cNvPr>
            <p:cNvSpPr/>
            <p:nvPr/>
          </p:nvSpPr>
          <p:spPr>
            <a:xfrm>
              <a:off x="8792668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FEA1632-13B4-4DAF-9258-B0659DBCC047}"/>
                </a:ext>
              </a:extLst>
            </p:cNvPr>
            <p:cNvSpPr/>
            <p:nvPr/>
          </p:nvSpPr>
          <p:spPr>
            <a:xfrm>
              <a:off x="9185632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B95C5DFF-58B3-4556-A95D-011F471B448B}"/>
                </a:ext>
              </a:extLst>
            </p:cNvPr>
            <p:cNvSpPr/>
            <p:nvPr/>
          </p:nvSpPr>
          <p:spPr>
            <a:xfrm>
              <a:off x="8976550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위쪽 모서리 56">
              <a:extLst>
                <a:ext uri="{FF2B5EF4-FFF2-40B4-BE49-F238E27FC236}">
                  <a16:creationId xmlns="" xmlns:a16="http://schemas.microsoft.com/office/drawing/2014/main" id="{B9CC035B-27DF-4933-8B9F-0D32AC268A47}"/>
                </a:ext>
              </a:extLst>
            </p:cNvPr>
            <p:cNvSpPr/>
            <p:nvPr/>
          </p:nvSpPr>
          <p:spPr>
            <a:xfrm>
              <a:off x="9618211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="" xmlns:a16="http://schemas.microsoft.com/office/drawing/2014/main" id="{70454D72-6129-42F0-9604-BD73200829F5}"/>
                </a:ext>
              </a:extLst>
            </p:cNvPr>
            <p:cNvSpPr/>
            <p:nvPr/>
          </p:nvSpPr>
          <p:spPr>
            <a:xfrm>
              <a:off x="9690246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5F7AB318-908E-4630-BAB6-811C2C4A179D}"/>
                </a:ext>
              </a:extLst>
            </p:cNvPr>
            <p:cNvSpPr/>
            <p:nvPr/>
          </p:nvSpPr>
          <p:spPr>
            <a:xfrm>
              <a:off x="9653887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794E9EE8-4685-4496-904D-F167806B5185}"/>
                </a:ext>
              </a:extLst>
            </p:cNvPr>
            <p:cNvSpPr/>
            <p:nvPr/>
          </p:nvSpPr>
          <p:spPr>
            <a:xfrm>
              <a:off x="10046851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35D83239-E418-40AD-A9E8-295C4D02FA7D}"/>
                </a:ext>
              </a:extLst>
            </p:cNvPr>
            <p:cNvSpPr/>
            <p:nvPr/>
          </p:nvSpPr>
          <p:spPr>
            <a:xfrm>
              <a:off x="9837769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C395F08-385D-49FF-94E0-20BCDB775CBE}"/>
                </a:ext>
              </a:extLst>
            </p:cNvPr>
            <p:cNvSpPr/>
            <p:nvPr/>
          </p:nvSpPr>
          <p:spPr>
            <a:xfrm>
              <a:off x="10698988" y="0"/>
              <a:ext cx="36000" cy="4032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="" xmlns:a16="http://schemas.microsoft.com/office/drawing/2014/main" id="{6EE6568B-96A2-4F4B-A3FE-FC9A1CF2579F}"/>
                </a:ext>
              </a:extLst>
            </p:cNvPr>
            <p:cNvSpPr/>
            <p:nvPr/>
          </p:nvSpPr>
          <p:spPr>
            <a:xfrm>
              <a:off x="11340649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="" xmlns:a16="http://schemas.microsoft.com/office/drawing/2014/main" id="{A37B8DF5-545A-47C8-9FD5-235EE011D7AF}"/>
                </a:ext>
              </a:extLst>
            </p:cNvPr>
            <p:cNvSpPr/>
            <p:nvPr/>
          </p:nvSpPr>
          <p:spPr>
            <a:xfrm>
              <a:off x="11412684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B59562C0-3F87-487C-B1AA-B7B33385E869}"/>
                </a:ext>
              </a:extLst>
            </p:cNvPr>
            <p:cNvSpPr/>
            <p:nvPr/>
          </p:nvSpPr>
          <p:spPr>
            <a:xfrm>
              <a:off x="11376325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9B6E4194-C795-4A88-93F9-CB72EF82D68F}"/>
                </a:ext>
              </a:extLst>
            </p:cNvPr>
            <p:cNvSpPr/>
            <p:nvPr/>
          </p:nvSpPr>
          <p:spPr>
            <a:xfrm>
              <a:off x="11769289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2B14DB65-B5AA-4481-8A16-2F4C91E3222C}"/>
                </a:ext>
              </a:extLst>
            </p:cNvPr>
            <p:cNvSpPr/>
            <p:nvPr/>
          </p:nvSpPr>
          <p:spPr>
            <a:xfrm>
              <a:off x="11560207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8524F314-7ABB-4936-9AAB-D914A9247D01}"/>
                </a:ext>
              </a:extLst>
            </p:cNvPr>
            <p:cNvSpPr/>
            <p:nvPr/>
          </p:nvSpPr>
          <p:spPr>
            <a:xfrm>
              <a:off x="1006021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="" xmlns:a16="http://schemas.microsoft.com/office/drawing/2014/main" id="{D131BCE7-D2BE-434B-AB4B-DA6B1AF1D769}"/>
                </a:ext>
              </a:extLst>
            </p:cNvPr>
            <p:cNvSpPr/>
            <p:nvPr/>
          </p:nvSpPr>
          <p:spPr>
            <a:xfrm>
              <a:off x="1078056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0E4B70C5-0A8B-4932-B101-CEF310D88AD9}"/>
                </a:ext>
              </a:extLst>
            </p:cNvPr>
            <p:cNvSpPr/>
            <p:nvPr/>
          </p:nvSpPr>
          <p:spPr>
            <a:xfrm>
              <a:off x="1041697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7201D9A3-1690-440D-85E5-E23540F87B41}"/>
                </a:ext>
              </a:extLst>
            </p:cNvPr>
            <p:cNvSpPr/>
            <p:nvPr/>
          </p:nvSpPr>
          <p:spPr>
            <a:xfrm>
              <a:off x="1434661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FD0FD8B4-9525-42E0-BDFC-98B7C421B579}"/>
                </a:ext>
              </a:extLst>
            </p:cNvPr>
            <p:cNvSpPr/>
            <p:nvPr/>
          </p:nvSpPr>
          <p:spPr>
            <a:xfrm>
              <a:off x="1225579" y="1727199"/>
              <a:ext cx="36000" cy="2304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="" xmlns:a16="http://schemas.microsoft.com/office/drawing/2014/main" id="{553313C6-BCB6-458C-AB79-ED1B8B8A46B9}"/>
                </a:ext>
              </a:extLst>
            </p:cNvPr>
            <p:cNvSpPr/>
            <p:nvPr/>
          </p:nvSpPr>
          <p:spPr>
            <a:xfrm>
              <a:off x="1867240" y="0"/>
              <a:ext cx="475117" cy="1727200"/>
            </a:xfrm>
            <a:prstGeom prst="round2SameRect">
              <a:avLst>
                <a:gd name="adj1" fmla="val 0"/>
                <a:gd name="adj2" fmla="val 6515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="" xmlns:a16="http://schemas.microsoft.com/office/drawing/2014/main" id="{1329E211-6283-46DF-BD5E-72CCF48785E9}"/>
                </a:ext>
              </a:extLst>
            </p:cNvPr>
            <p:cNvSpPr/>
            <p:nvPr/>
          </p:nvSpPr>
          <p:spPr>
            <a:xfrm>
              <a:off x="1939275" y="0"/>
              <a:ext cx="331046" cy="1379220"/>
            </a:xfrm>
            <a:prstGeom prst="round2SameRect">
              <a:avLst>
                <a:gd name="adj1" fmla="val 0"/>
                <a:gd name="adj2" fmla="val 16181"/>
              </a:avLst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149ECE9A-2EB0-4AB8-A81D-AD4B4BAF668C}"/>
                </a:ext>
              </a:extLst>
            </p:cNvPr>
            <p:cNvSpPr/>
            <p:nvPr/>
          </p:nvSpPr>
          <p:spPr>
            <a:xfrm>
              <a:off x="1902916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4F12746D-8FF4-4217-99C0-A33BC6E3AA21}"/>
                </a:ext>
              </a:extLst>
            </p:cNvPr>
            <p:cNvSpPr/>
            <p:nvPr/>
          </p:nvSpPr>
          <p:spPr>
            <a:xfrm>
              <a:off x="2295880" y="888369"/>
              <a:ext cx="10800" cy="792000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2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초기 개발 구상도</a:t>
            </a:r>
            <a:endParaRPr lang="en-US" altLang="ko-KR" sz="800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1A541C3B-5C21-4C5C-A691-5734EF3BB689}"/>
              </a:ext>
            </a:extLst>
          </p:cNvPr>
          <p:cNvGrpSpPr/>
          <p:nvPr/>
        </p:nvGrpSpPr>
        <p:grpSpPr>
          <a:xfrm>
            <a:off x="2722958" y="1677392"/>
            <a:ext cx="6724648" cy="3362324"/>
            <a:chOff x="2415102" y="2543807"/>
            <a:chExt cx="4907864" cy="2453932"/>
          </a:xfrm>
        </p:grpSpPr>
        <p:sp>
          <p:nvSpPr>
            <p:cNvPr id="15" name="원호 14">
              <a:extLst>
                <a:ext uri="{FF2B5EF4-FFF2-40B4-BE49-F238E27FC236}">
                  <a16:creationId xmlns="" xmlns:a16="http://schemas.microsoft.com/office/drawing/2014/main" id="{7B99ECCE-515B-457C-AA09-E94AC5007A5F}"/>
                </a:ext>
              </a:extLst>
            </p:cNvPr>
            <p:cNvSpPr/>
            <p:nvPr/>
          </p:nvSpPr>
          <p:spPr>
            <a:xfrm>
              <a:off x="2415102" y="2543807"/>
              <a:ext cx="2453932" cy="2453932"/>
            </a:xfrm>
            <a:prstGeom prst="arc">
              <a:avLst>
                <a:gd name="adj1" fmla="val 5401343"/>
                <a:gd name="adj2" fmla="val 173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="" xmlns:a16="http://schemas.microsoft.com/office/drawing/2014/main" id="{37B661E8-7024-4CEC-B53D-180BCB40855D}"/>
                </a:ext>
              </a:extLst>
            </p:cNvPr>
            <p:cNvSpPr/>
            <p:nvPr/>
          </p:nvSpPr>
          <p:spPr>
            <a:xfrm>
              <a:off x="4869034" y="2543807"/>
              <a:ext cx="2453932" cy="2453932"/>
            </a:xfrm>
            <a:prstGeom prst="arc">
              <a:avLst>
                <a:gd name="adj1" fmla="val 16228136"/>
                <a:gd name="adj2" fmla="val 10814259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none" w="lg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7" name="원호 16">
            <a:extLst>
              <a:ext uri="{FF2B5EF4-FFF2-40B4-BE49-F238E27FC236}">
                <a16:creationId xmlns="" xmlns:a16="http://schemas.microsoft.com/office/drawing/2014/main" id="{AC08A75B-A086-427C-AAA0-29E8AE21D9B9}"/>
              </a:ext>
            </a:extLst>
          </p:cNvPr>
          <p:cNvSpPr/>
          <p:nvPr/>
        </p:nvSpPr>
        <p:spPr>
          <a:xfrm>
            <a:off x="5916213" y="1508323"/>
            <a:ext cx="3700462" cy="3700462"/>
          </a:xfrm>
          <a:prstGeom prst="arc">
            <a:avLst>
              <a:gd name="adj1" fmla="val 13131816"/>
              <a:gd name="adj2" fmla="val 10814259"/>
            </a:avLst>
          </a:prstGeom>
          <a:noFill/>
          <a:ln w="19050">
            <a:solidFill>
              <a:srgbClr val="00B0F0"/>
            </a:solidFill>
            <a:prstDash val="solid"/>
            <a:headEnd type="oval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395F5B86-1F3A-4E48-8357-A4614ADF2802}"/>
              </a:ext>
            </a:extLst>
          </p:cNvPr>
          <p:cNvSpPr/>
          <p:nvPr/>
        </p:nvSpPr>
        <p:spPr>
          <a:xfrm>
            <a:off x="2553889" y="1508203"/>
            <a:ext cx="3700462" cy="3700462"/>
          </a:xfrm>
          <a:prstGeom prst="arc">
            <a:avLst>
              <a:gd name="adj1" fmla="val 2383978"/>
              <a:gd name="adj2" fmla="val 21596705"/>
            </a:avLst>
          </a:prstGeom>
          <a:noFill/>
          <a:ln w="19050">
            <a:solidFill>
              <a:schemeClr val="tx2">
                <a:lumMod val="75000"/>
              </a:schemeClr>
            </a:solidFill>
            <a:prstDash val="solid"/>
            <a:headEnd type="oval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9C739873-8430-4D2D-B2B9-DE5F1A83BEAF}"/>
              </a:ext>
            </a:extLst>
          </p:cNvPr>
          <p:cNvSpPr/>
          <p:nvPr/>
        </p:nvSpPr>
        <p:spPr>
          <a:xfrm>
            <a:off x="2527390" y="1506437"/>
            <a:ext cx="3700462" cy="3700462"/>
          </a:xfrm>
          <a:prstGeom prst="arc">
            <a:avLst>
              <a:gd name="adj1" fmla="val 11292880"/>
              <a:gd name="adj2" fmla="val 15077511"/>
            </a:avLst>
          </a:prstGeom>
          <a:noFill/>
          <a:ln w="187325">
            <a:solidFill>
              <a:schemeClr val="tx2">
                <a:lumMod val="75000"/>
              </a:schemeClr>
            </a:solidFill>
            <a:prstDash val="solid"/>
            <a:headEnd type="none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F7981641-BDB3-4F82-B9DF-8ED0DBE9E58D}"/>
              </a:ext>
            </a:extLst>
          </p:cNvPr>
          <p:cNvSpPr/>
          <p:nvPr/>
        </p:nvSpPr>
        <p:spPr>
          <a:xfrm>
            <a:off x="5927092" y="1506437"/>
            <a:ext cx="3700462" cy="3700462"/>
          </a:xfrm>
          <a:prstGeom prst="arc">
            <a:avLst>
              <a:gd name="adj1" fmla="val 970752"/>
              <a:gd name="adj2" fmla="val 4637610"/>
            </a:avLst>
          </a:prstGeom>
          <a:noFill/>
          <a:ln w="187325">
            <a:solidFill>
              <a:srgbClr val="00B0F0"/>
            </a:solidFill>
            <a:prstDash val="solid"/>
            <a:headEnd type="none"/>
            <a:tailEnd type="non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D98561A7-FD7B-438E-9A08-79A9EADA5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9477" y="3248698"/>
            <a:ext cx="58" cy="2160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3146582" y="2979129"/>
            <a:ext cx="2515075" cy="86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초기 개발 계획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루프 스테이션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427F7C15-0F48-4BAD-AC6F-DD9EF2E74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1463" y="3232465"/>
            <a:ext cx="58" cy="252000"/>
          </a:xfrm>
          <a:prstGeom prst="line">
            <a:avLst/>
          </a:prstGeom>
          <a:ln w="19050"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6593441" y="2979129"/>
            <a:ext cx="2515075" cy="86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최종 결과물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디지털 밴드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완성도</a:t>
            </a:r>
            <a:endParaRPr lang="en-US" altLang="ko-KR" sz="800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progress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P2</a:t>
            </a: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E6520C5-9D98-4E0C-BACC-8CF62783A530}"/>
              </a:ext>
            </a:extLst>
          </p:cNvPr>
          <p:cNvSpPr/>
          <p:nvPr/>
        </p:nvSpPr>
        <p:spPr>
          <a:xfrm>
            <a:off x="2096547" y="3680410"/>
            <a:ext cx="8427117" cy="916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3F45801-616E-4655-BE79-829F429EBC33}"/>
              </a:ext>
            </a:extLst>
          </p:cNvPr>
          <p:cNvSpPr/>
          <p:nvPr/>
        </p:nvSpPr>
        <p:spPr>
          <a:xfrm>
            <a:off x="2096547" y="3680410"/>
            <a:ext cx="5889704" cy="916896"/>
          </a:xfrm>
          <a:prstGeom prst="rect">
            <a:avLst/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2107523" y="1993503"/>
            <a:ext cx="5777441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7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</a:t>
            </a:r>
            <a:r>
              <a:rPr lang="en-US" altLang="ko-KR" sz="27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oop station</a:t>
            </a:r>
            <a:endParaRPr lang="en-US" altLang="ko-KR" sz="27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초기 기획 의도였던 루프스테이션을 기준으로 완성도를 판단해 보았을 때 저장 기능에 대한 부분을 추가 구현하지 못하였기에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의 완성도라고 느끼고 있습니다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왼쪽 대괄호 12">
            <a:extLst>
              <a:ext uri="{FF2B5EF4-FFF2-40B4-BE49-F238E27FC236}">
                <a16:creationId xmlns="" xmlns:a16="http://schemas.microsoft.com/office/drawing/2014/main" id="{AE1E12DE-ED17-4F1D-9311-BD27B935067D}"/>
              </a:ext>
            </a:extLst>
          </p:cNvPr>
          <p:cNvSpPr/>
          <p:nvPr/>
        </p:nvSpPr>
        <p:spPr>
          <a:xfrm>
            <a:off x="1711785" y="2252171"/>
            <a:ext cx="470698" cy="2666057"/>
          </a:xfrm>
          <a:prstGeom prst="leftBracket">
            <a:avLst>
              <a:gd name="adj" fmla="val 0"/>
            </a:avLst>
          </a:prstGeom>
          <a:ln>
            <a:solidFill>
              <a:srgbClr val="4EB6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굽은 화살표 23"/>
          <p:cNvSpPr/>
          <p:nvPr/>
        </p:nvSpPr>
        <p:spPr>
          <a:xfrm rot="16200000" flipV="1">
            <a:off x="4967347" y="1436753"/>
            <a:ext cx="1774859" cy="6391478"/>
          </a:xfrm>
          <a:prstGeom prst="bentArrow">
            <a:avLst>
              <a:gd name="adj1" fmla="val 21172"/>
              <a:gd name="adj2" fmla="val 25000"/>
              <a:gd name="adj3" fmla="val 25000"/>
              <a:gd name="adj4" fmla="val 43750"/>
            </a:avLst>
          </a:prstGeom>
          <a:solidFill>
            <a:srgbClr val="4E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굽은 화살표 9"/>
          <p:cNvSpPr/>
          <p:nvPr/>
        </p:nvSpPr>
        <p:spPr>
          <a:xfrm rot="5400000">
            <a:off x="4967347" y="-733506"/>
            <a:ext cx="1774859" cy="6391478"/>
          </a:xfrm>
          <a:prstGeom prst="bentArrow">
            <a:avLst>
              <a:gd name="adj1" fmla="val 21172"/>
              <a:gd name="adj2" fmla="val 25000"/>
              <a:gd name="adj3" fmla="val 25000"/>
              <a:gd name="adj4" fmla="val 43750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도구 및 </a:t>
            </a:r>
            <a:r>
              <a:rPr lang="ko-KR" altLang="en-US" sz="28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아키텍쳐</a:t>
            </a: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설명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p1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420"/>
          <a:stretch/>
        </p:blipFill>
        <p:spPr>
          <a:xfrm>
            <a:off x="7034108" y="6099884"/>
            <a:ext cx="888023" cy="701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42" y="4627049"/>
            <a:ext cx="1206374" cy="1437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276" y="6002505"/>
            <a:ext cx="798808" cy="7988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59" y="4696528"/>
            <a:ext cx="1045741" cy="1045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087" y="5766423"/>
            <a:ext cx="1283332" cy="4327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051" y="1308144"/>
            <a:ext cx="1413806" cy="10756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9043" y="1030453"/>
            <a:ext cx="822191" cy="9974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1234" y="1001582"/>
            <a:ext cx="1193772" cy="114644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2396804" y="1936961"/>
            <a:ext cx="251507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시리얼통신으로 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전달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5792325" y="2254345"/>
            <a:ext cx="2515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열고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해당 포트로 데이터 보냄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2396804" y="4340244"/>
            <a:ext cx="2515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Tone.js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설치 한 후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악기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메소드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5788491" y="3801495"/>
            <a:ext cx="2515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Typescript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Tailwind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</a:t>
            </a: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React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구성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53FCCDA-04C0-46DB-AA47-105EB8D6988A}"/>
              </a:ext>
            </a:extLst>
          </p:cNvPr>
          <p:cNvSpPr/>
          <p:nvPr/>
        </p:nvSpPr>
        <p:spPr>
          <a:xfrm>
            <a:off x="8990965" y="4076739"/>
            <a:ext cx="251507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웹페이지에서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연주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5797" y="2564452"/>
            <a:ext cx="2849367" cy="14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힘들었던 부분</a:t>
            </a:r>
            <a:r>
              <a:rPr lang="en-US" altLang="ko-KR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소켓통신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6572090" y="5258504"/>
            <a:ext cx="36762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라즈베리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안에서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python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</a:t>
            </a: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설정을 하는 코드가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node-red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 간단하게 설정되는 모습이다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4577" r="5118" b="10337"/>
          <a:stretch/>
        </p:blipFill>
        <p:spPr>
          <a:xfrm>
            <a:off x="922626" y="1098292"/>
            <a:ext cx="4627181" cy="54146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8" y="1098292"/>
            <a:ext cx="5352375" cy="1621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24" y="3188087"/>
            <a:ext cx="3496163" cy="162900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777952" y="1647645"/>
            <a:ext cx="1276710" cy="1276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8" idx="4"/>
          </p:cNvCxnSpPr>
          <p:nvPr/>
        </p:nvCxnSpPr>
        <p:spPr>
          <a:xfrm>
            <a:off x="9416307" y="2924355"/>
            <a:ext cx="0" cy="468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 39"/>
          <p:cNvSpPr/>
          <p:nvPr/>
        </p:nvSpPr>
        <p:spPr>
          <a:xfrm>
            <a:off x="4947775" y="2924355"/>
            <a:ext cx="1322962" cy="1560315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25880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힘들었던 부분 </a:t>
            </a:r>
            <a:r>
              <a:rPr lang="en-US" altLang="ko-KR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28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</a:t>
            </a:r>
            <a:endParaRPr lang="en-US" altLang="ko-KR" sz="28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2011734" y="4546122"/>
            <a:ext cx="3676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 Audio API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초기에 웹 오디오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활용하고자 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공부도 하고 찾아보았으나 활용도가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다양한만큼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원하는 결과를 얻기 힘들었기에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tone.js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라이브러리를 사용하게 되었다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6957751" y="4546122"/>
            <a:ext cx="367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Chart.js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실시간 버튼 클릭을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모니터링하는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chart.js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만들었으나 실제론 활용도가 떨어져서 아쉬웠다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04" y="1642955"/>
            <a:ext cx="4022317" cy="20005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19" y="1642956"/>
            <a:ext cx="353426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프론트</a:t>
            </a:r>
            <a:endParaRPr lang="en-US" altLang="ko-KR" sz="28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p5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9" y="858068"/>
            <a:ext cx="11236965" cy="55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588B26E-B2C3-4229-90CD-0E54ACD2199E}"/>
              </a:ext>
            </a:extLst>
          </p:cNvPr>
          <p:cNvSpPr/>
          <p:nvPr/>
        </p:nvSpPr>
        <p:spPr>
          <a:xfrm>
            <a:off x="3456356" y="2712768"/>
            <a:ext cx="5777441" cy="1198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5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en-US" altLang="ko-KR" sz="55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1B4EBBC3-C980-4237-82A6-EA5F8AE5F0A6}"/>
              </a:ext>
            </a:extLst>
          </p:cNvPr>
          <p:cNvSpPr/>
          <p:nvPr/>
        </p:nvSpPr>
        <p:spPr>
          <a:xfrm>
            <a:off x="8177555" y="2491714"/>
            <a:ext cx="1640447" cy="164044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5000" dirty="0">
                <a:solidFill>
                  <a:prstClr val="white"/>
                </a:solidFill>
              </a:rPr>
              <a:t>♬</a:t>
            </a:r>
          </a:p>
        </p:txBody>
      </p:sp>
    </p:spTree>
    <p:extLst>
      <p:ext uri="{BB962C8B-B14F-4D97-AF65-F5344CB8AC3E}">
        <p14:creationId xmlns:p14="http://schemas.microsoft.com/office/powerpoint/2010/main" val="581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7B65DA3-C822-499B-BD99-F1849DF83161}"/>
              </a:ext>
            </a:extLst>
          </p:cNvPr>
          <p:cNvSpPr/>
          <p:nvPr/>
        </p:nvSpPr>
        <p:spPr>
          <a:xfrm>
            <a:off x="44723" y="3911109"/>
            <a:ext cx="108000" cy="29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0E462C6-C204-4E97-B3EB-F28C9EEC2B65}"/>
              </a:ext>
            </a:extLst>
          </p:cNvPr>
          <p:cNvGrpSpPr/>
          <p:nvPr/>
        </p:nvGrpSpPr>
        <p:grpSpPr>
          <a:xfrm>
            <a:off x="0" y="-1"/>
            <a:ext cx="477838" cy="4918229"/>
            <a:chOff x="317500" y="0"/>
            <a:chExt cx="477838" cy="17272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F73EB37-0E83-48A9-8E73-3DAB89EB699A}"/>
                </a:ext>
              </a:extLst>
            </p:cNvPr>
            <p:cNvSpPr/>
            <p:nvPr/>
          </p:nvSpPr>
          <p:spPr>
            <a:xfrm>
              <a:off x="320221" y="0"/>
              <a:ext cx="475117" cy="1727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EF1567A1-CEBB-463B-A463-AD2357E404F4}"/>
                </a:ext>
              </a:extLst>
            </p:cNvPr>
            <p:cNvSpPr/>
            <p:nvPr/>
          </p:nvSpPr>
          <p:spPr>
            <a:xfrm>
              <a:off x="317500" y="0"/>
              <a:ext cx="405802" cy="1605611"/>
            </a:xfrm>
            <a:prstGeom prst="rect">
              <a:avLst/>
            </a:prstGeom>
            <a:gradFill>
              <a:gsLst>
                <a:gs pos="72000">
                  <a:schemeClr val="tx1">
                    <a:lumMod val="95000"/>
                    <a:lumOff val="5000"/>
                    <a:alpha val="52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DDF5AB7C-696F-49B6-A394-74703991894F}"/>
                </a:ext>
              </a:extLst>
            </p:cNvPr>
            <p:cNvSpPr/>
            <p:nvPr/>
          </p:nvSpPr>
          <p:spPr>
            <a:xfrm>
              <a:off x="748861" y="1073013"/>
              <a:ext cx="10800" cy="606845"/>
            </a:xfrm>
            <a:prstGeom prst="ellipse">
              <a:avLst/>
            </a:prstGeom>
            <a:gradFill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7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72C3013-3092-4929-A680-A9F292803AF1}"/>
              </a:ext>
            </a:extLst>
          </p:cNvPr>
          <p:cNvSpPr/>
          <p:nvPr/>
        </p:nvSpPr>
        <p:spPr>
          <a:xfrm>
            <a:off x="724466" y="4270"/>
            <a:ext cx="5343619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제출 자료 활용법</a:t>
            </a:r>
            <a:endParaRPr lang="en-US" altLang="ko-KR" sz="28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90D7862-ABD2-4559-8F27-6A8D6A516C26}"/>
              </a:ext>
            </a:extLst>
          </p:cNvPr>
          <p:cNvCxnSpPr/>
          <p:nvPr/>
        </p:nvCxnSpPr>
        <p:spPr>
          <a:xfrm>
            <a:off x="11887200" y="0"/>
            <a:ext cx="0" cy="6228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6F67E7C-D13E-4DE2-A692-BA51122CF6C2}"/>
              </a:ext>
            </a:extLst>
          </p:cNvPr>
          <p:cNvSpPr txBox="1"/>
          <p:nvPr/>
        </p:nvSpPr>
        <p:spPr>
          <a:xfrm>
            <a:off x="11649641" y="6343134"/>
            <a:ext cx="475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p4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588B26E-B2C3-4229-90CD-0E54ACD2199E}"/>
              </a:ext>
            </a:extLst>
          </p:cNvPr>
          <p:cNvSpPr/>
          <p:nvPr/>
        </p:nvSpPr>
        <p:spPr>
          <a:xfrm>
            <a:off x="756476" y="3174521"/>
            <a:ext cx="4363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Node-red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구성도가 이렇게 나오시면 됩니다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68" y="675260"/>
            <a:ext cx="9288609" cy="24116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21" y="3174521"/>
            <a:ext cx="3895270" cy="295630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588B26E-B2C3-4229-90CD-0E54ACD2199E}"/>
              </a:ext>
            </a:extLst>
          </p:cNvPr>
          <p:cNvSpPr/>
          <p:nvPr/>
        </p:nvSpPr>
        <p:spPr>
          <a:xfrm>
            <a:off x="1705001" y="5250042"/>
            <a:ext cx="43630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Websocket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크롬확장프로그램인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 W S C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인데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다운받아서 저렇게 넣어주면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웹소켓을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간편하게 뚫어줍니다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157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25</cp:revision>
  <dcterms:created xsi:type="dcterms:W3CDTF">2020-09-09T01:40:48Z</dcterms:created>
  <dcterms:modified xsi:type="dcterms:W3CDTF">2023-07-14T04:39:18Z</dcterms:modified>
</cp:coreProperties>
</file>