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Encode Sans Black"/>
      <p:bold r:id="rId10"/>
    </p:embeddedFont>
    <p:embeddedFont>
      <p:font typeface="Open Sans Light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BF84BC5-FC94-488F-BFD0-074D0EAFEA33}">
  <a:tblStyle styleId="{8BF84BC5-FC94-488F-BFD0-074D0EAFEA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regular.fntdata"/><Relationship Id="rId10" Type="http://schemas.openxmlformats.org/officeDocument/2006/relationships/font" Target="fonts/EncodeSansBlack-bold.fntdata"/><Relationship Id="rId13" Type="http://schemas.openxmlformats.org/officeDocument/2006/relationships/font" Target="fonts/OpenSansLight-italic.fntdata"/><Relationship Id="rId12" Type="http://schemas.openxmlformats.org/officeDocument/2006/relationships/font" Target="fonts/Open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penSans-regular.fntdata"/><Relationship Id="rId14" Type="http://schemas.openxmlformats.org/officeDocument/2006/relationships/font" Target="fonts/OpenSansLight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2b4ea9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2b4ea9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2b4ea97d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2b4ea97d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Matrix</a:t>
            </a:r>
            <a:endParaRPr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189456" y="12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{8BF84BC5-FC94-488F-BFD0-074D0EAFEA33}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42 inch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Bend Sample No.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Blue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Green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</a:rPr>
                        <a:t>Red</a:t>
                      </a:r>
                      <a:endParaRPr b="1"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-0.069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-0.072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-0.051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-0.122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5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</a:rPr>
                        <a:t>21 inch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0.025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-0.092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0.129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Tube 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0.068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52" name="Google Shape;52;p10"/>
          <p:cNvSpPr txBox="1"/>
          <p:nvPr/>
        </p:nvSpPr>
        <p:spPr>
          <a:xfrm>
            <a:off x="709700" y="1259150"/>
            <a:ext cx="84342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 sz="1800">
                <a:solidFill>
                  <a:srgbClr val="FFFFFF"/>
                </a:solidFill>
              </a:rPr>
              <a:t>The camera should not be too close to the bend. ( 21in performs worse than 42in)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 sz="1800">
                <a:solidFill>
                  <a:srgbClr val="FFFFFF"/>
                </a:solidFill>
              </a:rPr>
              <a:t>The color of the backlight does not make much difference, as long as it is consistent and has enough strength.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 sz="1800">
                <a:solidFill>
                  <a:srgbClr val="FFFFFF"/>
                </a:solidFill>
              </a:rPr>
              <a:t>Calibration is the most important thing to do before taking the images and finding the angles.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b="1" lang="en" sz="1800">
                <a:solidFill>
                  <a:srgbClr val="FFFFFF"/>
                </a:solidFill>
              </a:rPr>
              <a:t>Frontlight (Roomlight) doesn’t give any definite results and performs differently with different colours.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