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ncode Sans Black"/>
      <p:bold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A7775F-58C9-408E-94EF-9653F7BD3DCF}">
  <a:tblStyle styleId="{E5A7775F-58C9-408E-94EF-9653F7BD3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ncodeSansBlack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ead5e1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ead5e1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ead5e10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ead5e1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17fc5b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17fc5b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00679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00679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5d1f13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5d1f13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5d1f13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5d1f13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5d1f13b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5d1f13b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5d1f13b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5d1f13b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17fc5b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17fc5b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17fc5b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17fc5b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17fc5b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17fc5b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f9b9227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f9b9227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ad5e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ad5e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f9b9227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f9b9227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ead5e1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ead5e1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5d1f13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5d1f13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5d1f13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5d1f13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5d1f13b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5d1f13b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Even though there is variability in error for a certain number of pixels used in each angle estimation </a:t>
            </a:r>
            <a:r>
              <a:rPr lang="en">
                <a:solidFill>
                  <a:schemeClr val="lt2"/>
                </a:solidFill>
              </a:rPr>
              <a:t>(caused by pixelation)</a:t>
            </a:r>
            <a:r>
              <a:rPr lang="en"/>
              <a:t>, the max error decreases with increasing number of pixels for all the angles.</a:t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 Insights from Ideal error plot trend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Using MATLAB’s </a:t>
            </a:r>
            <a:r>
              <a:rPr lang="en" u="sng"/>
              <a:t>edge</a:t>
            </a:r>
            <a:r>
              <a:rPr lang="en"/>
              <a:t> function get the edges of the bend.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Smooth the edges using the </a:t>
            </a:r>
            <a:r>
              <a:rPr lang="en" u="sng"/>
              <a:t>‘canny’ </a:t>
            </a:r>
            <a:r>
              <a:rPr lang="en"/>
              <a:t>option in the edge function and MATLAB’s </a:t>
            </a:r>
            <a:r>
              <a:rPr lang="en" u="sng"/>
              <a:t>dilate </a:t>
            </a:r>
            <a:r>
              <a:rPr lang="en"/>
              <a:t>function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AutoNum type="arabicPeriod"/>
            </a:pPr>
            <a:r>
              <a:rPr lang="en">
                <a:solidFill>
                  <a:schemeClr val="lt2"/>
                </a:solidFill>
              </a:rPr>
              <a:t>Use </a:t>
            </a:r>
            <a:r>
              <a:rPr lang="en" u="sng">
                <a:solidFill>
                  <a:schemeClr val="lt2"/>
                </a:solidFill>
              </a:rPr>
              <a:t>Houghlines </a:t>
            </a:r>
            <a:r>
              <a:rPr lang="en">
                <a:solidFill>
                  <a:schemeClr val="lt2"/>
                </a:solidFill>
              </a:rPr>
              <a:t>to fit lines to straight sections of edges</a:t>
            </a:r>
            <a:endParaRPr>
              <a:solidFill>
                <a:schemeClr val="l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AutoNum type="arabicPeriod"/>
            </a:pPr>
            <a:r>
              <a:rPr lang="en">
                <a:solidFill>
                  <a:schemeClr val="lt2"/>
                </a:solidFill>
              </a:rPr>
              <a:t>Calculate angles from the lines outputted by Houghlines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Calculating angles of Bends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Houghlines fits multiple lines to each straight    section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We calculated the angles between all lines and found the lines that gave least 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We then calculated the angles between the longest lines of each section because we wanted to see if the longest lines gave the smallest error.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Bend Angle Calculation Contd.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Insights from Calculating angle error using sections of different length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808875" y="1238875"/>
            <a:ext cx="78225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Smoothing improved accuracy of angle estimation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In general using longer sections does not give better results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What matters more than the length of section is how “clean” each section used is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We also found that smoothing is helpful in   decreasing angle error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00" y="1229600"/>
            <a:ext cx="5334000" cy="37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75" y="1302550"/>
            <a:ext cx="5334000" cy="3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1212275"/>
            <a:ext cx="5334000" cy="3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75" y="1264225"/>
            <a:ext cx="5334000" cy="3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Again as we increased number of pixels the angle error did not go down.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But minimum error was lesser when the distance between camera and tube was 21 inches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We conclude that the ideal line error trend is not a good predictor of the real system.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repeating angle calculation for a longer distance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errors for 21 in distance</a:t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522275" y="15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1387450"/>
                <a:gridCol w="1387450"/>
                <a:gridCol w="1387450"/>
                <a:gridCol w="1387450"/>
                <a:gridCol w="1387450"/>
              </a:tblGrid>
              <a:tr h="7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Min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Long section left edge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Long section right edge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Ideal line error (max)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P1B1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0.0516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0.1573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0.1573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0.039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P1B2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0.0636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0.0636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0.2948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0.0142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0.0464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0.3332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1.1086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0.067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0.0120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0.0669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0.0120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0.005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0.0200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1.0430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1.4415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0.323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Checklist</a:t>
            </a:r>
            <a:endParaRPr sz="2800"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610506" y="1102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errors for 33.5 in distance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610500" y="133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1367325"/>
                <a:gridCol w="1367325"/>
                <a:gridCol w="1367325"/>
                <a:gridCol w="1367325"/>
                <a:gridCol w="1367325"/>
              </a:tblGrid>
              <a:tr h="59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Min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Long section left edge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Long section right edge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Ideal line error (max)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P1B1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0.1573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0.3325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0.1573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0.0065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P1B2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0.6252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0.6568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0.6252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0.022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0.0955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0.2526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0.3073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0.923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0.0669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0.0709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0.0669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0.0055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P2B4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0.4362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0.4362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0.4485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0.0038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the houghlines algorithm </a:t>
            </a:r>
            <a:r>
              <a:rPr lang="en" sz="1800" u="sng"/>
              <a:t>robust</a:t>
            </a:r>
            <a:r>
              <a:rPr lang="en" sz="1800"/>
              <a:t>, (sometimes it misses certain straight sections)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Houghlines fits many straight lines to the straight sections, we need to </a:t>
            </a:r>
            <a:r>
              <a:rPr lang="en" sz="1800" u="sng"/>
              <a:t>automate </a:t>
            </a:r>
            <a:r>
              <a:rPr lang="en" sz="1800"/>
              <a:t>choosing the lines that will give most accurate measure of bend angle.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images of bend from different heights and calculate bend     angle from the images. Obtain a </a:t>
            </a:r>
            <a:r>
              <a:rPr lang="en" sz="1800" u="sng"/>
              <a:t>relation</a:t>
            </a:r>
            <a:r>
              <a:rPr lang="en" sz="1800"/>
              <a:t> to find the minimum no. of pixels needed to get below the error threshold as a function of tube length and height of camera. 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0" y="278625"/>
            <a:ext cx="83592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3.	</a:t>
            </a:r>
            <a:r>
              <a:rPr lang="en" sz="2800"/>
              <a:t>Last Week Result: Angle error Comparison - Varying distance</a:t>
            </a:r>
            <a:endParaRPr sz="2800"/>
          </a:p>
        </p:txBody>
      </p:sp>
      <p:graphicFrame>
        <p:nvGraphicFramePr>
          <p:cNvPr id="52" name="Google Shape;52;p10"/>
          <p:cNvGraphicFramePr/>
          <p:nvPr/>
        </p:nvGraphicFramePr>
        <p:xfrm>
          <a:off x="233175" y="11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3522750"/>
                <a:gridCol w="3594125"/>
              </a:tblGrid>
              <a:tr h="30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46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Observation Distance: 33.5 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Angle error = 0.6162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Resolution = 634.328 Px/in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Observation Distance: 21 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Angle error = </a:t>
                      </a: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0.0361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degrees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Resolution = 1011.9 Px/in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12281" l="11523" r="11345" t="4957"/>
          <a:stretch/>
        </p:blipFill>
        <p:spPr>
          <a:xfrm>
            <a:off x="3942000" y="1360725"/>
            <a:ext cx="3255626" cy="26240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4">
            <a:alphaModFix/>
          </a:blip>
          <a:srcRect b="10851" l="10521" r="11016" t="5417"/>
          <a:stretch/>
        </p:blipFill>
        <p:spPr>
          <a:xfrm>
            <a:off x="365575" y="1360608"/>
            <a:ext cx="3255626" cy="2624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0"/>
          <p:cNvSpPr txBox="1"/>
          <p:nvPr/>
        </p:nvSpPr>
        <p:spPr>
          <a:xfrm>
            <a:off x="7441650" y="1222025"/>
            <a:ext cx="15894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Closer distance 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pixels per length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Lesser angle error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0"/>
          <p:cNvCxnSpPr/>
          <p:nvPr/>
        </p:nvCxnSpPr>
        <p:spPr>
          <a:xfrm>
            <a:off x="8225950" y="2134000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0"/>
          <p:cNvCxnSpPr/>
          <p:nvPr/>
        </p:nvCxnSpPr>
        <p:spPr>
          <a:xfrm>
            <a:off x="8225950" y="2997725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659300" y="1057625"/>
            <a:ext cx="8484600" cy="40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Angle Error Plot Trend:</a:t>
            </a:r>
            <a:endParaRPr sz="1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Obtain a plot of angle error vs no. of pixels in an ideal straight line for the bend angles of the training samples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Gain insights on resolution required to be below threshold error (0.1 degrees)</a:t>
            </a:r>
            <a:endParaRPr sz="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Compare with real errors:</a:t>
            </a:r>
            <a:endParaRPr sz="1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Take images obtained from two different heights and use </a:t>
            </a:r>
            <a:r>
              <a:rPr lang="en" u="sng">
                <a:solidFill>
                  <a:schemeClr val="lt2"/>
                </a:solidFill>
              </a:rPr>
              <a:t>houghlines </a:t>
            </a:r>
            <a:r>
              <a:rPr lang="en">
                <a:solidFill>
                  <a:schemeClr val="lt2"/>
                </a:solidFill>
              </a:rPr>
              <a:t>function to fit straight lines to the edges </a:t>
            </a:r>
            <a:endParaRPr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>
                <a:solidFill>
                  <a:schemeClr val="lt2"/>
                </a:solidFill>
              </a:rPr>
              <a:t>Use smoothing for the edges  </a:t>
            </a:r>
            <a:endParaRPr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lphaLcPeriod"/>
            </a:pPr>
            <a:r>
              <a:rPr lang="en">
                <a:solidFill>
                  <a:schemeClr val="lt2"/>
                </a:solidFill>
              </a:rPr>
              <a:t>Calculate errors and compare with ideal line error plot trend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665456" y="11025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 u="sng"/>
              <a:t>Conclude whether increasing the number of pixels really leads to a decrease in angle error: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See if the images obtained from a closer height give a smaller error.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Decrease the number of pixels used to calculate angle and see if this increases error.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See if error trend from real system and the ideal line match.</a:t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 (Mean)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50" y="1349648"/>
            <a:ext cx="5465652" cy="32073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73350" y="2228250"/>
            <a:ext cx="30066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each length, find the error of a range of angles and get the mean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error is decreasing linearly as the length increasing.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 (Sample)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73350" y="2228250"/>
            <a:ext cx="3006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given angle, the error is decreasing but fluctuating heavily.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Cannot guarantee less error with more pixels.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550" y="1273300"/>
            <a:ext cx="5595448" cy="32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 (Shifting)</a:t>
            </a:r>
            <a:endParaRPr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5417100" y="12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p15"/>
          <p:cNvCxnSpPr/>
          <p:nvPr/>
        </p:nvCxnSpPr>
        <p:spPr>
          <a:xfrm>
            <a:off x="5896825" y="1286575"/>
            <a:ext cx="3074100" cy="297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1" name="Google Shape;91;p15"/>
          <p:cNvGraphicFramePr/>
          <p:nvPr/>
        </p:nvGraphicFramePr>
        <p:xfrm>
          <a:off x="138575" y="12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{E5A7775F-58C9-408E-94EF-9653F7BD3DCF}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92" name="Google Shape;92;p15"/>
          <p:cNvCxnSpPr/>
          <p:nvPr/>
        </p:nvCxnSpPr>
        <p:spPr>
          <a:xfrm>
            <a:off x="368850" y="1473600"/>
            <a:ext cx="3060300" cy="303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 (Shifting)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73350" y="2228250"/>
            <a:ext cx="3006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73350" y="2571757"/>
            <a:ext cx="3006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given angle, shifting the line by different offset and get the error.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950" y="1472411"/>
            <a:ext cx="5664048" cy="33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