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ncode Sans Black"/>
      <p:bold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45D059-5E2C-4165-AD17-F93341F7332E}">
  <a:tblStyle styleId="{7645D059-5E2C-4165-AD17-F93341F73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Light-regular.fntdata"/><Relationship Id="rId27" Type="http://schemas.openxmlformats.org/officeDocument/2006/relationships/font" Target="fonts/EncodeSans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592da3a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592da3a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592da3a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592da3a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592da3a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592da3a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592da3ad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592da3ad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592da3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592da3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592da3ad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592da3ad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54161bd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54161bd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54161bd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54161bd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54161bd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54161bd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f592da3ad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f592da3ad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e00679b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e00679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dead5e1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dead5e1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5d1f13b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e5d1f13b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592da3a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592da3a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592da3a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592da3a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592da3a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592da3a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592da3ad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592da3ad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278625"/>
            <a:ext cx="91440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 point fit results - P1B1 (log error plot trend for 13 in)</a:t>
            </a:r>
            <a:endParaRPr sz="2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51225"/>
            <a:ext cx="5614415" cy="3767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278625"/>
            <a:ext cx="91440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All point vs 2-point Error Comparison(P1B1)(21 in)</a:t>
            </a:r>
            <a:endParaRPr sz="2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0" y="1175025"/>
            <a:ext cx="5614418" cy="3767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8"/>
          <p:cNvSpPr txBox="1"/>
          <p:nvPr/>
        </p:nvSpPr>
        <p:spPr>
          <a:xfrm>
            <a:off x="5802325" y="1175025"/>
            <a:ext cx="32412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2-point error trend is </a:t>
            </a:r>
            <a:r>
              <a:rPr b="1" lang="en" sz="18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noisy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compared to all-point trend.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is because for all-point the </a:t>
            </a:r>
            <a:r>
              <a:rPr b="1" lang="en" sz="18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noise cancels out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whereas for 2-point it doesn’t.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0" y="278625"/>
            <a:ext cx="91440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All point vs 2-point Error Comparison(P1B1)(13 in)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225"/>
            <a:ext cx="5614418" cy="3767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9"/>
          <p:cNvSpPr txBox="1"/>
          <p:nvPr/>
        </p:nvSpPr>
        <p:spPr>
          <a:xfrm>
            <a:off x="5802325" y="1251225"/>
            <a:ext cx="32412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13 inch trend is </a:t>
            </a:r>
            <a:r>
              <a:rPr b="1" lang="en" sz="18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 better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as expected.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2-point trend is as observed before, </a:t>
            </a:r>
            <a:r>
              <a:rPr b="1" lang="en" sz="18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noisy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29680" y="1195369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Longer sections </a:t>
            </a:r>
            <a:r>
              <a:rPr lang="en"/>
              <a:t>give lesser noise (variation) and </a:t>
            </a:r>
            <a:r>
              <a:rPr lang="en"/>
              <a:t>result in a lower error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We clearly see that as we have more resolution (more pixels) we get a smaller error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Hence we conclude that we require a higher resolution camera to get below threshold error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Log(error) vs Log(distance) might be linear, if it is we can possibly get an expression for error as a function of straight section length.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We also tested experimental repeatability by seeing how sensitive angle error is to slight perturbations in orientation of tube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Week Effort (Continued)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P1B1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5" y="1274325"/>
            <a:ext cx="6495046" cy="36892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2"/>
          <p:cNvSpPr txBox="1"/>
          <p:nvPr/>
        </p:nvSpPr>
        <p:spPr>
          <a:xfrm>
            <a:off x="6761425" y="1196175"/>
            <a:ext cx="23826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result for 3 cases are nearly the same.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But for high accuracy requirement, it is better to take more pictures and average the result.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P1B2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50" y="1198125"/>
            <a:ext cx="6793990" cy="385876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P2B2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13" y="1167175"/>
            <a:ext cx="6793990" cy="385876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P2B3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3" y="1198125"/>
            <a:ext cx="6793990" cy="385876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Experiment</a:t>
            </a:r>
            <a:r>
              <a:rPr lang="en"/>
              <a:t> setting also introduce errors. Might be tube orientation, camera placement, lighting, etc.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Change of focus must be done carefully and it can only focus at one of the edges each time.</a:t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Checklist</a:t>
            </a:r>
            <a:endParaRPr sz="2800"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{7645D059-5E2C-4165-AD17-F93341F7332E}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Automate fitting lines to straight sections. Once we have a camera with a high enough resolution the angle error we get from the fitted lines will be below the required threshold.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Find a way to ensure that the tube is perpendicular to the camera. Do more tests to find how sensitive the angle is to orientation of tube.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Try to find an expression for angle error as a function of length of section.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Last week’s results</a:t>
            </a:r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808875" y="1238875"/>
            <a:ext cx="78225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Smoothing improved accuracy of angle estimation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Using longer sections does not always give better results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en" sz="2400">
                <a:solidFill>
                  <a:srgbClr val="FFFFFF"/>
                </a:solidFill>
              </a:rPr>
              <a:t>What matters more than the length of section is how “clean” each section used is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29700" y="1057500"/>
            <a:ext cx="8484600" cy="40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Heights: 13 in and 21 in</a:t>
            </a:r>
            <a:endParaRPr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We used two different criterion to fit a line to the edges of the tube:</a:t>
            </a:r>
            <a:endParaRPr/>
          </a:p>
          <a:p>
            <a:pPr indent="-361950" lvl="1" marL="18288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>
                <a:solidFill>
                  <a:schemeClr val="lt2"/>
                </a:solidFill>
              </a:rPr>
              <a:t>Criterion 1: Fit a line to all data points in the edge or in a section of the edge</a:t>
            </a:r>
            <a:endParaRPr sz="2100">
              <a:solidFill>
                <a:schemeClr val="lt2"/>
              </a:solidFill>
            </a:endParaRPr>
          </a:p>
          <a:p>
            <a:pPr indent="-361950" lvl="1" marL="1828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➢"/>
            </a:pPr>
            <a:r>
              <a:rPr lang="en" sz="2100">
                <a:solidFill>
                  <a:schemeClr val="lt2"/>
                </a:solidFill>
              </a:rPr>
              <a:t>Criterion 2: Fit a line to only two data points in the edge that are a certain number of pixels apart</a:t>
            </a:r>
            <a:endParaRPr sz="2100">
              <a:solidFill>
                <a:schemeClr val="lt2"/>
              </a:solidFill>
            </a:endParaRPr>
          </a:p>
          <a:p>
            <a:pPr indent="-381000" lvl="0" marL="40005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❖"/>
            </a:pPr>
            <a:r>
              <a:rPr lang="en">
                <a:solidFill>
                  <a:schemeClr val="lt2"/>
                </a:solidFill>
              </a:rPr>
              <a:t>We plotted the angle error vs distance between terminal data points and compared results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18288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18288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665456" y="110258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 (Done for 2 heights)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138578" y="278625"/>
            <a:ext cx="89937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 point fit (Criterion 1)       vs         2-point fit (Criterion 2)</a:t>
            </a:r>
            <a:endParaRPr sz="2400"/>
          </a:p>
        </p:txBody>
      </p:sp>
      <p:graphicFrame>
        <p:nvGraphicFramePr>
          <p:cNvPr id="64" name="Google Shape;64;p12"/>
          <p:cNvGraphicFramePr/>
          <p:nvPr/>
        </p:nvGraphicFramePr>
        <p:xfrm>
          <a:off x="5417100" y="121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{7645D059-5E2C-4165-AD17-F93341F7332E}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65" name="Google Shape;65;p12"/>
          <p:cNvCxnSpPr/>
          <p:nvPr/>
        </p:nvCxnSpPr>
        <p:spPr>
          <a:xfrm>
            <a:off x="5708863" y="1556563"/>
            <a:ext cx="3074100" cy="297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6" name="Google Shape;66;p12"/>
          <p:cNvGraphicFramePr/>
          <p:nvPr/>
        </p:nvGraphicFramePr>
        <p:xfrm>
          <a:off x="138575" y="121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{7645D059-5E2C-4165-AD17-F93341F7332E}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B2E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67" name="Google Shape;67;p12"/>
          <p:cNvCxnSpPr/>
          <p:nvPr/>
        </p:nvCxnSpPr>
        <p:spPr>
          <a:xfrm>
            <a:off x="595275" y="1509602"/>
            <a:ext cx="3045000" cy="23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2"/>
          <p:cNvSpPr/>
          <p:nvPr/>
        </p:nvSpPr>
        <p:spPr>
          <a:xfrm>
            <a:off x="380775" y="1480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1860138" y="2215100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1125450" y="1480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3326563" y="3667650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2597100" y="2941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3326575" y="4450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5708875" y="1480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6371750" y="1480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7144300" y="2215100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7903425" y="2941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8644675" y="3667650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644675" y="4450375"/>
            <a:ext cx="214500" cy="2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Point Fit vs. All Point Fit (ideal line)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775" y="1175022"/>
            <a:ext cx="5614417" cy="3767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3"/>
          <p:cNvSpPr txBox="1"/>
          <p:nvPr/>
        </p:nvSpPr>
        <p:spPr>
          <a:xfrm>
            <a:off x="114200" y="1175025"/>
            <a:ext cx="3101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Two point fit is worse than all point fit for the ideal case since there is more noise.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practice the two point fit performs better.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278625"/>
            <a:ext cx="91440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 point fit results - P1B1 (error plot trend for 21 in)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777625" y="1296975"/>
            <a:ext cx="32412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General decreasing trend in the error as the distance between end points increases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1296975"/>
            <a:ext cx="5613227" cy="37703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278625"/>
            <a:ext cx="91440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 point fit results - P1B1 (log error plot trend for 21in)</a:t>
            </a:r>
            <a:endParaRPr sz="2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0" y="1255575"/>
            <a:ext cx="5614415" cy="3767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5"/>
          <p:cNvSpPr txBox="1"/>
          <p:nvPr/>
        </p:nvSpPr>
        <p:spPr>
          <a:xfrm>
            <a:off x="5777625" y="1296975"/>
            <a:ext cx="32412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Using the logplot we can observe that the relation might be linear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logplot substantiates the trend shown in the plot from previous slide.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2400" y="278625"/>
            <a:ext cx="88923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2 point fit results - P1B1 (error plot trend for 13 in)</a:t>
            </a:r>
            <a:endParaRPr sz="2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233"/>
            <a:ext cx="5614415" cy="3767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6"/>
          <p:cNvSpPr txBox="1"/>
          <p:nvPr/>
        </p:nvSpPr>
        <p:spPr>
          <a:xfrm>
            <a:off x="5777625" y="1296975"/>
            <a:ext cx="33663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trend for 13 inches does much better than 21 inches.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error falls below 0.1(desired) after around distance of 600 points (outer).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55061" l="53339" r="11521" t="26836"/>
          <a:stretch/>
        </p:blipFill>
        <p:spPr>
          <a:xfrm>
            <a:off x="3818200" y="1251225"/>
            <a:ext cx="1848475" cy="122867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6"/>
          <p:cNvSpPr txBox="1"/>
          <p:nvPr/>
        </p:nvSpPr>
        <p:spPr>
          <a:xfrm>
            <a:off x="3903488" y="1296975"/>
            <a:ext cx="1677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Zoomed-in (outer edge)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