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ncode Sans Black"/>
      <p:bold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F78F21-B90D-4634-A6A9-CF4BC29729CE}">
  <a:tblStyle styleId="{B6F78F21-B90D-4634-A6A9-CF4BC29729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penSansLight-regular.fntdata"/><Relationship Id="rId18" Type="http://schemas.openxmlformats.org/officeDocument/2006/relationships/font" Target="fonts/EncodeSans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ead5e1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ead5e1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1b8b548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1b8b548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d03ed72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d03ed72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dead5e1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dead5e1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dead5e1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dead5e1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d17e02612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d17e02612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ead5e10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ead5e10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ead5e10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ead5e10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ead5e10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ead5e10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ead5e10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ead5e10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3004564"/>
            <a:ext cx="2284305" cy="8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rgbClr val="4B2E8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59305" y="1740179"/>
            <a:ext cx="819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71757" y="1298000"/>
            <a:ext cx="8184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7" y="273802"/>
            <a:ext cx="81846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302544"/>
            <a:ext cx="80217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 Tube Bending Week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Using Houghline function: 0.3 factor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71750" y="1530800"/>
            <a:ext cx="7653600" cy="30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Threshold factor = 0.3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Could not get line fit for slant section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50" y="1530800"/>
            <a:ext cx="3295525" cy="30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 some noise analysis of the camera.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Modify the Houghline algorithm to improve its robustness for our case.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Checklist</a:t>
            </a:r>
            <a:endParaRPr sz="2800"/>
          </a:p>
        </p:txBody>
      </p:sp>
      <p:graphicFrame>
        <p:nvGraphicFramePr>
          <p:cNvPr id="46" name="Google Shape;46;p9"/>
          <p:cNvGraphicFramePr/>
          <p:nvPr/>
        </p:nvGraphicFramePr>
        <p:xfrm>
          <a:off x="253225" y="1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{B6F78F21-B90D-4634-A6A9-CF4BC29729CE}</a:tableStyleId>
              </a:tblPr>
              <a:tblGrid>
                <a:gridCol w="4318775"/>
                <a:gridCol w="4318775"/>
              </a:tblGrid>
              <a:tr h="400697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Manual 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Automated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Merriweather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Merriweather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Varying Parameters: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Color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Brightness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Distance to LED box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 of camera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Camera Orientation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Lighting (Front vs Back)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Different cameras/lenses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Adding noise (non-ideal lighting conditions)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No. of Cameras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Last Week Result: </a:t>
            </a:r>
            <a:r>
              <a:rPr lang="en" sz="2800"/>
              <a:t>Higher Resolution Error</a:t>
            </a:r>
            <a:endParaRPr sz="2800"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659300" y="1302552"/>
            <a:ext cx="8076900" cy="384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The resolution of the camera right now is 2K (2448 * 2048).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The pixel length of the bending part is approximately 500px.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Increase resolution to 4K, pixel length to 1000px.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5644" l="7281" r="7858" t="6973"/>
          <a:stretch/>
        </p:blipFill>
        <p:spPr>
          <a:xfrm>
            <a:off x="2087213" y="2264700"/>
            <a:ext cx="4969574" cy="287879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659300" y="1302552"/>
            <a:ext cx="8076900" cy="38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Angle Error Plot Trend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Obtain a plot of angle error on increasing the number of pixels in an ideal straight line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Gain insights on resolution of image, maximum error and mean error from the plot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Angle Calculation using in-built function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Use </a:t>
            </a:r>
            <a:r>
              <a:rPr lang="en" u="sng"/>
              <a:t>houghlines </a:t>
            </a:r>
            <a:r>
              <a:rPr lang="en"/>
              <a:t>function that uses hough line transform to fit straight lines tothe edges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Calculate angles using all combinations of </a:t>
            </a:r>
            <a:br>
              <a:rPr lang="en"/>
            </a:br>
            <a:r>
              <a:rPr lang="en"/>
              <a:t>lines</a:t>
            </a:r>
            <a:endParaRPr/>
          </a:p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Current Week Effort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65600" y="1255500"/>
            <a:ext cx="8064600" cy="3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For a set of angles(0-45), fix a default number of pixels to an ideal straight line</a:t>
            </a:r>
            <a:endParaRPr sz="2000"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Increase the number of pixels and plot angle error for increasing pixel lengths</a:t>
            </a:r>
            <a:endParaRPr sz="2000"/>
          </a:p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1.1	</a:t>
            </a:r>
            <a:r>
              <a:rPr lang="en" sz="2800"/>
              <a:t>Angle Error Plot Trend: Procedure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1.2	Angle Error Plot Trend: Plot</a:t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5044" l="7145" r="8395" t="9317"/>
          <a:stretch/>
        </p:blipFill>
        <p:spPr>
          <a:xfrm>
            <a:off x="2155900" y="1207250"/>
            <a:ext cx="6901152" cy="393624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3"/>
          <p:cNvSpPr txBox="1"/>
          <p:nvPr/>
        </p:nvSpPr>
        <p:spPr>
          <a:xfrm>
            <a:off x="0" y="1309400"/>
            <a:ext cx="20412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Information obtained: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Angle error for 0-45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Mean error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Deviation 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659300" y="1302552"/>
            <a:ext cx="8076900" cy="38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General </a:t>
            </a:r>
            <a:r>
              <a:rPr lang="en" u="sng"/>
              <a:t>decreasing error</a:t>
            </a:r>
            <a:r>
              <a:rPr lang="en"/>
              <a:t> trend as the pixel length increases 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For pixel lengths of the order of </a:t>
            </a:r>
            <a:r>
              <a:rPr lang="en" u="sng"/>
              <a:t>10^3</a:t>
            </a:r>
            <a:r>
              <a:rPr lang="en"/>
              <a:t> and higher, the error is close to </a:t>
            </a:r>
            <a:r>
              <a:rPr lang="en" u="sng"/>
              <a:t>0.001</a:t>
            </a:r>
            <a:r>
              <a:rPr lang="en"/>
              <a:t> (required: 0.05-0.1)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This substantiates our assumption that a camera with </a:t>
            </a:r>
            <a:r>
              <a:rPr lang="en" u="sng"/>
              <a:t>higher resolution</a:t>
            </a:r>
            <a:r>
              <a:rPr lang="en"/>
              <a:t> will lead to </a:t>
            </a:r>
            <a:r>
              <a:rPr lang="en" u="sng"/>
              <a:t>more precision</a:t>
            </a:r>
            <a:r>
              <a:rPr lang="en"/>
              <a:t> in angle calculation</a:t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1.3	Angle Error Plot Trend: Insights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MATLAB’s in-built houghlines function used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Function fits straight lines using </a:t>
            </a:r>
            <a:r>
              <a:rPr lang="en" u="sng"/>
              <a:t>hough transform</a:t>
            </a:r>
            <a:endParaRPr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line fitting depends on: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AutoNum type="alphaLcPeriod"/>
            </a:pPr>
            <a:r>
              <a:rPr lang="en" sz="2000">
                <a:solidFill>
                  <a:schemeClr val="lt2"/>
                </a:solidFill>
              </a:rPr>
              <a:t>Distance between pixels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AutoNum type="alphaLcPeriod"/>
            </a:pPr>
            <a:r>
              <a:rPr lang="en" sz="2000">
                <a:solidFill>
                  <a:schemeClr val="lt2"/>
                </a:solidFill>
              </a:rPr>
              <a:t>Number of pixels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Using Houghline function: Procedure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Using Houghline function: 0.1 factor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4" y="1302550"/>
            <a:ext cx="4083765" cy="3011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6"/>
          <p:cNvSpPr txBox="1"/>
          <p:nvPr/>
        </p:nvSpPr>
        <p:spPr>
          <a:xfrm>
            <a:off x="4972650" y="1699200"/>
            <a:ext cx="35361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Threshold factor = 0.1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Angle error right edge = 0.0981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Angle error left edge = 0.1284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