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6504-592F-9303-E5ED-374374AA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668AD-DDB5-DA4D-E673-7376EFA2C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6C227-2AA5-EF6C-6BA0-F8F3C559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3144-BDDA-F4DD-4881-ECEF965D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7467-F4A6-B97D-CBBF-523394F3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EA9E-C700-C2FD-787D-A93CD7C2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7A45E-4703-BF0C-11C3-CCBF1018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8C35-68EC-FA10-8D3A-97C9C9A7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A30C-6CF7-55C5-DEA5-B80DED39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F809-1899-D936-203A-0777E0DE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23992-0F1B-4744-3110-785182C69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5F5E0-58C8-EC6F-D3F4-FA925CD5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A06C0-8735-A4C0-6405-62F12EB7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45E83-6E32-4121-A4A2-C5605E28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A233-FBCE-F424-4C94-2D8C0014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DDA0-3667-32C7-F4FC-9B9CE5A7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BFE7-53DF-E92F-C829-47B7528D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F66CB-013A-B2B2-7BE6-0FEA0E3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1DE2-50E6-4A15-5FA7-86717D47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BE55-D958-BEAB-05DA-9DF5296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DDEC-CB99-CB5E-4D13-535520C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4AA5-218B-97BD-3B88-DBEB653E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105F-76D1-0B6D-A847-441883C2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28CE-2D1F-40E2-FB6F-B20CC7F7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9ACD-7A29-C792-0B44-B02DC7A4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14EA-3130-5CD5-C687-80359D5E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A8BF-6072-B1BB-18B5-06C87FAA4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FA3B3-FA6F-204C-10E8-99B87319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09AE-7CE8-56BB-9077-373B900A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F8CD-E718-C5C1-5816-DB94F346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BBAF4-404D-BD26-5038-9CA4FAAF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1CD-B407-2928-F5AD-265272E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650E-BEAF-0AE8-56C9-D6C4CA96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6DEC-8678-3E1E-C364-50B9FBFD2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AE887-CD74-B5BC-2086-FC19AF49E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41CA5-56EF-32F5-195C-2A631747E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979E4-F7EC-343C-25A0-A85CA235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017E0-175D-AE7B-27B9-BC878BBC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DCF98-74E9-D8F8-DBCF-538E01B5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895-E2A9-86FE-45BA-94CE5CF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E9AE-6B30-E972-8378-A6B422C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34DCA-3284-DFF5-6E88-6CE0CED9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065C9-B31D-2E0D-FFD1-584B5559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785C6-8D14-B81B-60AF-7CC3CD26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7A668-07B6-0AF2-9F55-CBCAEB5A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8478-0CDF-8E5A-C47C-7B2CD150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F0EE-5D77-27F2-212A-0A74B588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53EB-6DBE-CCD4-390D-D1A0257C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7713-0610-376E-BD2D-A01C90D2E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29AFA-E2D2-4793-73F2-ADB53FA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F4FBE-38B5-7158-12E6-3A356FB8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370E-BC8B-7F5A-2B38-6B6B6202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88D6-E6C8-7C32-FEB0-F43E0F43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B00AB-5CC3-1EC6-30DB-CBC5FA3E4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19DD-DE92-CE2A-AE1E-D4E85FED6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E410-0837-E348-2D2F-84F6CB4F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33980-9033-9BEA-4F9E-702E4D69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B59A-66BA-FD8C-D7C7-50B908C6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46C29-000D-52C5-5152-DF745AC1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9B6-001F-AADC-C925-E041A763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2E2D4-F9C9-B3B0-240C-B5204D63F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CDEE6-BC1C-4F46-BB97-5AB41F9219F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5942-9BF9-0833-7861-08A55B83F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45E7-C157-0E65-3E3A-5703327F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C346B-4A1A-4A1C-9314-C50D1E4BF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AFFD6-6B8C-A2B3-3092-273672A4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13" y="2702190"/>
            <a:ext cx="785813" cy="726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C183C-1087-E1B7-E78E-0282AA21E34E}"/>
              </a:ext>
            </a:extLst>
          </p:cNvPr>
          <p:cNvSpPr txBox="1"/>
          <p:nvPr/>
        </p:nvSpPr>
        <p:spPr>
          <a:xfrm>
            <a:off x="3034987" y="335808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Answer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5F676-BE87-5BD7-B871-6C04ECAC1082}"/>
              </a:ext>
            </a:extLst>
          </p:cNvPr>
          <p:cNvSpPr txBox="1"/>
          <p:nvPr/>
        </p:nvSpPr>
        <p:spPr>
          <a:xfrm>
            <a:off x="1318437" y="288092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26BC0-B8EC-55BA-EE06-8E077BE1D7C1}"/>
              </a:ext>
            </a:extLst>
          </p:cNvPr>
          <p:cNvSpPr txBox="1"/>
          <p:nvPr/>
        </p:nvSpPr>
        <p:spPr>
          <a:xfrm>
            <a:off x="3165217" y="145666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D3FBC-A9E9-5CE3-F6C1-8246EEF2A0B9}"/>
              </a:ext>
            </a:extLst>
          </p:cNvPr>
          <p:cNvSpPr txBox="1"/>
          <p:nvPr/>
        </p:nvSpPr>
        <p:spPr>
          <a:xfrm>
            <a:off x="5342860" y="288092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7F45E-69B8-EA8C-8187-5D22C8D7F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268" y="3161020"/>
            <a:ext cx="1287093" cy="83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B1D4A-8E12-24BD-64C0-B3E99A77CFC2}"/>
              </a:ext>
            </a:extLst>
          </p:cNvPr>
          <p:cNvSpPr txBox="1"/>
          <p:nvPr/>
        </p:nvSpPr>
        <p:spPr>
          <a:xfrm>
            <a:off x="7268388" y="2238154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Automated</a:t>
            </a:r>
          </a:p>
          <a:p>
            <a:r>
              <a:rPr lang="en-US" sz="1400" dirty="0"/>
              <a:t>Answer</a:t>
            </a:r>
          </a:p>
          <a:p>
            <a:r>
              <a:rPr lang="en-US" sz="1400" dirty="0"/>
              <a:t>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FB7D25-6A06-889B-AD13-DD940FB96210}"/>
              </a:ext>
            </a:extLst>
          </p:cNvPr>
          <p:cNvSpPr/>
          <p:nvPr/>
        </p:nvSpPr>
        <p:spPr>
          <a:xfrm>
            <a:off x="7193961" y="2195623"/>
            <a:ext cx="1191400" cy="836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541E1-A5DF-05A6-3EFC-66A94A9A8336}"/>
              </a:ext>
            </a:extLst>
          </p:cNvPr>
          <p:cNvSpPr txBox="1"/>
          <p:nvPr/>
        </p:nvSpPr>
        <p:spPr>
          <a:xfrm>
            <a:off x="5206903" y="118321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D13AF6-B76F-F990-3A3A-068E9A9C8198}"/>
              </a:ext>
            </a:extLst>
          </p:cNvPr>
          <p:cNvSpPr txBox="1"/>
          <p:nvPr/>
        </p:nvSpPr>
        <p:spPr>
          <a:xfrm>
            <a:off x="5206903" y="433808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 answer engine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A13D48-5A5B-DEA4-BFB3-9870DEE2526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02652" y="3065595"/>
            <a:ext cx="832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FD4A51-3913-5B2C-0FB0-F2CD5B980461}"/>
              </a:ext>
            </a:extLst>
          </p:cNvPr>
          <p:cNvCxnSpPr>
            <a:stCxn id="8" idx="2"/>
          </p:cNvCxnSpPr>
          <p:nvPr/>
        </p:nvCxnSpPr>
        <p:spPr>
          <a:xfrm>
            <a:off x="3828219" y="1825992"/>
            <a:ext cx="0" cy="7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965A28-8A25-2A6E-8BDE-3F810AA0BE35}"/>
              </a:ext>
            </a:extLst>
          </p:cNvPr>
          <p:cNvCxnSpPr/>
          <p:nvPr/>
        </p:nvCxnSpPr>
        <p:spPr>
          <a:xfrm>
            <a:off x="4359349" y="3065595"/>
            <a:ext cx="82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179BF8-EBFA-4DE0-F1FF-7EF781524DA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412384" y="3065595"/>
            <a:ext cx="685884" cy="51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381393-227F-DA63-A145-DB06BD5C4685}"/>
              </a:ext>
            </a:extLst>
          </p:cNvPr>
          <p:cNvCxnSpPr>
            <a:stCxn id="9" idx="3"/>
          </p:cNvCxnSpPr>
          <p:nvPr/>
        </p:nvCxnSpPr>
        <p:spPr>
          <a:xfrm flipV="1">
            <a:off x="6412384" y="2663456"/>
            <a:ext cx="621053" cy="40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CA40-0DB1-57A6-49E8-6F61D2316288}"/>
              </a:ext>
            </a:extLst>
          </p:cNvPr>
          <p:cNvCxnSpPr/>
          <p:nvPr/>
        </p:nvCxnSpPr>
        <p:spPr>
          <a:xfrm flipH="1">
            <a:off x="4611204" y="1632707"/>
            <a:ext cx="4479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FDB81F-DF3A-4F8F-7126-57F67FE92210}"/>
              </a:ext>
            </a:extLst>
          </p:cNvPr>
          <p:cNvCxnSpPr>
            <a:cxnSpLocks/>
          </p:cNvCxnSpPr>
          <p:nvPr/>
        </p:nvCxnSpPr>
        <p:spPr>
          <a:xfrm flipH="1" flipV="1">
            <a:off x="3858494" y="3862128"/>
            <a:ext cx="8073" cy="41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5FB8D45-4494-EEA8-A480-46F659C4E62F}"/>
              </a:ext>
            </a:extLst>
          </p:cNvPr>
          <p:cNvCxnSpPr/>
          <p:nvPr/>
        </p:nvCxnSpPr>
        <p:spPr>
          <a:xfrm>
            <a:off x="3866567" y="4305198"/>
            <a:ext cx="5327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27578F9-0B7F-A4FF-D669-C10F96E1AF2F}"/>
              </a:ext>
            </a:extLst>
          </p:cNvPr>
          <p:cNvCxnSpPr/>
          <p:nvPr/>
        </p:nvCxnSpPr>
        <p:spPr>
          <a:xfrm>
            <a:off x="9090837" y="1641326"/>
            <a:ext cx="0" cy="26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5B7A35-F730-92CD-6E5F-28D5CF8A9328}"/>
              </a:ext>
            </a:extLst>
          </p:cNvPr>
          <p:cNvCxnSpPr>
            <a:stCxn id="13" idx="3"/>
          </p:cNvCxnSpPr>
          <p:nvPr/>
        </p:nvCxnSpPr>
        <p:spPr>
          <a:xfrm flipV="1">
            <a:off x="8385361" y="2607486"/>
            <a:ext cx="705476" cy="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2119AA-36D5-1A3D-3A1D-FC46A6243817}"/>
              </a:ext>
            </a:extLst>
          </p:cNvPr>
          <p:cNvCxnSpPr>
            <a:stCxn id="11" idx="3"/>
          </p:cNvCxnSpPr>
          <p:nvPr/>
        </p:nvCxnSpPr>
        <p:spPr>
          <a:xfrm flipV="1">
            <a:off x="8385361" y="3579431"/>
            <a:ext cx="705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358F18-A587-C304-06E6-8DBD1E440E8D}"/>
              </a:ext>
            </a:extLst>
          </p:cNvPr>
          <p:cNvSpPr txBox="1"/>
          <p:nvPr/>
        </p:nvSpPr>
        <p:spPr>
          <a:xfrm>
            <a:off x="9217042" y="2696263"/>
            <a:ext cx="13500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Answer quality</a:t>
            </a:r>
          </a:p>
          <a:p>
            <a:r>
              <a:rPr lang="en-US" sz="1400" dirty="0"/>
              <a:t>assessment &amp;</a:t>
            </a:r>
          </a:p>
          <a:p>
            <a:r>
              <a:rPr lang="en-US" sz="1400" dirty="0"/>
              <a:t>attribution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5B3C61-955C-A4F0-9A62-50A01263B021}"/>
              </a:ext>
            </a:extLst>
          </p:cNvPr>
          <p:cNvSpPr txBox="1"/>
          <p:nvPr/>
        </p:nvSpPr>
        <p:spPr>
          <a:xfrm>
            <a:off x="675168" y="308331"/>
            <a:ext cx="436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5">
                    <a:lumMod val="50000"/>
                  </a:schemeClr>
                </a:solidFill>
              </a:rPr>
              <a:t>Continuous Answer Quality Improvement</a:t>
            </a:r>
          </a:p>
        </p:txBody>
      </p:sp>
    </p:spTree>
    <p:extLst>
      <p:ext uri="{BB962C8B-B14F-4D97-AF65-F5344CB8AC3E}">
        <p14:creationId xmlns:p14="http://schemas.microsoft.com/office/powerpoint/2010/main" val="30926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Saund</dc:creator>
  <cp:lastModifiedBy>Eric Saund</cp:lastModifiedBy>
  <cp:revision>3</cp:revision>
  <dcterms:created xsi:type="dcterms:W3CDTF">2024-10-14T18:09:28Z</dcterms:created>
  <dcterms:modified xsi:type="dcterms:W3CDTF">2024-10-14T18:13:06Z</dcterms:modified>
</cp:coreProperties>
</file>