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5" r:id="rId5"/>
    <p:sldId id="258" r:id="rId6"/>
    <p:sldId id="266" r:id="rId7"/>
    <p:sldId id="267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1E9"/>
    <a:srgbClr val="FFCCFF"/>
    <a:srgbClr val="FBE4D5"/>
    <a:srgbClr val="1B2911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CC343-92A3-4FBB-B774-C315FEA9727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EE7E4-5388-4485-B533-E85D090C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EE7E4-5388-4485-B533-E85D090C3E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60CC-949B-FAB0-25BE-81D158CA6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D289B-AB3C-0FB2-2718-6246BEC6C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598FE-A990-4A13-BC58-FD382D85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DD0E0-FADA-2B40-B985-325D179E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BA687-6633-364F-49F8-76AE0580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78E7-FCA9-45F2-FCC5-793AB41D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096D9-6EF0-3F83-BEA5-43C842A99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85A56-0D2F-D33F-82B1-600551CC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4697D-77C4-7461-C232-85DB25EA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DC1C-FB82-0FC6-D6F7-2878690F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621A4-62DE-CF24-CCA1-5B66AE37D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25FF5-5364-23AA-B746-C36898B82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F0EDC-0375-776F-7FE5-F2AF48C9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2B6B3-087D-97F1-7C8E-31829450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5D3FB-4C11-B1FE-10C2-12606A94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9E76-94DA-FC4D-F768-7E239F93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A661-79E1-A591-2252-A66C76E1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35C6D-86F4-D91A-9382-6E800849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5B3C-0F2C-3C73-8673-77AF3CB1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9C1D-6EE3-F581-D778-E8D30DC3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39E8-07E7-C866-6CBA-01855558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51F24-62FB-7572-F7AD-9970A9BDE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445B0-8A6F-6FD4-6971-54F57030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04506-752A-2589-4EA8-C3F48EE5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F55F-4F32-5BB1-9DDD-CA268249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1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E652-BE61-DD21-1027-FADC3724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250C-2C76-92E1-7B48-D1545444D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3F3FC-7FAC-2E58-2629-554BA9727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9E9C9-B7AE-3A3A-4D8C-B7CA38C0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8412B-1833-AEEF-1D1F-84E757F2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61BED-9C8A-B8C8-B44A-3F9DE6D9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2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F521-30CB-5F72-EE3F-A0CF434E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8B6C3-63F0-0809-A78C-7AC8B0EB6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6C20F-17CE-F413-86A6-88DD4BA8E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19689-0E16-E3DA-AC75-0AECA9AFB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67D62-6845-535F-2531-FC3A4D2E8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D53AB-8A1B-45D2-4A3E-BD22CE0F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2B04F-4DF7-D5F9-6B93-25EA4608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218CB-F96C-5C40-980A-4195C10E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8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237E-3B97-E963-A9D0-10477AD2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4D184-2393-A282-C53B-A45F6258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34108-5476-06BB-C061-FAD8C55C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9C6D1-BF4A-ABDA-51A2-3B63E648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8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FA7E0-3B38-4B35-206C-1F28EEBA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E74B5-D777-9108-A20D-EB6B14F0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AF355-97F1-024D-F0D8-C1CABBAF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9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D936-D79A-CEED-E278-12CE6429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1AF3-2890-0293-3907-4B19BEFF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F58B8-CB50-E240-E42B-866799AB9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A7513-68D3-00F6-0D2C-78B58807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6E9E3-BA6B-B520-F715-2DC49ED4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AD2C5-E2FF-F64F-B217-D3BD96CA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8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4B80-2B45-14DD-DF7A-DCA7030C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F7F5C-5D9F-4078-A5AB-305BF43A7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FE103-8713-C860-39DC-F0302386C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E9422-D0A2-F591-2F3A-AA124517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E4B71-0A2A-8E1F-761A-4754944E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4ABFC-639C-1B62-B267-C88702C5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04868-A1E0-A412-E2A0-C297B69A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155D5-7675-D22E-87A6-800376A3C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1F880-972B-156A-4CB7-48B6E5265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D7A9A-D858-9131-2F26-E6EB0D0A3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95AF-950A-612E-B43B-D0424E1A6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0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36B212-5413-1E7F-3843-1B549A0D1CCC}"/>
              </a:ext>
            </a:extLst>
          </p:cNvPr>
          <p:cNvSpPr txBox="1"/>
          <p:nvPr/>
        </p:nvSpPr>
        <p:spPr>
          <a:xfrm>
            <a:off x="1015409" y="1174897"/>
            <a:ext cx="9262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  </a:t>
            </a:r>
            <a:r>
              <a:rPr lang="en-US" sz="48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Refinement  </a:t>
            </a:r>
            <a:r>
              <a:rPr lang="en-US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32EBE-F1D4-8EB9-98E8-A83FF3CE8ADC}"/>
              </a:ext>
            </a:extLst>
          </p:cNvPr>
          <p:cNvSpPr txBox="1"/>
          <p:nvPr/>
        </p:nvSpPr>
        <p:spPr>
          <a:xfrm>
            <a:off x="836674" y="2905780"/>
            <a:ext cx="9619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Make prompt context smarter by re-visiting the source docs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D4731-252C-404B-2FAC-49036BE17955}"/>
              </a:ext>
            </a:extLst>
          </p:cNvPr>
          <p:cNvSpPr txBox="1"/>
          <p:nvPr/>
        </p:nvSpPr>
        <p:spPr>
          <a:xfrm>
            <a:off x="4598921" y="4605885"/>
            <a:ext cx="20954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Eric Saund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Mohit </a:t>
            </a:r>
            <a:r>
              <a:rPr lang="en-US" dirty="0" err="1"/>
              <a:t>Shankarvelu</a:t>
            </a:r>
            <a:endParaRPr lang="en-US" dirty="0"/>
          </a:p>
          <a:p>
            <a:pPr algn="ctr">
              <a:spcAft>
                <a:spcPts val="600"/>
              </a:spcAft>
            </a:pPr>
            <a:r>
              <a:rPr lang="en-US" dirty="0"/>
              <a:t>Tico </a:t>
            </a:r>
            <a:r>
              <a:rPr lang="en-US" dirty="0" err="1"/>
              <a:t>Ballagas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3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39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3D577-6434-E13A-3D1D-9BBB02B98930}"/>
              </a:ext>
            </a:extLst>
          </p:cNvPr>
          <p:cNvSpPr txBox="1"/>
          <p:nvPr/>
        </p:nvSpPr>
        <p:spPr>
          <a:xfrm>
            <a:off x="1610833" y="425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BBBC4-D0A3-AABC-AEE6-FBA941B9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5" y="1670815"/>
            <a:ext cx="2505075" cy="17049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B3DF47-B0EC-BE80-BDE8-1DB2264EA464}"/>
              </a:ext>
            </a:extLst>
          </p:cNvPr>
          <p:cNvCxnSpPr>
            <a:cxnSpLocks/>
          </p:cNvCxnSpPr>
          <p:nvPr/>
        </p:nvCxnSpPr>
        <p:spPr>
          <a:xfrm>
            <a:off x="2927693" y="2312583"/>
            <a:ext cx="1529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0B956C-EC04-A9CD-4974-09C1CDC69DEB}"/>
              </a:ext>
            </a:extLst>
          </p:cNvPr>
          <p:cNvSpPr txBox="1"/>
          <p:nvPr/>
        </p:nvSpPr>
        <p:spPr>
          <a:xfrm>
            <a:off x="3072902" y="18636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09532-1EEA-BB00-B1D9-B81C92F13593}"/>
              </a:ext>
            </a:extLst>
          </p:cNvPr>
          <p:cNvSpPr/>
          <p:nvPr/>
        </p:nvSpPr>
        <p:spPr>
          <a:xfrm>
            <a:off x="5310923" y="945793"/>
            <a:ext cx="1446028" cy="547577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How do I ...?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75A8E1-B07C-6867-861B-1E2C3514F676}"/>
              </a:ext>
            </a:extLst>
          </p:cNvPr>
          <p:cNvSpPr/>
          <p:nvPr/>
        </p:nvSpPr>
        <p:spPr>
          <a:xfrm>
            <a:off x="5121296" y="1725232"/>
            <a:ext cx="1911469" cy="547577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Why does this...?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DE552-AF83-C250-B682-0052D37EFDEA}"/>
              </a:ext>
            </a:extLst>
          </p:cNvPr>
          <p:cNvSpPr/>
          <p:nvPr/>
        </p:nvSpPr>
        <p:spPr>
          <a:xfrm>
            <a:off x="5375979" y="2539250"/>
            <a:ext cx="1604320" cy="547577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is the...?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CBC14-8A49-465A-7B32-2C5B20B05D31}"/>
              </a:ext>
            </a:extLst>
          </p:cNvPr>
          <p:cNvSpPr/>
          <p:nvPr/>
        </p:nvSpPr>
        <p:spPr>
          <a:xfrm>
            <a:off x="4885586" y="459958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ECA3B4-CB0F-D732-EF52-77629B334E00}"/>
              </a:ext>
            </a:extLst>
          </p:cNvPr>
          <p:cNvSpPr/>
          <p:nvPr/>
        </p:nvSpPr>
        <p:spPr>
          <a:xfrm>
            <a:off x="5703695" y="355186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5ED463-B01B-0CCF-46CC-C85ACA9465A3}"/>
              </a:ext>
            </a:extLst>
          </p:cNvPr>
          <p:cNvSpPr/>
          <p:nvPr/>
        </p:nvSpPr>
        <p:spPr>
          <a:xfrm>
            <a:off x="6605403" y="398344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9B9DF-D5C6-B6D9-E48F-C39DB9C79697}"/>
              </a:ext>
            </a:extLst>
          </p:cNvPr>
          <p:cNvSpPr/>
          <p:nvPr/>
        </p:nvSpPr>
        <p:spPr>
          <a:xfrm>
            <a:off x="6994687" y="1245514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684E5D-E250-A19F-18FB-823A43633B93}"/>
              </a:ext>
            </a:extLst>
          </p:cNvPr>
          <p:cNvSpPr/>
          <p:nvPr/>
        </p:nvSpPr>
        <p:spPr>
          <a:xfrm>
            <a:off x="7206832" y="2523303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3FD0D1-B217-C6A8-30E3-179A0BF9D17C}"/>
              </a:ext>
            </a:extLst>
          </p:cNvPr>
          <p:cNvSpPr/>
          <p:nvPr/>
        </p:nvSpPr>
        <p:spPr>
          <a:xfrm>
            <a:off x="4557944" y="2737984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726049-3B07-812F-059E-6F6D8EEC73E4}"/>
              </a:ext>
            </a:extLst>
          </p:cNvPr>
          <p:cNvSpPr/>
          <p:nvPr/>
        </p:nvSpPr>
        <p:spPr>
          <a:xfrm>
            <a:off x="4491093" y="1245514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205523-0A56-B93A-A664-354A8F0077E9}"/>
              </a:ext>
            </a:extLst>
          </p:cNvPr>
          <p:cNvSpPr/>
          <p:nvPr/>
        </p:nvSpPr>
        <p:spPr>
          <a:xfrm>
            <a:off x="5620405" y="3314802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414525-F474-BB02-F22B-D0E00F012C08}"/>
              </a:ext>
            </a:extLst>
          </p:cNvPr>
          <p:cNvSpPr/>
          <p:nvPr/>
        </p:nvSpPr>
        <p:spPr>
          <a:xfrm>
            <a:off x="6425514" y="3314802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459F8D5-DC78-6A34-7685-96161D08A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265" y="801503"/>
            <a:ext cx="3640634" cy="223153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967500-CCBD-FAE1-7005-54426B704657}"/>
              </a:ext>
            </a:extLst>
          </p:cNvPr>
          <p:cNvCxnSpPr>
            <a:cxnSpLocks/>
          </p:cNvCxnSpPr>
          <p:nvPr/>
        </p:nvCxnSpPr>
        <p:spPr>
          <a:xfrm flipV="1">
            <a:off x="7359698" y="2048269"/>
            <a:ext cx="954962" cy="103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DE9B7FF-B378-85D9-9E71-9FA9E18F950A}"/>
              </a:ext>
            </a:extLst>
          </p:cNvPr>
          <p:cNvSpPr/>
          <p:nvPr/>
        </p:nvSpPr>
        <p:spPr>
          <a:xfrm>
            <a:off x="6554779" y="5096841"/>
            <a:ext cx="847263" cy="3029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 Spec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0F973-2E9F-064A-D5F2-8D2F0F2E1C65}"/>
              </a:ext>
            </a:extLst>
          </p:cNvPr>
          <p:cNvSpPr/>
          <p:nvPr/>
        </p:nvSpPr>
        <p:spPr>
          <a:xfrm>
            <a:off x="7514650" y="5064001"/>
            <a:ext cx="870990" cy="478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Release Notes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A94FFF-06D5-D7ED-73D3-9D7380A0EF45}"/>
              </a:ext>
            </a:extLst>
          </p:cNvPr>
          <p:cNvSpPr/>
          <p:nvPr/>
        </p:nvSpPr>
        <p:spPr>
          <a:xfrm>
            <a:off x="6439354" y="4357589"/>
            <a:ext cx="870990" cy="478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DACC2A-06EC-35B2-C21F-D786FE50BEE0}"/>
              </a:ext>
            </a:extLst>
          </p:cNvPr>
          <p:cNvSpPr/>
          <p:nvPr/>
        </p:nvSpPr>
        <p:spPr>
          <a:xfrm>
            <a:off x="7466908" y="4467347"/>
            <a:ext cx="954962" cy="478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3714357A-DE1C-4750-96EF-B676E88C6C76}"/>
              </a:ext>
            </a:extLst>
          </p:cNvPr>
          <p:cNvSpPr/>
          <p:nvPr/>
        </p:nvSpPr>
        <p:spPr>
          <a:xfrm>
            <a:off x="6272569" y="4219944"/>
            <a:ext cx="2287772" cy="15232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C97EA28D-05BA-F0E7-6B03-42387EE7C271}"/>
              </a:ext>
            </a:extLst>
          </p:cNvPr>
          <p:cNvSpPr txBox="1"/>
          <p:nvPr/>
        </p:nvSpPr>
        <p:spPr>
          <a:xfrm>
            <a:off x="6762367" y="53577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</a:t>
            </a: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A7CF4C8A-E0A8-7315-F8D4-84215B3C21DB}"/>
              </a:ext>
            </a:extLst>
          </p:cNvPr>
          <p:cNvGrpSpPr/>
          <p:nvPr/>
        </p:nvGrpSpPr>
        <p:grpSpPr>
          <a:xfrm>
            <a:off x="4376441" y="4086777"/>
            <a:ext cx="1691729" cy="1256256"/>
            <a:chOff x="4247706" y="4341784"/>
            <a:chExt cx="1691729" cy="1256256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7CDD599A-5EAD-86E9-6195-3DE594FFCBF8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FA815FD6-BDBA-4E46-38CF-5AB843814988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DBE389C4-DB04-FF86-7715-81018AC659BE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55F75CD2-FFD8-9853-354F-B937CB6A3F3C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155114D1-97C9-219F-DB08-114471FD62C9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47AB85D2-6513-AECF-3B29-C882A3545E86}"/>
              </a:ext>
            </a:extLst>
          </p:cNvPr>
          <p:cNvGrpSpPr/>
          <p:nvPr/>
        </p:nvGrpSpPr>
        <p:grpSpPr>
          <a:xfrm>
            <a:off x="5285529" y="5601161"/>
            <a:ext cx="633686" cy="493784"/>
            <a:chOff x="4247706" y="4341784"/>
            <a:chExt cx="1691729" cy="1256256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C6DF31CE-67A3-F110-DE0C-1867ED8B7CFF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C5455C75-7C85-5134-D27B-106E784D7462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1A83213E-3ECB-4664-3038-E9FCF5D367D2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9" name="Rectangle: Rounded Corners 1038">
              <a:extLst>
                <a:ext uri="{FF2B5EF4-FFF2-40B4-BE49-F238E27FC236}">
                  <a16:creationId xmlns:a16="http://schemas.microsoft.com/office/drawing/2014/main" id="{DCC26DC1-D556-5ACE-8D2F-3290128C6A78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1C128A7A-CA7D-AE7D-4CD4-56776A216475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C92D21BE-CAA9-7ABA-4911-095582AB1C41}"/>
              </a:ext>
            </a:extLst>
          </p:cNvPr>
          <p:cNvGrpSpPr/>
          <p:nvPr/>
        </p:nvGrpSpPr>
        <p:grpSpPr>
          <a:xfrm>
            <a:off x="4405832" y="5469228"/>
            <a:ext cx="633686" cy="493784"/>
            <a:chOff x="4247706" y="4341784"/>
            <a:chExt cx="1691729" cy="1256256"/>
          </a:xfrm>
        </p:grpSpPr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A0149E90-D4B6-5084-5F39-43DD12E4456C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EFCA5CFE-65DB-610F-08BD-9481D28A695E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D23FD52F-9AA5-361A-4FED-993AFA786B03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5" name="Rectangle: Rounded Corners 1044">
              <a:extLst>
                <a:ext uri="{FF2B5EF4-FFF2-40B4-BE49-F238E27FC236}">
                  <a16:creationId xmlns:a16="http://schemas.microsoft.com/office/drawing/2014/main" id="{8EB82F4E-AE75-5C26-465C-D7FBF50B9C36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B694CEE0-2CD5-CD75-F5C6-547B72EF5FF5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096EECEA-3E4A-F1D6-1A73-853C637BBCF2}"/>
              </a:ext>
            </a:extLst>
          </p:cNvPr>
          <p:cNvGrpSpPr/>
          <p:nvPr/>
        </p:nvGrpSpPr>
        <p:grpSpPr>
          <a:xfrm>
            <a:off x="8597866" y="5514235"/>
            <a:ext cx="633686" cy="493784"/>
            <a:chOff x="4247706" y="4341784"/>
            <a:chExt cx="1691729" cy="1256256"/>
          </a:xfrm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C49F2BE0-3EC5-3AC4-15FB-FBEE2C802F4F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C270BB8A-EA9C-5419-DB86-7E23E7D3ABD3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BCFE052A-FC4D-E69B-ED05-B79E9DC69788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1" name="Rectangle: Rounded Corners 1050">
              <a:extLst>
                <a:ext uri="{FF2B5EF4-FFF2-40B4-BE49-F238E27FC236}">
                  <a16:creationId xmlns:a16="http://schemas.microsoft.com/office/drawing/2014/main" id="{0E75C5D3-9BAD-D20A-416C-A6BFD5BA3C77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EF578E29-BA55-7791-EA67-203CAF3DF356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6C542CC6-0CD9-4EFF-1D2A-30664AE8CB91}"/>
              </a:ext>
            </a:extLst>
          </p:cNvPr>
          <p:cNvGrpSpPr/>
          <p:nvPr/>
        </p:nvGrpSpPr>
        <p:grpSpPr>
          <a:xfrm>
            <a:off x="6289839" y="5811757"/>
            <a:ext cx="625969" cy="367023"/>
            <a:chOff x="4247706" y="4341784"/>
            <a:chExt cx="1691729" cy="1256256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2819D0EC-E390-6D48-D1F9-C0084DCCA3F1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39ECCC86-67C9-9760-C501-C02520242647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EC364F46-953F-8F0A-8F84-6011BB871742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7" name="Rectangle: Rounded Corners 1056">
              <a:extLst>
                <a:ext uri="{FF2B5EF4-FFF2-40B4-BE49-F238E27FC236}">
                  <a16:creationId xmlns:a16="http://schemas.microsoft.com/office/drawing/2014/main" id="{87EC690B-CA07-DF05-C2D6-A34AEDFB127A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D918F3E9-B9CD-DEBD-995F-ECF21F7BE4C0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684B893D-2859-6B58-3B18-A2AB5955A6C3}"/>
              </a:ext>
            </a:extLst>
          </p:cNvPr>
          <p:cNvGrpSpPr/>
          <p:nvPr/>
        </p:nvGrpSpPr>
        <p:grpSpPr>
          <a:xfrm>
            <a:off x="7443852" y="5806593"/>
            <a:ext cx="625969" cy="367023"/>
            <a:chOff x="4247706" y="4341784"/>
            <a:chExt cx="1691729" cy="1256256"/>
          </a:xfrm>
        </p:grpSpPr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807E5712-0DF5-BE11-C19C-7DDC8F02FE83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CB38C0FA-54CB-1F76-E4DA-03499B19F432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60849827-2B80-CB1D-805A-941305DB504E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3" name="Rectangle: Rounded Corners 1062">
              <a:extLst>
                <a:ext uri="{FF2B5EF4-FFF2-40B4-BE49-F238E27FC236}">
                  <a16:creationId xmlns:a16="http://schemas.microsoft.com/office/drawing/2014/main" id="{0491A199-251A-217A-69FB-294006F51AF7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E060063C-FF9D-CAD4-4F1A-606A19527FCE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5" name="TextBox 1064">
            <a:extLst>
              <a:ext uri="{FF2B5EF4-FFF2-40B4-BE49-F238E27FC236}">
                <a16:creationId xmlns:a16="http://schemas.microsoft.com/office/drawing/2014/main" id="{2FEBBF37-EF20-597D-D8E7-65996B2012D1}"/>
              </a:ext>
            </a:extLst>
          </p:cNvPr>
          <p:cNvSpPr txBox="1"/>
          <p:nvPr/>
        </p:nvSpPr>
        <p:spPr>
          <a:xfrm>
            <a:off x="4405832" y="6206933"/>
            <a:ext cx="412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B2911"/>
                </a:solidFill>
              </a:rPr>
              <a:t>Knowledge Source Docs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1C10DD5B-9685-7E76-65D3-6C999AE87B85}"/>
              </a:ext>
            </a:extLst>
          </p:cNvPr>
          <p:cNvCxnSpPr>
            <a:cxnSpLocks/>
          </p:cNvCxnSpPr>
          <p:nvPr/>
        </p:nvCxnSpPr>
        <p:spPr>
          <a:xfrm flipH="1">
            <a:off x="8490789" y="3314802"/>
            <a:ext cx="651780" cy="7923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id="{8A7B7448-6BA7-33B9-A859-675F88502D29}"/>
              </a:ext>
            </a:extLst>
          </p:cNvPr>
          <p:cNvSpPr txBox="1"/>
          <p:nvPr/>
        </p:nvSpPr>
        <p:spPr>
          <a:xfrm>
            <a:off x="149315" y="66414"/>
            <a:ext cx="4256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Application: Tech Support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9C3ED87D-433D-48F3-8183-AFD0A9719B19}"/>
              </a:ext>
            </a:extLst>
          </p:cNvPr>
          <p:cNvSpPr txBox="1"/>
          <p:nvPr/>
        </p:nvSpPr>
        <p:spPr>
          <a:xfrm>
            <a:off x="318190" y="3328322"/>
            <a:ext cx="220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Engineering Customer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08A2536E-3B61-4FA4-46A9-2FAB0A0683A7}"/>
              </a:ext>
            </a:extLst>
          </p:cNvPr>
          <p:cNvSpPr txBox="1"/>
          <p:nvPr/>
        </p:nvSpPr>
        <p:spPr>
          <a:xfrm>
            <a:off x="9858981" y="3044790"/>
            <a:ext cx="220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Tech Support Engineer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D7A67576-9619-7994-EC6D-2C0DEB46157B}"/>
              </a:ext>
            </a:extLst>
          </p:cNvPr>
          <p:cNvSpPr txBox="1"/>
          <p:nvPr/>
        </p:nvSpPr>
        <p:spPr>
          <a:xfrm>
            <a:off x="9231552" y="3538085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RAG !</a:t>
            </a:r>
          </a:p>
        </p:txBody>
      </p:sp>
    </p:spTree>
    <p:extLst>
      <p:ext uri="{BB962C8B-B14F-4D97-AF65-F5344CB8AC3E}">
        <p14:creationId xmlns:p14="http://schemas.microsoft.com/office/powerpoint/2010/main" val="321068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1029" grpId="0" animBg="1"/>
      <p:bldP spid="1030" grpId="0"/>
      <p:bldP spid="1065" grpId="0"/>
      <p:bldP spid="1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F821FBC-49B0-BD42-9415-D8EBBB81935C}"/>
              </a:ext>
            </a:extLst>
          </p:cNvPr>
          <p:cNvSpPr/>
          <p:nvPr/>
        </p:nvSpPr>
        <p:spPr>
          <a:xfrm>
            <a:off x="3840382" y="4002420"/>
            <a:ext cx="1459950" cy="4471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F3A51-5321-A75D-DA04-2DED4272F352}"/>
              </a:ext>
            </a:extLst>
          </p:cNvPr>
          <p:cNvSpPr txBox="1"/>
          <p:nvPr/>
        </p:nvSpPr>
        <p:spPr>
          <a:xfrm>
            <a:off x="391658" y="4762958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9AB87-B69B-DFAC-5AF5-9188BB731F21}"/>
              </a:ext>
            </a:extLst>
          </p:cNvPr>
          <p:cNvSpPr txBox="1"/>
          <p:nvPr/>
        </p:nvSpPr>
        <p:spPr>
          <a:xfrm>
            <a:off x="1675706" y="4670627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Elaboration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3F7A2-D285-6817-258A-975F59A5B2B9}"/>
              </a:ext>
            </a:extLst>
          </p:cNvPr>
          <p:cNvSpPr txBox="1"/>
          <p:nvPr/>
        </p:nvSpPr>
        <p:spPr>
          <a:xfrm>
            <a:off x="5048694" y="469397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chunks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B59BD-E2EA-EDF9-697B-8FA457FFBC7A}"/>
              </a:ext>
            </a:extLst>
          </p:cNvPr>
          <p:cNvSpPr txBox="1"/>
          <p:nvPr/>
        </p:nvSpPr>
        <p:spPr>
          <a:xfrm>
            <a:off x="2899099" y="467062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9BE6A-3A9A-852F-A2ED-C11FB923EA3F}"/>
              </a:ext>
            </a:extLst>
          </p:cNvPr>
          <p:cNvSpPr txBox="1"/>
          <p:nvPr/>
        </p:nvSpPr>
        <p:spPr>
          <a:xfrm>
            <a:off x="4048393" y="1969063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source docs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7A786D-FD70-8350-918D-7D376311368E}"/>
              </a:ext>
            </a:extLst>
          </p:cNvPr>
          <p:cNvSpPr txBox="1"/>
          <p:nvPr/>
        </p:nvSpPr>
        <p:spPr>
          <a:xfrm>
            <a:off x="8835806" y="4730479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LLM 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BC5FF-3F57-C2E4-6A3E-C1A4EE05D77A}"/>
              </a:ext>
            </a:extLst>
          </p:cNvPr>
          <p:cNvSpPr txBox="1"/>
          <p:nvPr/>
        </p:nvSpPr>
        <p:spPr>
          <a:xfrm>
            <a:off x="8046269" y="4085245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1377C-567C-98AE-D934-01725A1F908E}"/>
              </a:ext>
            </a:extLst>
          </p:cNvPr>
          <p:cNvSpPr txBox="1"/>
          <p:nvPr/>
        </p:nvSpPr>
        <p:spPr>
          <a:xfrm>
            <a:off x="10757708" y="4822811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LLM response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1E7AE7-BF61-79D9-9A78-44324E45EA5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361795" y="4901458"/>
            <a:ext cx="3139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2AD414-92DA-6F6C-6E0A-5F66C70C0B0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634623" y="4901457"/>
            <a:ext cx="26447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E3F129-79D3-6F9A-4988-AA808257E783}"/>
              </a:ext>
            </a:extLst>
          </p:cNvPr>
          <p:cNvCxnSpPr>
            <a:cxnSpLocks/>
          </p:cNvCxnSpPr>
          <p:nvPr/>
        </p:nvCxnSpPr>
        <p:spPr>
          <a:xfrm flipV="1">
            <a:off x="3620383" y="4471624"/>
            <a:ext cx="346793" cy="25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0A6EED-F5B0-D64D-06C5-DF923B35950A}"/>
              </a:ext>
            </a:extLst>
          </p:cNvPr>
          <p:cNvCxnSpPr>
            <a:cxnSpLocks/>
          </p:cNvCxnSpPr>
          <p:nvPr/>
        </p:nvCxnSpPr>
        <p:spPr>
          <a:xfrm>
            <a:off x="5058997" y="4465673"/>
            <a:ext cx="241335" cy="22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05318E-FEC5-D6CC-84FB-80F67A1413F0}"/>
              </a:ext>
            </a:extLst>
          </p:cNvPr>
          <p:cNvCxnSpPr>
            <a:cxnSpLocks/>
          </p:cNvCxnSpPr>
          <p:nvPr/>
        </p:nvCxnSpPr>
        <p:spPr>
          <a:xfrm>
            <a:off x="5932969" y="4984683"/>
            <a:ext cx="2763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096C41-1CEB-8C0C-CA2C-76A1EE03F12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403899" y="4546910"/>
            <a:ext cx="357630" cy="25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A8F84D9-CC7F-D4AC-D5B0-EC39BC0F255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9839607" y="4961311"/>
            <a:ext cx="9181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92A5AA-34C7-5BDC-9CF0-C554F2D1AEBB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522445" y="2811265"/>
            <a:ext cx="16365" cy="111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AA5DA45-1E41-6040-140D-F15E652299CB}"/>
              </a:ext>
            </a:extLst>
          </p:cNvPr>
          <p:cNvSpPr/>
          <p:nvPr/>
        </p:nvSpPr>
        <p:spPr>
          <a:xfrm>
            <a:off x="3026350" y="2977696"/>
            <a:ext cx="1382078" cy="781053"/>
          </a:xfrm>
          <a:prstGeom prst="ellipse">
            <a:avLst/>
          </a:prstGeom>
          <a:solidFill>
            <a:srgbClr val="FDF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B1A80-5DFC-75E4-1162-3B7510885B48}"/>
              </a:ext>
            </a:extLst>
          </p:cNvPr>
          <p:cNvSpPr txBox="1"/>
          <p:nvPr/>
        </p:nvSpPr>
        <p:spPr>
          <a:xfrm>
            <a:off x="362165" y="358634"/>
            <a:ext cx="409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Standard RAG Workflow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060E19-E064-94CA-A10E-289F5F713C36}"/>
              </a:ext>
            </a:extLst>
          </p:cNvPr>
          <p:cNvGrpSpPr/>
          <p:nvPr/>
        </p:nvGrpSpPr>
        <p:grpSpPr>
          <a:xfrm>
            <a:off x="4221967" y="2317481"/>
            <a:ext cx="633686" cy="493784"/>
            <a:chOff x="4247706" y="4341784"/>
            <a:chExt cx="1691729" cy="12562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9F1AC4-C43C-53CC-E1C8-FF609C96CE6F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EDE045-EFF9-02FA-A431-7B2069638B41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3A9F8A-A8B6-BEE8-E2A3-CFE0172B659F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95B332E-2CF2-D987-503C-7C847FA25240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76E9B4-8E4C-46FE-AA3D-6ABF9D1BA634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4E7B956-8C4B-EE5B-922C-4E398D0F7A5E}"/>
              </a:ext>
            </a:extLst>
          </p:cNvPr>
          <p:cNvSpPr txBox="1"/>
          <p:nvPr/>
        </p:nvSpPr>
        <p:spPr>
          <a:xfrm>
            <a:off x="3945827" y="408294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indexed chunks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0A1BAF-22F5-19EC-4F42-EAD1AFB1733B}"/>
              </a:ext>
            </a:extLst>
          </p:cNvPr>
          <p:cNvSpPr txBox="1"/>
          <p:nvPr/>
        </p:nvSpPr>
        <p:spPr>
          <a:xfrm>
            <a:off x="7495715" y="5039957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context prompt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82210E-105E-267D-0209-0AA18AAAF7EC}"/>
              </a:ext>
            </a:extLst>
          </p:cNvPr>
          <p:cNvSpPr txBox="1"/>
          <p:nvPr/>
        </p:nvSpPr>
        <p:spPr>
          <a:xfrm>
            <a:off x="10057245" y="4984683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</a:p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A8FD36-6AF5-8FF6-1FCE-6308801B5361}"/>
              </a:ext>
            </a:extLst>
          </p:cNvPr>
          <p:cNvSpPr txBox="1"/>
          <p:nvPr/>
        </p:nvSpPr>
        <p:spPr>
          <a:xfrm>
            <a:off x="5829677" y="5053644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re-ranking</a:t>
            </a:r>
          </a:p>
        </p:txBody>
      </p:sp>
    </p:spTree>
    <p:extLst>
      <p:ext uri="{BB962C8B-B14F-4D97-AF65-F5344CB8AC3E}">
        <p14:creationId xmlns:p14="http://schemas.microsoft.com/office/powerpoint/2010/main" val="355138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23B2844-8087-E524-B81D-0E44C8777311}"/>
              </a:ext>
            </a:extLst>
          </p:cNvPr>
          <p:cNvSpPr/>
          <p:nvPr/>
        </p:nvSpPr>
        <p:spPr>
          <a:xfrm>
            <a:off x="6732622" y="4244211"/>
            <a:ext cx="1030378" cy="79574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F821FBC-49B0-BD42-9415-D8EBBB81935C}"/>
              </a:ext>
            </a:extLst>
          </p:cNvPr>
          <p:cNvSpPr/>
          <p:nvPr/>
        </p:nvSpPr>
        <p:spPr>
          <a:xfrm>
            <a:off x="3840380" y="4002422"/>
            <a:ext cx="1459950" cy="4471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F3A51-5321-A75D-DA04-2DED4272F352}"/>
              </a:ext>
            </a:extLst>
          </p:cNvPr>
          <p:cNvSpPr txBox="1"/>
          <p:nvPr/>
        </p:nvSpPr>
        <p:spPr>
          <a:xfrm>
            <a:off x="391656" y="4762960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9AB87-B69B-DFAC-5AF5-9188BB731F21}"/>
              </a:ext>
            </a:extLst>
          </p:cNvPr>
          <p:cNvSpPr txBox="1"/>
          <p:nvPr/>
        </p:nvSpPr>
        <p:spPr>
          <a:xfrm>
            <a:off x="1675704" y="4670629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Elaboration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3F7A2-D285-6817-258A-975F59A5B2B9}"/>
              </a:ext>
            </a:extLst>
          </p:cNvPr>
          <p:cNvSpPr txBox="1"/>
          <p:nvPr/>
        </p:nvSpPr>
        <p:spPr>
          <a:xfrm>
            <a:off x="5048692" y="469397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chunks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B59BD-E2EA-EDF9-697B-8FA457FFBC7A}"/>
              </a:ext>
            </a:extLst>
          </p:cNvPr>
          <p:cNvSpPr txBox="1"/>
          <p:nvPr/>
        </p:nvSpPr>
        <p:spPr>
          <a:xfrm>
            <a:off x="2899097" y="467062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9BE6A-3A9A-852F-A2ED-C11FB923EA3F}"/>
              </a:ext>
            </a:extLst>
          </p:cNvPr>
          <p:cNvSpPr txBox="1"/>
          <p:nvPr/>
        </p:nvSpPr>
        <p:spPr>
          <a:xfrm>
            <a:off x="4048391" y="1969065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source docs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7A786D-FD70-8350-918D-7D376311368E}"/>
              </a:ext>
            </a:extLst>
          </p:cNvPr>
          <p:cNvSpPr txBox="1"/>
          <p:nvPr/>
        </p:nvSpPr>
        <p:spPr>
          <a:xfrm>
            <a:off x="8835804" y="4730481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LLM 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BC5FF-3F57-C2E4-6A3E-C1A4EE05D77A}"/>
              </a:ext>
            </a:extLst>
          </p:cNvPr>
          <p:cNvSpPr txBox="1"/>
          <p:nvPr/>
        </p:nvSpPr>
        <p:spPr>
          <a:xfrm>
            <a:off x="8046267" y="4085247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1377C-567C-98AE-D934-01725A1F908E}"/>
              </a:ext>
            </a:extLst>
          </p:cNvPr>
          <p:cNvSpPr txBox="1"/>
          <p:nvPr/>
        </p:nvSpPr>
        <p:spPr>
          <a:xfrm>
            <a:off x="10757706" y="4822813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LLM response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1E7AE7-BF61-79D9-9A78-44324E45EA5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361793" y="4901460"/>
            <a:ext cx="3139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2AD414-92DA-6F6C-6E0A-5F66C70C0B0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634621" y="4901459"/>
            <a:ext cx="26447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E3F129-79D3-6F9A-4988-AA808257E783}"/>
              </a:ext>
            </a:extLst>
          </p:cNvPr>
          <p:cNvCxnSpPr>
            <a:cxnSpLocks/>
          </p:cNvCxnSpPr>
          <p:nvPr/>
        </p:nvCxnSpPr>
        <p:spPr>
          <a:xfrm flipV="1">
            <a:off x="3620381" y="4471626"/>
            <a:ext cx="346793" cy="25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0A6EED-F5B0-D64D-06C5-DF923B35950A}"/>
              </a:ext>
            </a:extLst>
          </p:cNvPr>
          <p:cNvCxnSpPr>
            <a:cxnSpLocks/>
          </p:cNvCxnSpPr>
          <p:nvPr/>
        </p:nvCxnSpPr>
        <p:spPr>
          <a:xfrm>
            <a:off x="5058995" y="4465675"/>
            <a:ext cx="241335" cy="22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096C41-1CEB-8C0C-CA2C-76A1EE03F12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403897" y="4546912"/>
            <a:ext cx="357630" cy="25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A8F84D9-CC7F-D4AC-D5B0-EC39BC0F255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9839605" y="4961313"/>
            <a:ext cx="9181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92A5AA-34C7-5BDC-9CF0-C554F2D1AEBB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522443" y="2811267"/>
            <a:ext cx="16365" cy="111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AA5DA45-1E41-6040-140D-F15E652299CB}"/>
              </a:ext>
            </a:extLst>
          </p:cNvPr>
          <p:cNvSpPr/>
          <p:nvPr/>
        </p:nvSpPr>
        <p:spPr>
          <a:xfrm>
            <a:off x="3026348" y="2977698"/>
            <a:ext cx="1382078" cy="781053"/>
          </a:xfrm>
          <a:prstGeom prst="ellipse">
            <a:avLst/>
          </a:prstGeom>
          <a:solidFill>
            <a:srgbClr val="FDF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B1A80-5DFC-75E4-1162-3B7510885B48}"/>
              </a:ext>
            </a:extLst>
          </p:cNvPr>
          <p:cNvSpPr txBox="1"/>
          <p:nvPr/>
        </p:nvSpPr>
        <p:spPr>
          <a:xfrm>
            <a:off x="302261" y="261908"/>
            <a:ext cx="497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RAG with Context Refinement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060E19-E064-94CA-A10E-289F5F713C36}"/>
              </a:ext>
            </a:extLst>
          </p:cNvPr>
          <p:cNvGrpSpPr/>
          <p:nvPr/>
        </p:nvGrpSpPr>
        <p:grpSpPr>
          <a:xfrm>
            <a:off x="4221965" y="2317483"/>
            <a:ext cx="633686" cy="493784"/>
            <a:chOff x="4247706" y="4341784"/>
            <a:chExt cx="1691729" cy="12562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9F1AC4-C43C-53CC-E1C8-FF609C96CE6F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EDE045-EFF9-02FA-A431-7B2069638B41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3A9F8A-A8B6-BEE8-E2A3-CFE0172B659F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95B332E-2CF2-D987-503C-7C847FA25240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76E9B4-8E4C-46FE-AA3D-6ABF9D1BA634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4E7B956-8C4B-EE5B-922C-4E398D0F7A5E}"/>
              </a:ext>
            </a:extLst>
          </p:cNvPr>
          <p:cNvSpPr txBox="1"/>
          <p:nvPr/>
        </p:nvSpPr>
        <p:spPr>
          <a:xfrm>
            <a:off x="3945825" y="40829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indexed chunks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0A1BAF-22F5-19EC-4F42-EAD1AFB1733B}"/>
              </a:ext>
            </a:extLst>
          </p:cNvPr>
          <p:cNvSpPr txBox="1"/>
          <p:nvPr/>
        </p:nvSpPr>
        <p:spPr>
          <a:xfrm>
            <a:off x="7495713" y="5039959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context prompt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82210E-105E-267D-0209-0AA18AAAF7EC}"/>
              </a:ext>
            </a:extLst>
          </p:cNvPr>
          <p:cNvSpPr txBox="1"/>
          <p:nvPr/>
        </p:nvSpPr>
        <p:spPr>
          <a:xfrm>
            <a:off x="10057243" y="4984685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</a:p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865320-5D75-3028-6096-3F8094DF655E}"/>
              </a:ext>
            </a:extLst>
          </p:cNvPr>
          <p:cNvSpPr/>
          <p:nvPr/>
        </p:nvSpPr>
        <p:spPr>
          <a:xfrm>
            <a:off x="6436294" y="2809528"/>
            <a:ext cx="1653168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Context Refinement Agent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DD73D9-D590-7740-CCF3-DD9EA3D6C44C}"/>
              </a:ext>
            </a:extLst>
          </p:cNvPr>
          <p:cNvCxnSpPr>
            <a:cxnSpLocks/>
          </p:cNvCxnSpPr>
          <p:nvPr/>
        </p:nvCxnSpPr>
        <p:spPr>
          <a:xfrm flipH="1" flipV="1">
            <a:off x="5155825" y="2603895"/>
            <a:ext cx="1165231" cy="28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8D3279-8285-63E3-F540-2F9182A5C97D}"/>
              </a:ext>
            </a:extLst>
          </p:cNvPr>
          <p:cNvCxnSpPr>
            <a:cxnSpLocks/>
          </p:cNvCxnSpPr>
          <p:nvPr/>
        </p:nvCxnSpPr>
        <p:spPr>
          <a:xfrm>
            <a:off x="5135719" y="2785863"/>
            <a:ext cx="1130327" cy="25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92BCD1-9ACE-D281-939F-400D2873C2CC}"/>
              </a:ext>
            </a:extLst>
          </p:cNvPr>
          <p:cNvSpPr/>
          <p:nvPr/>
        </p:nvSpPr>
        <p:spPr>
          <a:xfrm>
            <a:off x="2153092" y="1674631"/>
            <a:ext cx="4635795" cy="2966482"/>
          </a:xfrm>
          <a:custGeom>
            <a:avLst/>
            <a:gdLst>
              <a:gd name="connsiteX0" fmla="*/ 0 w 4476307"/>
              <a:gd name="connsiteY0" fmla="*/ 2396939 h 2396939"/>
              <a:gd name="connsiteX1" fmla="*/ 616688 w 4476307"/>
              <a:gd name="connsiteY1" fmla="*/ 1041288 h 2396939"/>
              <a:gd name="connsiteX2" fmla="*/ 1823484 w 4476307"/>
              <a:gd name="connsiteY2" fmla="*/ 89674 h 2396939"/>
              <a:gd name="connsiteX3" fmla="*/ 3742660 w 4476307"/>
              <a:gd name="connsiteY3" fmla="*/ 105623 h 2396939"/>
              <a:gd name="connsiteX4" fmla="*/ 4476307 w 4476307"/>
              <a:gd name="connsiteY4" fmla="*/ 669149 h 2396939"/>
              <a:gd name="connsiteX0" fmla="*/ 0 w 4635795"/>
              <a:gd name="connsiteY0" fmla="*/ 2396939 h 2396939"/>
              <a:gd name="connsiteX1" fmla="*/ 616688 w 4635795"/>
              <a:gd name="connsiteY1" fmla="*/ 1041288 h 2396939"/>
              <a:gd name="connsiteX2" fmla="*/ 1823484 w 4635795"/>
              <a:gd name="connsiteY2" fmla="*/ 89674 h 2396939"/>
              <a:gd name="connsiteX3" fmla="*/ 3742660 w 4635795"/>
              <a:gd name="connsiteY3" fmla="*/ 105623 h 2396939"/>
              <a:gd name="connsiteX4" fmla="*/ 4635795 w 4635795"/>
              <a:gd name="connsiteY4" fmla="*/ 849563 h 2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795" h="2396939">
                <a:moveTo>
                  <a:pt x="0" y="2396939"/>
                </a:moveTo>
                <a:cubicBezTo>
                  <a:pt x="156387" y="1911385"/>
                  <a:pt x="312774" y="1425832"/>
                  <a:pt x="616688" y="1041288"/>
                </a:cubicBezTo>
                <a:cubicBezTo>
                  <a:pt x="920602" y="656744"/>
                  <a:pt x="1302489" y="245618"/>
                  <a:pt x="1823484" y="89674"/>
                </a:cubicBezTo>
                <a:cubicBezTo>
                  <a:pt x="2344479" y="-66270"/>
                  <a:pt x="3300523" y="9044"/>
                  <a:pt x="3742660" y="105623"/>
                </a:cubicBezTo>
                <a:cubicBezTo>
                  <a:pt x="4184797" y="202202"/>
                  <a:pt x="4490040" y="616089"/>
                  <a:pt x="4635795" y="84956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387863-B079-074E-5D52-F75993D4DFEC}"/>
              </a:ext>
            </a:extLst>
          </p:cNvPr>
          <p:cNvCxnSpPr>
            <a:cxnSpLocks/>
          </p:cNvCxnSpPr>
          <p:nvPr/>
        </p:nvCxnSpPr>
        <p:spPr>
          <a:xfrm>
            <a:off x="5694587" y="4657261"/>
            <a:ext cx="819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032AAE-BA84-AEF0-3FF5-DB9364010714}"/>
              </a:ext>
            </a:extLst>
          </p:cNvPr>
          <p:cNvCxnSpPr>
            <a:cxnSpLocks/>
          </p:cNvCxnSpPr>
          <p:nvPr/>
        </p:nvCxnSpPr>
        <p:spPr>
          <a:xfrm flipV="1">
            <a:off x="7100041" y="3790583"/>
            <a:ext cx="4591" cy="28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3C744D-9ABA-1A2D-F376-F8969157C169}"/>
              </a:ext>
            </a:extLst>
          </p:cNvPr>
          <p:cNvCxnSpPr>
            <a:cxnSpLocks/>
          </p:cNvCxnSpPr>
          <p:nvPr/>
        </p:nvCxnSpPr>
        <p:spPr>
          <a:xfrm>
            <a:off x="7278896" y="3798883"/>
            <a:ext cx="4591" cy="28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BAE900-5583-10E3-624F-902944319085}"/>
              </a:ext>
            </a:extLst>
          </p:cNvPr>
          <p:cNvCxnSpPr>
            <a:cxnSpLocks/>
          </p:cNvCxnSpPr>
          <p:nvPr/>
        </p:nvCxnSpPr>
        <p:spPr>
          <a:xfrm flipH="1">
            <a:off x="5395185" y="3507115"/>
            <a:ext cx="989666" cy="4657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E7A59B7-2849-1BEC-D951-A77F3A68F9E6}"/>
              </a:ext>
            </a:extLst>
          </p:cNvPr>
          <p:cNvSpPr txBox="1"/>
          <p:nvPr/>
        </p:nvSpPr>
        <p:spPr>
          <a:xfrm>
            <a:off x="6825528" y="4314981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knowledge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8BC8E6-237C-EB7C-630C-70CB253F73B0}"/>
              </a:ext>
            </a:extLst>
          </p:cNvPr>
          <p:cNvCxnSpPr>
            <a:cxnSpLocks/>
          </p:cNvCxnSpPr>
          <p:nvPr/>
        </p:nvCxnSpPr>
        <p:spPr>
          <a:xfrm>
            <a:off x="7876946" y="4943791"/>
            <a:ext cx="819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51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14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87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52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FF3A51-5321-A75D-DA04-2DED4272F352}"/>
              </a:ext>
            </a:extLst>
          </p:cNvPr>
          <p:cNvSpPr txBox="1"/>
          <p:nvPr/>
        </p:nvSpPr>
        <p:spPr>
          <a:xfrm>
            <a:off x="513931" y="4087792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9AB87-B69B-DFAC-5AF5-9188BB731F21}"/>
              </a:ext>
            </a:extLst>
          </p:cNvPr>
          <p:cNvSpPr txBox="1"/>
          <p:nvPr/>
        </p:nvSpPr>
        <p:spPr>
          <a:xfrm>
            <a:off x="1797979" y="3995461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Elaboration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3F7A2-D285-6817-258A-975F59A5B2B9}"/>
              </a:ext>
            </a:extLst>
          </p:cNvPr>
          <p:cNvSpPr txBox="1"/>
          <p:nvPr/>
        </p:nvSpPr>
        <p:spPr>
          <a:xfrm>
            <a:off x="5170967" y="4018804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chunks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B59BD-E2EA-EDF9-697B-8FA457FFBC7A}"/>
              </a:ext>
            </a:extLst>
          </p:cNvPr>
          <p:cNvSpPr txBox="1"/>
          <p:nvPr/>
        </p:nvSpPr>
        <p:spPr>
          <a:xfrm>
            <a:off x="3021372" y="3995458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9BE6A-3A9A-852F-A2ED-C11FB923EA3F}"/>
              </a:ext>
            </a:extLst>
          </p:cNvPr>
          <p:cNvSpPr txBox="1"/>
          <p:nvPr/>
        </p:nvSpPr>
        <p:spPr>
          <a:xfrm>
            <a:off x="3884153" y="340437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indexed chunks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EB7D8-12CD-B832-EEA5-54A2043909BE}"/>
              </a:ext>
            </a:extLst>
          </p:cNvPr>
          <p:cNvSpPr txBox="1"/>
          <p:nvPr/>
        </p:nvSpPr>
        <p:spPr>
          <a:xfrm>
            <a:off x="4002775" y="2003686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source docs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7A786D-FD70-8350-918D-7D376311368E}"/>
              </a:ext>
            </a:extLst>
          </p:cNvPr>
          <p:cNvSpPr txBox="1"/>
          <p:nvPr/>
        </p:nvSpPr>
        <p:spPr>
          <a:xfrm>
            <a:off x="8701214" y="4180123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LLM 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BC5FF-3F57-C2E4-6A3E-C1A4EE05D77A}"/>
              </a:ext>
            </a:extLst>
          </p:cNvPr>
          <p:cNvSpPr txBox="1"/>
          <p:nvPr/>
        </p:nvSpPr>
        <p:spPr>
          <a:xfrm>
            <a:off x="8168542" y="3410079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 system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1377C-567C-98AE-D934-01725A1F908E}"/>
              </a:ext>
            </a:extLst>
          </p:cNvPr>
          <p:cNvSpPr txBox="1"/>
          <p:nvPr/>
        </p:nvSpPr>
        <p:spPr>
          <a:xfrm>
            <a:off x="10416633" y="4171018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LLM response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0D7BA-9800-79D9-E9E4-382FBEE8A501}"/>
              </a:ext>
            </a:extLst>
          </p:cNvPr>
          <p:cNvSpPr txBox="1"/>
          <p:nvPr/>
        </p:nvSpPr>
        <p:spPr>
          <a:xfrm>
            <a:off x="7024972" y="3471030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knowledge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978649-3BED-BE56-3569-905FD216BA6B}"/>
              </a:ext>
            </a:extLst>
          </p:cNvPr>
          <p:cNvSpPr/>
          <p:nvPr/>
        </p:nvSpPr>
        <p:spPr>
          <a:xfrm>
            <a:off x="6558569" y="2134360"/>
            <a:ext cx="1653168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Context Refinement Agent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1E7AE7-BF61-79D9-9A78-44324E45EA5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484068" y="4226292"/>
            <a:ext cx="3139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2AD414-92DA-6F6C-6E0A-5F66C70C0B0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756896" y="4226291"/>
            <a:ext cx="26447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E3F129-79D3-6F9A-4988-AA808257E783}"/>
              </a:ext>
            </a:extLst>
          </p:cNvPr>
          <p:cNvCxnSpPr>
            <a:stCxn id="7" idx="0"/>
          </p:cNvCxnSpPr>
          <p:nvPr/>
        </p:nvCxnSpPr>
        <p:spPr>
          <a:xfrm flipV="1">
            <a:off x="3492014" y="3681374"/>
            <a:ext cx="470641" cy="31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0A6EED-F5B0-D64D-06C5-DF923B35950A}"/>
              </a:ext>
            </a:extLst>
          </p:cNvPr>
          <p:cNvCxnSpPr>
            <a:endCxn id="6" idx="0"/>
          </p:cNvCxnSpPr>
          <p:nvPr/>
        </p:nvCxnSpPr>
        <p:spPr>
          <a:xfrm>
            <a:off x="5021314" y="3737344"/>
            <a:ext cx="540145" cy="28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A7FF4B-2293-C1D6-8B96-F44A993C385C}"/>
              </a:ext>
            </a:extLst>
          </p:cNvPr>
          <p:cNvCxnSpPr/>
          <p:nvPr/>
        </p:nvCxnSpPr>
        <p:spPr>
          <a:xfrm flipH="1" flipV="1">
            <a:off x="5375266" y="2131828"/>
            <a:ext cx="1025533" cy="2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38B088-171F-B484-02D4-AEE115A4BB50}"/>
              </a:ext>
            </a:extLst>
          </p:cNvPr>
          <p:cNvCxnSpPr>
            <a:cxnSpLocks/>
          </p:cNvCxnSpPr>
          <p:nvPr/>
        </p:nvCxnSpPr>
        <p:spPr>
          <a:xfrm>
            <a:off x="5381991" y="2307288"/>
            <a:ext cx="976278" cy="20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46CD3D2-79EE-7111-BF85-370A19A72FCB}"/>
              </a:ext>
            </a:extLst>
          </p:cNvPr>
          <p:cNvSpPr/>
          <p:nvPr/>
        </p:nvSpPr>
        <p:spPr>
          <a:xfrm>
            <a:off x="2275367" y="1569005"/>
            <a:ext cx="4476307" cy="2396939"/>
          </a:xfrm>
          <a:custGeom>
            <a:avLst/>
            <a:gdLst>
              <a:gd name="connsiteX0" fmla="*/ 0 w 4476307"/>
              <a:gd name="connsiteY0" fmla="*/ 2396939 h 2396939"/>
              <a:gd name="connsiteX1" fmla="*/ 616688 w 4476307"/>
              <a:gd name="connsiteY1" fmla="*/ 1041288 h 2396939"/>
              <a:gd name="connsiteX2" fmla="*/ 1823484 w 4476307"/>
              <a:gd name="connsiteY2" fmla="*/ 89674 h 2396939"/>
              <a:gd name="connsiteX3" fmla="*/ 3742660 w 4476307"/>
              <a:gd name="connsiteY3" fmla="*/ 105623 h 2396939"/>
              <a:gd name="connsiteX4" fmla="*/ 4476307 w 4476307"/>
              <a:gd name="connsiteY4" fmla="*/ 669149 h 2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307" h="2396939">
                <a:moveTo>
                  <a:pt x="0" y="2396939"/>
                </a:moveTo>
                <a:cubicBezTo>
                  <a:pt x="156387" y="1911385"/>
                  <a:pt x="312774" y="1425832"/>
                  <a:pt x="616688" y="1041288"/>
                </a:cubicBezTo>
                <a:cubicBezTo>
                  <a:pt x="920602" y="656744"/>
                  <a:pt x="1302489" y="245618"/>
                  <a:pt x="1823484" y="89674"/>
                </a:cubicBezTo>
                <a:cubicBezTo>
                  <a:pt x="2344479" y="-66270"/>
                  <a:pt x="3300523" y="9044"/>
                  <a:pt x="3742660" y="105623"/>
                </a:cubicBezTo>
                <a:cubicBezTo>
                  <a:pt x="4184797" y="202202"/>
                  <a:pt x="4330552" y="435675"/>
                  <a:pt x="4476307" y="66914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E158DB-E90B-FF5E-5530-945EC656A527}"/>
              </a:ext>
            </a:extLst>
          </p:cNvPr>
          <p:cNvCxnSpPr>
            <a:cxnSpLocks/>
          </p:cNvCxnSpPr>
          <p:nvPr/>
        </p:nvCxnSpPr>
        <p:spPr>
          <a:xfrm flipV="1">
            <a:off x="5816862" y="3043470"/>
            <a:ext cx="888167" cy="93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93F311-5EEE-6FCB-FB28-BD14B88D3446}"/>
              </a:ext>
            </a:extLst>
          </p:cNvPr>
          <p:cNvCxnSpPr>
            <a:cxnSpLocks/>
          </p:cNvCxnSpPr>
          <p:nvPr/>
        </p:nvCxnSpPr>
        <p:spPr>
          <a:xfrm flipV="1">
            <a:off x="7222316" y="3115415"/>
            <a:ext cx="4591" cy="28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D162BC-743E-1AAF-4F16-C442E6BF7385}"/>
              </a:ext>
            </a:extLst>
          </p:cNvPr>
          <p:cNvCxnSpPr>
            <a:cxnSpLocks/>
          </p:cNvCxnSpPr>
          <p:nvPr/>
        </p:nvCxnSpPr>
        <p:spPr>
          <a:xfrm>
            <a:off x="7401171" y="3123715"/>
            <a:ext cx="4591" cy="28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05318E-FEC5-D6CC-84FB-80F67A1413F0}"/>
              </a:ext>
            </a:extLst>
          </p:cNvPr>
          <p:cNvCxnSpPr>
            <a:stCxn id="2" idx="2"/>
            <a:endCxn id="11" idx="1"/>
          </p:cNvCxnSpPr>
          <p:nvPr/>
        </p:nvCxnSpPr>
        <p:spPr>
          <a:xfrm>
            <a:off x="7504431" y="4117361"/>
            <a:ext cx="1196783" cy="20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096C41-1CEB-8C0C-CA2C-76A1EE03F12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675252" y="3871744"/>
            <a:ext cx="0" cy="30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A8F84D9-CC7F-D4AC-D5B0-EC39BC0F255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9705015" y="4309518"/>
            <a:ext cx="711618" cy="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5844060-6594-E0AB-BE76-E9DAFDFA09D5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4508683" y="2280685"/>
            <a:ext cx="0" cy="112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02E969FF-E2F8-2D10-9D2A-806F8341E7BD}"/>
              </a:ext>
            </a:extLst>
          </p:cNvPr>
          <p:cNvSpPr/>
          <p:nvPr/>
        </p:nvSpPr>
        <p:spPr>
          <a:xfrm>
            <a:off x="3169620" y="2438656"/>
            <a:ext cx="1285268" cy="7865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Preparation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FECE93-3A5F-47DB-DEF6-BCDE1FA4985F}"/>
              </a:ext>
            </a:extLst>
          </p:cNvPr>
          <p:cNvCxnSpPr/>
          <p:nvPr/>
        </p:nvCxnSpPr>
        <p:spPr>
          <a:xfrm flipH="1">
            <a:off x="5209953" y="2831947"/>
            <a:ext cx="1297173" cy="57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6C1-9C79-D420-922A-1B65A47DD5B1}"/>
              </a:ext>
            </a:extLst>
          </p:cNvPr>
          <p:cNvSpPr txBox="1"/>
          <p:nvPr/>
        </p:nvSpPr>
        <p:spPr>
          <a:xfrm>
            <a:off x="1178200" y="876508"/>
            <a:ext cx="391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 with Agent Context Refinement</a:t>
            </a:r>
          </a:p>
        </p:txBody>
      </p:sp>
    </p:spTree>
    <p:extLst>
      <p:ext uri="{BB962C8B-B14F-4D97-AF65-F5344CB8AC3E}">
        <p14:creationId xmlns:p14="http://schemas.microsoft.com/office/powerpoint/2010/main" val="248791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87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153</Words>
  <Application>Microsoft Office PowerPoint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Saund</dc:creator>
  <cp:lastModifiedBy>Eric Saund</cp:lastModifiedBy>
  <cp:revision>7</cp:revision>
  <dcterms:created xsi:type="dcterms:W3CDTF">2024-10-13T16:52:56Z</dcterms:created>
  <dcterms:modified xsi:type="dcterms:W3CDTF">2024-10-13T17:42:59Z</dcterms:modified>
</cp:coreProperties>
</file>