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428" r:id="rId2"/>
    <p:sldId id="472" r:id="rId3"/>
    <p:sldId id="473" r:id="rId4"/>
    <p:sldId id="427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8" r:id="rId24"/>
    <p:sldId id="453" r:id="rId25"/>
    <p:sldId id="454" r:id="rId26"/>
    <p:sldId id="467" r:id="rId27"/>
    <p:sldId id="455" r:id="rId28"/>
    <p:sldId id="468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9" r:id="rId37"/>
    <p:sldId id="463" r:id="rId38"/>
    <p:sldId id="470" r:id="rId39"/>
    <p:sldId id="464" r:id="rId40"/>
    <p:sldId id="465" r:id="rId41"/>
    <p:sldId id="466" r:id="rId42"/>
    <p:sldId id="471" r:id="rId43"/>
    <p:sldId id="47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24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7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B32AE-82A4-41AA-887A-35AFDDB158CC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9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4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find the first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802879" y="3666146"/>
            <a:ext cx="17091" cy="1529697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find the first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802879" y="3666146"/>
            <a:ext cx="427289" cy="1469876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9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find the first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802879" y="3666146"/>
            <a:ext cx="1034041" cy="1469876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5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find the first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802879" y="3666146"/>
            <a:ext cx="1034041" cy="1469876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9899" y="4036986"/>
            <a:ext cx="66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DFFB8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1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Second, we need to find the second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379277" y="3726364"/>
            <a:ext cx="867841" cy="137547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3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Second, we need to find the second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379277" y="3726364"/>
            <a:ext cx="867841" cy="137547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1282" y="3926041"/>
            <a:ext cx="66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DFFB8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1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Lastly, we need to find the third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811282" y="3657600"/>
            <a:ext cx="905854" cy="1461331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6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Lastly, we need to find the third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811282" y="3657600"/>
            <a:ext cx="905854" cy="1461331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4568" y="3867295"/>
            <a:ext cx="66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DFFB8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7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93720" y="1923607"/>
            <a:ext cx="66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DFFB8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1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we essentially broke it down into 3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are looking for the first character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are looking for the second character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are looking for the third character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2142" y="3896882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</a:p>
          <a:p>
            <a:pPr algn="ctr"/>
            <a:r>
              <a:rPr lang="en-US" sz="1400" dirty="0" smtClean="0"/>
              <a:t>Looking for First Char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4468" y="5251671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</a:p>
          <a:p>
            <a:pPr algn="ctr"/>
            <a:r>
              <a:rPr lang="en-US" sz="1400" dirty="0"/>
              <a:t>Looking for </a:t>
            </a:r>
            <a:r>
              <a:rPr lang="en-US" sz="1400" dirty="0" smtClean="0"/>
              <a:t>Second Char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475007" y="5251671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3</a:t>
            </a:r>
          </a:p>
          <a:p>
            <a:pPr algn="ctr"/>
            <a:r>
              <a:rPr lang="en-US" sz="1400" dirty="0" smtClean="0"/>
              <a:t>Looking for Third Char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037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 machine – a mathematical model of computation</a:t>
            </a:r>
          </a:p>
          <a:p>
            <a:pPr lvl="1"/>
            <a:r>
              <a:rPr lang="en-US" dirty="0" smtClean="0"/>
              <a:t>Essentially it is a way of describing a way something works in a series of </a:t>
            </a:r>
            <a:r>
              <a:rPr lang="en-US" u="sng" dirty="0" smtClean="0"/>
              <a:t>states</a:t>
            </a:r>
            <a:r>
              <a:rPr lang="en-US" dirty="0" smtClean="0"/>
              <a:t>, </a:t>
            </a:r>
            <a:r>
              <a:rPr lang="en-US" u="sng" dirty="0" smtClean="0"/>
              <a:t>actions</a:t>
            </a:r>
            <a:r>
              <a:rPr lang="en-US" dirty="0" smtClean="0"/>
              <a:t>, and </a:t>
            </a:r>
            <a:r>
              <a:rPr lang="en-US" u="sng" dirty="0" smtClean="0"/>
              <a:t>outputs</a:t>
            </a:r>
          </a:p>
          <a:p>
            <a:pPr lvl="1"/>
            <a:r>
              <a:rPr lang="en-US" dirty="0" smtClean="0"/>
              <a:t>Think of it as an organizational method:</a:t>
            </a:r>
          </a:p>
          <a:p>
            <a:pPr lvl="2"/>
            <a:r>
              <a:rPr lang="en-US" dirty="0" smtClean="0"/>
              <a:t>You can break down a mechanism into logical statements that execute when in a certain state, then determine which state to go to next.</a:t>
            </a:r>
          </a:p>
        </p:txBody>
      </p:sp>
    </p:spTree>
    <p:extLst>
      <p:ext uri="{BB962C8B-B14F-4D97-AF65-F5344CB8AC3E}">
        <p14:creationId xmlns:p14="http://schemas.microsoft.com/office/powerpoint/2010/main" val="31779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determine when it is okay to move to the next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</a:t>
            </a:r>
          </a:p>
          <a:p>
            <a:pPr marL="857256" lvl="1" indent="-457200"/>
            <a:r>
              <a:rPr lang="en-US" dirty="0" smtClean="0"/>
              <a:t>Move to State 2 when you see the first character</a:t>
            </a:r>
          </a:p>
          <a:p>
            <a:pPr marL="857256" lvl="1" indent="-457200"/>
            <a:r>
              <a:rPr lang="en-US" dirty="0" smtClean="0"/>
              <a:t>Otherwise stay in state 1.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0108" y="4515171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</a:p>
          <a:p>
            <a:pPr algn="ctr"/>
            <a:r>
              <a:rPr lang="en-US" sz="1400" dirty="0" smtClean="0"/>
              <a:t>Looking for First Char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91716" y="3855582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</a:p>
          <a:p>
            <a:pPr algn="ctr"/>
            <a:r>
              <a:rPr lang="en-US" sz="1400" dirty="0"/>
              <a:t>Looking for </a:t>
            </a:r>
            <a:r>
              <a:rPr lang="en-US" sz="1400" dirty="0" smtClean="0"/>
              <a:t>Second Char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691716" y="5174759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3</a:t>
            </a:r>
          </a:p>
          <a:p>
            <a:pPr algn="ctr"/>
            <a:r>
              <a:rPr lang="en-US" sz="1400" dirty="0" smtClean="0"/>
              <a:t>Looking for Third Char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340165" y="4453788"/>
            <a:ext cx="3351551" cy="659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340165" y="4254111"/>
            <a:ext cx="581114" cy="683663"/>
          </a:xfrm>
          <a:custGeom>
            <a:avLst/>
            <a:gdLst>
              <a:gd name="connsiteX0" fmla="*/ 0 w 581114"/>
              <a:gd name="connsiteY0" fmla="*/ 675118 h 683663"/>
              <a:gd name="connsiteX1" fmla="*/ 42729 w 581114"/>
              <a:gd name="connsiteY1" fmla="*/ 683663 h 683663"/>
              <a:gd name="connsiteX2" fmla="*/ 256374 w 581114"/>
              <a:gd name="connsiteY2" fmla="*/ 666572 h 683663"/>
              <a:gd name="connsiteX3" fmla="*/ 290557 w 581114"/>
              <a:gd name="connsiteY3" fmla="*/ 649480 h 683663"/>
              <a:gd name="connsiteX4" fmla="*/ 316195 w 581114"/>
              <a:gd name="connsiteY4" fmla="*/ 640934 h 683663"/>
              <a:gd name="connsiteX5" fmla="*/ 367470 w 581114"/>
              <a:gd name="connsiteY5" fmla="*/ 606751 h 683663"/>
              <a:gd name="connsiteX6" fmla="*/ 427290 w 581114"/>
              <a:gd name="connsiteY6" fmla="*/ 529839 h 683663"/>
              <a:gd name="connsiteX7" fmla="*/ 452928 w 581114"/>
              <a:gd name="connsiteY7" fmla="*/ 495656 h 683663"/>
              <a:gd name="connsiteX8" fmla="*/ 478565 w 581114"/>
              <a:gd name="connsiteY8" fmla="*/ 452927 h 683663"/>
              <a:gd name="connsiteX9" fmla="*/ 504202 w 581114"/>
              <a:gd name="connsiteY9" fmla="*/ 393106 h 683663"/>
              <a:gd name="connsiteX10" fmla="*/ 512748 w 581114"/>
              <a:gd name="connsiteY10" fmla="*/ 358923 h 683663"/>
              <a:gd name="connsiteX11" fmla="*/ 546931 w 581114"/>
              <a:gd name="connsiteY11" fmla="*/ 273465 h 683663"/>
              <a:gd name="connsiteX12" fmla="*/ 555477 w 581114"/>
              <a:gd name="connsiteY12" fmla="*/ 239282 h 683663"/>
              <a:gd name="connsiteX13" fmla="*/ 572569 w 581114"/>
              <a:gd name="connsiteY13" fmla="*/ 179462 h 683663"/>
              <a:gd name="connsiteX14" fmla="*/ 581114 w 581114"/>
              <a:gd name="connsiteY14" fmla="*/ 128187 h 683663"/>
              <a:gd name="connsiteX15" fmla="*/ 572569 w 581114"/>
              <a:gd name="connsiteY15" fmla="*/ 59820 h 683663"/>
              <a:gd name="connsiteX16" fmla="*/ 521294 w 581114"/>
              <a:gd name="connsiteY16" fmla="*/ 25637 h 683663"/>
              <a:gd name="connsiteX17" fmla="*/ 444382 w 581114"/>
              <a:gd name="connsiteY17" fmla="*/ 0 h 683663"/>
              <a:gd name="connsiteX18" fmla="*/ 162370 w 581114"/>
              <a:gd name="connsiteY18" fmla="*/ 8546 h 683663"/>
              <a:gd name="connsiteX19" fmla="*/ 136733 w 581114"/>
              <a:gd name="connsiteY19" fmla="*/ 25637 h 683663"/>
              <a:gd name="connsiteX20" fmla="*/ 94004 w 581114"/>
              <a:gd name="connsiteY20" fmla="*/ 68366 h 683663"/>
              <a:gd name="connsiteX21" fmla="*/ 51275 w 581114"/>
              <a:gd name="connsiteY21" fmla="*/ 111095 h 683663"/>
              <a:gd name="connsiteX22" fmla="*/ 34184 w 581114"/>
              <a:gd name="connsiteY22" fmla="*/ 136733 h 683663"/>
              <a:gd name="connsiteX23" fmla="*/ 8546 w 581114"/>
              <a:gd name="connsiteY23" fmla="*/ 153824 h 6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1114" h="683663">
                <a:moveTo>
                  <a:pt x="0" y="675118"/>
                </a:moveTo>
                <a:cubicBezTo>
                  <a:pt x="14243" y="677966"/>
                  <a:pt x="28204" y="683663"/>
                  <a:pt x="42729" y="683663"/>
                </a:cubicBezTo>
                <a:cubicBezTo>
                  <a:pt x="113824" y="683663"/>
                  <a:pt x="185693" y="674426"/>
                  <a:pt x="256374" y="666572"/>
                </a:cubicBezTo>
                <a:cubicBezTo>
                  <a:pt x="267768" y="660875"/>
                  <a:pt x="278848" y="654498"/>
                  <a:pt x="290557" y="649480"/>
                </a:cubicBezTo>
                <a:cubicBezTo>
                  <a:pt x="298837" y="645931"/>
                  <a:pt x="308320" y="645309"/>
                  <a:pt x="316195" y="640934"/>
                </a:cubicBezTo>
                <a:cubicBezTo>
                  <a:pt x="334152" y="630958"/>
                  <a:pt x="367470" y="606751"/>
                  <a:pt x="367470" y="606751"/>
                </a:cubicBezTo>
                <a:lnTo>
                  <a:pt x="427290" y="529839"/>
                </a:lnTo>
                <a:cubicBezTo>
                  <a:pt x="435974" y="518550"/>
                  <a:pt x="445600" y="507869"/>
                  <a:pt x="452928" y="495656"/>
                </a:cubicBezTo>
                <a:cubicBezTo>
                  <a:pt x="461474" y="481413"/>
                  <a:pt x="470499" y="467447"/>
                  <a:pt x="478565" y="452927"/>
                </a:cubicBezTo>
                <a:cubicBezTo>
                  <a:pt x="491970" y="428798"/>
                  <a:pt x="497083" y="418022"/>
                  <a:pt x="504202" y="393106"/>
                </a:cubicBezTo>
                <a:cubicBezTo>
                  <a:pt x="507429" y="381813"/>
                  <a:pt x="508798" y="369984"/>
                  <a:pt x="512748" y="358923"/>
                </a:cubicBezTo>
                <a:cubicBezTo>
                  <a:pt x="523067" y="330030"/>
                  <a:pt x="539490" y="303229"/>
                  <a:pt x="546931" y="273465"/>
                </a:cubicBezTo>
                <a:cubicBezTo>
                  <a:pt x="549780" y="262071"/>
                  <a:pt x="552250" y="250575"/>
                  <a:pt x="555477" y="239282"/>
                </a:cubicBezTo>
                <a:cubicBezTo>
                  <a:pt x="566336" y="201277"/>
                  <a:pt x="563665" y="223982"/>
                  <a:pt x="572569" y="179462"/>
                </a:cubicBezTo>
                <a:cubicBezTo>
                  <a:pt x="575967" y="162471"/>
                  <a:pt x="578266" y="145279"/>
                  <a:pt x="581114" y="128187"/>
                </a:cubicBezTo>
                <a:cubicBezTo>
                  <a:pt x="578266" y="105398"/>
                  <a:pt x="584141" y="79658"/>
                  <a:pt x="572569" y="59820"/>
                </a:cubicBezTo>
                <a:cubicBezTo>
                  <a:pt x="562219" y="42077"/>
                  <a:pt x="538386" y="37031"/>
                  <a:pt x="521294" y="25637"/>
                </a:cubicBezTo>
                <a:cubicBezTo>
                  <a:pt x="481240" y="-1065"/>
                  <a:pt x="505784" y="10234"/>
                  <a:pt x="444382" y="0"/>
                </a:cubicBezTo>
                <a:cubicBezTo>
                  <a:pt x="350378" y="2849"/>
                  <a:pt x="256092" y="736"/>
                  <a:pt x="162370" y="8546"/>
                </a:cubicBezTo>
                <a:cubicBezTo>
                  <a:pt x="152135" y="9399"/>
                  <a:pt x="143995" y="18375"/>
                  <a:pt x="136733" y="25637"/>
                </a:cubicBezTo>
                <a:cubicBezTo>
                  <a:pt x="79765" y="82606"/>
                  <a:pt x="162368" y="22793"/>
                  <a:pt x="94004" y="68366"/>
                </a:cubicBezTo>
                <a:cubicBezTo>
                  <a:pt x="48428" y="136734"/>
                  <a:pt x="108247" y="54123"/>
                  <a:pt x="51275" y="111095"/>
                </a:cubicBezTo>
                <a:cubicBezTo>
                  <a:pt x="44012" y="118358"/>
                  <a:pt x="42204" y="130317"/>
                  <a:pt x="34184" y="136733"/>
                </a:cubicBezTo>
                <a:cubicBezTo>
                  <a:pt x="5843" y="159405"/>
                  <a:pt x="8546" y="132087"/>
                  <a:pt x="8546" y="153824"/>
                </a:cubicBezTo>
              </a:path>
            </a:pathLst>
          </a:custGeom>
          <a:noFill/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8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determine when it is okay to move to the next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</a:t>
            </a:r>
          </a:p>
          <a:p>
            <a:pPr marL="857256" lvl="1" indent="-457200"/>
            <a:r>
              <a:rPr lang="en-US" dirty="0" smtClean="0"/>
              <a:t>Move to State 1 if the next character is not the second search character</a:t>
            </a:r>
          </a:p>
          <a:p>
            <a:pPr marL="857256" lvl="1" indent="-457200"/>
            <a:r>
              <a:rPr lang="en-US" dirty="0" smtClean="0"/>
              <a:t>Go to State 3 if it is</a:t>
            </a:r>
          </a:p>
          <a:p>
            <a:pPr marL="857256" lvl="1" indent="-457200"/>
            <a:r>
              <a:rPr lang="en-US" dirty="0" smtClean="0"/>
              <a:t>If the character is the first search character stay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0807" y="5051994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</a:p>
          <a:p>
            <a:pPr algn="ctr"/>
            <a:r>
              <a:rPr lang="en-US" sz="1400" dirty="0" smtClean="0"/>
              <a:t>Looking for First Char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2400" y="5051994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</a:p>
          <a:p>
            <a:pPr algn="ctr"/>
            <a:r>
              <a:rPr lang="en-US" sz="1400" dirty="0"/>
              <a:t>Looking for </a:t>
            </a:r>
            <a:r>
              <a:rPr lang="en-US" sz="1400" dirty="0" smtClean="0"/>
              <a:t>Second Char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708599" y="5051994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3</a:t>
            </a:r>
          </a:p>
          <a:p>
            <a:pPr algn="ctr"/>
            <a:r>
              <a:rPr lang="en-US" sz="1400" dirty="0" smtClean="0"/>
              <a:t>Looking for Third Char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630864" y="5650200"/>
            <a:ext cx="13815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630864" y="4832927"/>
            <a:ext cx="581114" cy="683663"/>
          </a:xfrm>
          <a:custGeom>
            <a:avLst/>
            <a:gdLst>
              <a:gd name="connsiteX0" fmla="*/ 0 w 581114"/>
              <a:gd name="connsiteY0" fmla="*/ 675118 h 683663"/>
              <a:gd name="connsiteX1" fmla="*/ 42729 w 581114"/>
              <a:gd name="connsiteY1" fmla="*/ 683663 h 683663"/>
              <a:gd name="connsiteX2" fmla="*/ 256374 w 581114"/>
              <a:gd name="connsiteY2" fmla="*/ 666572 h 683663"/>
              <a:gd name="connsiteX3" fmla="*/ 290557 w 581114"/>
              <a:gd name="connsiteY3" fmla="*/ 649480 h 683663"/>
              <a:gd name="connsiteX4" fmla="*/ 316195 w 581114"/>
              <a:gd name="connsiteY4" fmla="*/ 640934 h 683663"/>
              <a:gd name="connsiteX5" fmla="*/ 367470 w 581114"/>
              <a:gd name="connsiteY5" fmla="*/ 606751 h 683663"/>
              <a:gd name="connsiteX6" fmla="*/ 427290 w 581114"/>
              <a:gd name="connsiteY6" fmla="*/ 529839 h 683663"/>
              <a:gd name="connsiteX7" fmla="*/ 452928 w 581114"/>
              <a:gd name="connsiteY7" fmla="*/ 495656 h 683663"/>
              <a:gd name="connsiteX8" fmla="*/ 478565 w 581114"/>
              <a:gd name="connsiteY8" fmla="*/ 452927 h 683663"/>
              <a:gd name="connsiteX9" fmla="*/ 504202 w 581114"/>
              <a:gd name="connsiteY9" fmla="*/ 393106 h 683663"/>
              <a:gd name="connsiteX10" fmla="*/ 512748 w 581114"/>
              <a:gd name="connsiteY10" fmla="*/ 358923 h 683663"/>
              <a:gd name="connsiteX11" fmla="*/ 546931 w 581114"/>
              <a:gd name="connsiteY11" fmla="*/ 273465 h 683663"/>
              <a:gd name="connsiteX12" fmla="*/ 555477 w 581114"/>
              <a:gd name="connsiteY12" fmla="*/ 239282 h 683663"/>
              <a:gd name="connsiteX13" fmla="*/ 572569 w 581114"/>
              <a:gd name="connsiteY13" fmla="*/ 179462 h 683663"/>
              <a:gd name="connsiteX14" fmla="*/ 581114 w 581114"/>
              <a:gd name="connsiteY14" fmla="*/ 128187 h 683663"/>
              <a:gd name="connsiteX15" fmla="*/ 572569 w 581114"/>
              <a:gd name="connsiteY15" fmla="*/ 59820 h 683663"/>
              <a:gd name="connsiteX16" fmla="*/ 521294 w 581114"/>
              <a:gd name="connsiteY16" fmla="*/ 25637 h 683663"/>
              <a:gd name="connsiteX17" fmla="*/ 444382 w 581114"/>
              <a:gd name="connsiteY17" fmla="*/ 0 h 683663"/>
              <a:gd name="connsiteX18" fmla="*/ 162370 w 581114"/>
              <a:gd name="connsiteY18" fmla="*/ 8546 h 683663"/>
              <a:gd name="connsiteX19" fmla="*/ 136733 w 581114"/>
              <a:gd name="connsiteY19" fmla="*/ 25637 h 683663"/>
              <a:gd name="connsiteX20" fmla="*/ 94004 w 581114"/>
              <a:gd name="connsiteY20" fmla="*/ 68366 h 683663"/>
              <a:gd name="connsiteX21" fmla="*/ 51275 w 581114"/>
              <a:gd name="connsiteY21" fmla="*/ 111095 h 683663"/>
              <a:gd name="connsiteX22" fmla="*/ 34184 w 581114"/>
              <a:gd name="connsiteY22" fmla="*/ 136733 h 683663"/>
              <a:gd name="connsiteX23" fmla="*/ 8546 w 581114"/>
              <a:gd name="connsiteY23" fmla="*/ 153824 h 6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1114" h="683663">
                <a:moveTo>
                  <a:pt x="0" y="675118"/>
                </a:moveTo>
                <a:cubicBezTo>
                  <a:pt x="14243" y="677966"/>
                  <a:pt x="28204" y="683663"/>
                  <a:pt x="42729" y="683663"/>
                </a:cubicBezTo>
                <a:cubicBezTo>
                  <a:pt x="113824" y="683663"/>
                  <a:pt x="185693" y="674426"/>
                  <a:pt x="256374" y="666572"/>
                </a:cubicBezTo>
                <a:cubicBezTo>
                  <a:pt x="267768" y="660875"/>
                  <a:pt x="278848" y="654498"/>
                  <a:pt x="290557" y="649480"/>
                </a:cubicBezTo>
                <a:cubicBezTo>
                  <a:pt x="298837" y="645931"/>
                  <a:pt x="308320" y="645309"/>
                  <a:pt x="316195" y="640934"/>
                </a:cubicBezTo>
                <a:cubicBezTo>
                  <a:pt x="334152" y="630958"/>
                  <a:pt x="367470" y="606751"/>
                  <a:pt x="367470" y="606751"/>
                </a:cubicBezTo>
                <a:lnTo>
                  <a:pt x="427290" y="529839"/>
                </a:lnTo>
                <a:cubicBezTo>
                  <a:pt x="435974" y="518550"/>
                  <a:pt x="445600" y="507869"/>
                  <a:pt x="452928" y="495656"/>
                </a:cubicBezTo>
                <a:cubicBezTo>
                  <a:pt x="461474" y="481413"/>
                  <a:pt x="470499" y="467447"/>
                  <a:pt x="478565" y="452927"/>
                </a:cubicBezTo>
                <a:cubicBezTo>
                  <a:pt x="491970" y="428798"/>
                  <a:pt x="497083" y="418022"/>
                  <a:pt x="504202" y="393106"/>
                </a:cubicBezTo>
                <a:cubicBezTo>
                  <a:pt x="507429" y="381813"/>
                  <a:pt x="508798" y="369984"/>
                  <a:pt x="512748" y="358923"/>
                </a:cubicBezTo>
                <a:cubicBezTo>
                  <a:pt x="523067" y="330030"/>
                  <a:pt x="539490" y="303229"/>
                  <a:pt x="546931" y="273465"/>
                </a:cubicBezTo>
                <a:cubicBezTo>
                  <a:pt x="549780" y="262071"/>
                  <a:pt x="552250" y="250575"/>
                  <a:pt x="555477" y="239282"/>
                </a:cubicBezTo>
                <a:cubicBezTo>
                  <a:pt x="566336" y="201277"/>
                  <a:pt x="563665" y="223982"/>
                  <a:pt x="572569" y="179462"/>
                </a:cubicBezTo>
                <a:cubicBezTo>
                  <a:pt x="575967" y="162471"/>
                  <a:pt x="578266" y="145279"/>
                  <a:pt x="581114" y="128187"/>
                </a:cubicBezTo>
                <a:cubicBezTo>
                  <a:pt x="578266" y="105398"/>
                  <a:pt x="584141" y="79658"/>
                  <a:pt x="572569" y="59820"/>
                </a:cubicBezTo>
                <a:cubicBezTo>
                  <a:pt x="562219" y="42077"/>
                  <a:pt x="538386" y="37031"/>
                  <a:pt x="521294" y="25637"/>
                </a:cubicBezTo>
                <a:cubicBezTo>
                  <a:pt x="481240" y="-1065"/>
                  <a:pt x="505784" y="10234"/>
                  <a:pt x="444382" y="0"/>
                </a:cubicBezTo>
                <a:cubicBezTo>
                  <a:pt x="350378" y="2849"/>
                  <a:pt x="256092" y="736"/>
                  <a:pt x="162370" y="8546"/>
                </a:cubicBezTo>
                <a:cubicBezTo>
                  <a:pt x="152135" y="9399"/>
                  <a:pt x="143995" y="18375"/>
                  <a:pt x="136733" y="25637"/>
                </a:cubicBezTo>
                <a:cubicBezTo>
                  <a:pt x="79765" y="82606"/>
                  <a:pt x="162368" y="22793"/>
                  <a:pt x="94004" y="68366"/>
                </a:cubicBezTo>
                <a:cubicBezTo>
                  <a:pt x="48428" y="136734"/>
                  <a:pt x="108247" y="54123"/>
                  <a:pt x="51275" y="111095"/>
                </a:cubicBezTo>
                <a:cubicBezTo>
                  <a:pt x="44012" y="118358"/>
                  <a:pt x="42204" y="130317"/>
                  <a:pt x="34184" y="136733"/>
                </a:cubicBezTo>
                <a:cubicBezTo>
                  <a:pt x="5843" y="159405"/>
                  <a:pt x="8546" y="132087"/>
                  <a:pt x="8546" y="153824"/>
                </a:cubicBezTo>
              </a:path>
            </a:pathLst>
          </a:custGeom>
          <a:noFill/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22457" y="4830496"/>
            <a:ext cx="581114" cy="683663"/>
          </a:xfrm>
          <a:custGeom>
            <a:avLst/>
            <a:gdLst>
              <a:gd name="connsiteX0" fmla="*/ 0 w 581114"/>
              <a:gd name="connsiteY0" fmla="*/ 675118 h 683663"/>
              <a:gd name="connsiteX1" fmla="*/ 42729 w 581114"/>
              <a:gd name="connsiteY1" fmla="*/ 683663 h 683663"/>
              <a:gd name="connsiteX2" fmla="*/ 256374 w 581114"/>
              <a:gd name="connsiteY2" fmla="*/ 666572 h 683663"/>
              <a:gd name="connsiteX3" fmla="*/ 290557 w 581114"/>
              <a:gd name="connsiteY3" fmla="*/ 649480 h 683663"/>
              <a:gd name="connsiteX4" fmla="*/ 316195 w 581114"/>
              <a:gd name="connsiteY4" fmla="*/ 640934 h 683663"/>
              <a:gd name="connsiteX5" fmla="*/ 367470 w 581114"/>
              <a:gd name="connsiteY5" fmla="*/ 606751 h 683663"/>
              <a:gd name="connsiteX6" fmla="*/ 427290 w 581114"/>
              <a:gd name="connsiteY6" fmla="*/ 529839 h 683663"/>
              <a:gd name="connsiteX7" fmla="*/ 452928 w 581114"/>
              <a:gd name="connsiteY7" fmla="*/ 495656 h 683663"/>
              <a:gd name="connsiteX8" fmla="*/ 478565 w 581114"/>
              <a:gd name="connsiteY8" fmla="*/ 452927 h 683663"/>
              <a:gd name="connsiteX9" fmla="*/ 504202 w 581114"/>
              <a:gd name="connsiteY9" fmla="*/ 393106 h 683663"/>
              <a:gd name="connsiteX10" fmla="*/ 512748 w 581114"/>
              <a:gd name="connsiteY10" fmla="*/ 358923 h 683663"/>
              <a:gd name="connsiteX11" fmla="*/ 546931 w 581114"/>
              <a:gd name="connsiteY11" fmla="*/ 273465 h 683663"/>
              <a:gd name="connsiteX12" fmla="*/ 555477 w 581114"/>
              <a:gd name="connsiteY12" fmla="*/ 239282 h 683663"/>
              <a:gd name="connsiteX13" fmla="*/ 572569 w 581114"/>
              <a:gd name="connsiteY13" fmla="*/ 179462 h 683663"/>
              <a:gd name="connsiteX14" fmla="*/ 581114 w 581114"/>
              <a:gd name="connsiteY14" fmla="*/ 128187 h 683663"/>
              <a:gd name="connsiteX15" fmla="*/ 572569 w 581114"/>
              <a:gd name="connsiteY15" fmla="*/ 59820 h 683663"/>
              <a:gd name="connsiteX16" fmla="*/ 521294 w 581114"/>
              <a:gd name="connsiteY16" fmla="*/ 25637 h 683663"/>
              <a:gd name="connsiteX17" fmla="*/ 444382 w 581114"/>
              <a:gd name="connsiteY17" fmla="*/ 0 h 683663"/>
              <a:gd name="connsiteX18" fmla="*/ 162370 w 581114"/>
              <a:gd name="connsiteY18" fmla="*/ 8546 h 683663"/>
              <a:gd name="connsiteX19" fmla="*/ 136733 w 581114"/>
              <a:gd name="connsiteY19" fmla="*/ 25637 h 683663"/>
              <a:gd name="connsiteX20" fmla="*/ 94004 w 581114"/>
              <a:gd name="connsiteY20" fmla="*/ 68366 h 683663"/>
              <a:gd name="connsiteX21" fmla="*/ 51275 w 581114"/>
              <a:gd name="connsiteY21" fmla="*/ 111095 h 683663"/>
              <a:gd name="connsiteX22" fmla="*/ 34184 w 581114"/>
              <a:gd name="connsiteY22" fmla="*/ 136733 h 683663"/>
              <a:gd name="connsiteX23" fmla="*/ 8546 w 581114"/>
              <a:gd name="connsiteY23" fmla="*/ 153824 h 6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1114" h="683663">
                <a:moveTo>
                  <a:pt x="0" y="675118"/>
                </a:moveTo>
                <a:cubicBezTo>
                  <a:pt x="14243" y="677966"/>
                  <a:pt x="28204" y="683663"/>
                  <a:pt x="42729" y="683663"/>
                </a:cubicBezTo>
                <a:cubicBezTo>
                  <a:pt x="113824" y="683663"/>
                  <a:pt x="185693" y="674426"/>
                  <a:pt x="256374" y="666572"/>
                </a:cubicBezTo>
                <a:cubicBezTo>
                  <a:pt x="267768" y="660875"/>
                  <a:pt x="278848" y="654498"/>
                  <a:pt x="290557" y="649480"/>
                </a:cubicBezTo>
                <a:cubicBezTo>
                  <a:pt x="298837" y="645931"/>
                  <a:pt x="308320" y="645309"/>
                  <a:pt x="316195" y="640934"/>
                </a:cubicBezTo>
                <a:cubicBezTo>
                  <a:pt x="334152" y="630958"/>
                  <a:pt x="367470" y="606751"/>
                  <a:pt x="367470" y="606751"/>
                </a:cubicBezTo>
                <a:lnTo>
                  <a:pt x="427290" y="529839"/>
                </a:lnTo>
                <a:cubicBezTo>
                  <a:pt x="435974" y="518550"/>
                  <a:pt x="445600" y="507869"/>
                  <a:pt x="452928" y="495656"/>
                </a:cubicBezTo>
                <a:cubicBezTo>
                  <a:pt x="461474" y="481413"/>
                  <a:pt x="470499" y="467447"/>
                  <a:pt x="478565" y="452927"/>
                </a:cubicBezTo>
                <a:cubicBezTo>
                  <a:pt x="491970" y="428798"/>
                  <a:pt x="497083" y="418022"/>
                  <a:pt x="504202" y="393106"/>
                </a:cubicBezTo>
                <a:cubicBezTo>
                  <a:pt x="507429" y="381813"/>
                  <a:pt x="508798" y="369984"/>
                  <a:pt x="512748" y="358923"/>
                </a:cubicBezTo>
                <a:cubicBezTo>
                  <a:pt x="523067" y="330030"/>
                  <a:pt x="539490" y="303229"/>
                  <a:pt x="546931" y="273465"/>
                </a:cubicBezTo>
                <a:cubicBezTo>
                  <a:pt x="549780" y="262071"/>
                  <a:pt x="552250" y="250575"/>
                  <a:pt x="555477" y="239282"/>
                </a:cubicBezTo>
                <a:cubicBezTo>
                  <a:pt x="566336" y="201277"/>
                  <a:pt x="563665" y="223982"/>
                  <a:pt x="572569" y="179462"/>
                </a:cubicBezTo>
                <a:cubicBezTo>
                  <a:pt x="575967" y="162471"/>
                  <a:pt x="578266" y="145279"/>
                  <a:pt x="581114" y="128187"/>
                </a:cubicBezTo>
                <a:cubicBezTo>
                  <a:pt x="578266" y="105398"/>
                  <a:pt x="584141" y="79658"/>
                  <a:pt x="572569" y="59820"/>
                </a:cubicBezTo>
                <a:cubicBezTo>
                  <a:pt x="562219" y="42077"/>
                  <a:pt x="538386" y="37031"/>
                  <a:pt x="521294" y="25637"/>
                </a:cubicBezTo>
                <a:cubicBezTo>
                  <a:pt x="481240" y="-1065"/>
                  <a:pt x="505784" y="10234"/>
                  <a:pt x="444382" y="0"/>
                </a:cubicBezTo>
                <a:cubicBezTo>
                  <a:pt x="350378" y="2849"/>
                  <a:pt x="256092" y="736"/>
                  <a:pt x="162370" y="8546"/>
                </a:cubicBezTo>
                <a:cubicBezTo>
                  <a:pt x="152135" y="9399"/>
                  <a:pt x="143995" y="18375"/>
                  <a:pt x="136733" y="25637"/>
                </a:cubicBezTo>
                <a:cubicBezTo>
                  <a:pt x="79765" y="82606"/>
                  <a:pt x="162368" y="22793"/>
                  <a:pt x="94004" y="68366"/>
                </a:cubicBezTo>
                <a:cubicBezTo>
                  <a:pt x="48428" y="136734"/>
                  <a:pt x="108247" y="54123"/>
                  <a:pt x="51275" y="111095"/>
                </a:cubicBezTo>
                <a:cubicBezTo>
                  <a:pt x="44012" y="118358"/>
                  <a:pt x="42204" y="130317"/>
                  <a:pt x="34184" y="136733"/>
                </a:cubicBezTo>
                <a:cubicBezTo>
                  <a:pt x="5843" y="159405"/>
                  <a:pt x="8546" y="132087"/>
                  <a:pt x="8546" y="153824"/>
                </a:cubicBezTo>
              </a:path>
            </a:pathLst>
          </a:custGeom>
          <a:noFill/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5422457" y="5650200"/>
            <a:ext cx="1286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32105" y="5845323"/>
            <a:ext cx="3144852" cy="854580"/>
          </a:xfrm>
          <a:custGeom>
            <a:avLst/>
            <a:gdLst>
              <a:gd name="connsiteX0" fmla="*/ 2803020 w 3144852"/>
              <a:gd name="connsiteY0" fmla="*/ 0 h 854580"/>
              <a:gd name="connsiteX1" fmla="*/ 2845749 w 3144852"/>
              <a:gd name="connsiteY1" fmla="*/ 17092 h 854580"/>
              <a:gd name="connsiteX2" fmla="*/ 2922661 w 3144852"/>
              <a:gd name="connsiteY2" fmla="*/ 102550 h 854580"/>
              <a:gd name="connsiteX3" fmla="*/ 2956845 w 3144852"/>
              <a:gd name="connsiteY3" fmla="*/ 136733 h 854580"/>
              <a:gd name="connsiteX4" fmla="*/ 2999574 w 3144852"/>
              <a:gd name="connsiteY4" fmla="*/ 205099 h 854580"/>
              <a:gd name="connsiteX5" fmla="*/ 3050848 w 3144852"/>
              <a:gd name="connsiteY5" fmla="*/ 282012 h 854580"/>
              <a:gd name="connsiteX6" fmla="*/ 3076486 w 3144852"/>
              <a:gd name="connsiteY6" fmla="*/ 316195 h 854580"/>
              <a:gd name="connsiteX7" fmla="*/ 3093577 w 3144852"/>
              <a:gd name="connsiteY7" fmla="*/ 350378 h 854580"/>
              <a:gd name="connsiteX8" fmla="*/ 3127760 w 3144852"/>
              <a:gd name="connsiteY8" fmla="*/ 401653 h 854580"/>
              <a:gd name="connsiteX9" fmla="*/ 3144852 w 3144852"/>
              <a:gd name="connsiteY9" fmla="*/ 452927 h 854580"/>
              <a:gd name="connsiteX10" fmla="*/ 3136306 w 3144852"/>
              <a:gd name="connsiteY10" fmla="*/ 546931 h 854580"/>
              <a:gd name="connsiteX11" fmla="*/ 3093577 w 3144852"/>
              <a:gd name="connsiteY11" fmla="*/ 598206 h 854580"/>
              <a:gd name="connsiteX12" fmla="*/ 3025211 w 3144852"/>
              <a:gd name="connsiteY12" fmla="*/ 658027 h 854580"/>
              <a:gd name="connsiteX13" fmla="*/ 2999574 w 3144852"/>
              <a:gd name="connsiteY13" fmla="*/ 675118 h 854580"/>
              <a:gd name="connsiteX14" fmla="*/ 2973936 w 3144852"/>
              <a:gd name="connsiteY14" fmla="*/ 692210 h 854580"/>
              <a:gd name="connsiteX15" fmla="*/ 2948299 w 3144852"/>
              <a:gd name="connsiteY15" fmla="*/ 700756 h 854580"/>
              <a:gd name="connsiteX16" fmla="*/ 2897024 w 3144852"/>
              <a:gd name="connsiteY16" fmla="*/ 734939 h 854580"/>
              <a:gd name="connsiteX17" fmla="*/ 2871387 w 3144852"/>
              <a:gd name="connsiteY17" fmla="*/ 743484 h 854580"/>
              <a:gd name="connsiteX18" fmla="*/ 2837203 w 3144852"/>
              <a:gd name="connsiteY18" fmla="*/ 760576 h 854580"/>
              <a:gd name="connsiteX19" fmla="*/ 2794474 w 3144852"/>
              <a:gd name="connsiteY19" fmla="*/ 769122 h 854580"/>
              <a:gd name="connsiteX20" fmla="*/ 2768837 w 3144852"/>
              <a:gd name="connsiteY20" fmla="*/ 777668 h 854580"/>
              <a:gd name="connsiteX21" fmla="*/ 2726108 w 3144852"/>
              <a:gd name="connsiteY21" fmla="*/ 794759 h 854580"/>
              <a:gd name="connsiteX22" fmla="*/ 2700471 w 3144852"/>
              <a:gd name="connsiteY22" fmla="*/ 803305 h 854580"/>
              <a:gd name="connsiteX23" fmla="*/ 2666288 w 3144852"/>
              <a:gd name="connsiteY23" fmla="*/ 820397 h 854580"/>
              <a:gd name="connsiteX24" fmla="*/ 2640650 w 3144852"/>
              <a:gd name="connsiteY24" fmla="*/ 837488 h 854580"/>
              <a:gd name="connsiteX25" fmla="*/ 2597921 w 3144852"/>
              <a:gd name="connsiteY25" fmla="*/ 846034 h 854580"/>
              <a:gd name="connsiteX26" fmla="*/ 2572284 w 3144852"/>
              <a:gd name="connsiteY26" fmla="*/ 854580 h 854580"/>
              <a:gd name="connsiteX27" fmla="*/ 1427147 w 3144852"/>
              <a:gd name="connsiteY27" fmla="*/ 846034 h 854580"/>
              <a:gd name="connsiteX28" fmla="*/ 1367327 w 3144852"/>
              <a:gd name="connsiteY28" fmla="*/ 837488 h 854580"/>
              <a:gd name="connsiteX29" fmla="*/ 1264777 w 3144852"/>
              <a:gd name="connsiteY29" fmla="*/ 820397 h 854580"/>
              <a:gd name="connsiteX30" fmla="*/ 1222048 w 3144852"/>
              <a:gd name="connsiteY30" fmla="*/ 803305 h 854580"/>
              <a:gd name="connsiteX31" fmla="*/ 1187865 w 3144852"/>
              <a:gd name="connsiteY31" fmla="*/ 794759 h 854580"/>
              <a:gd name="connsiteX32" fmla="*/ 1119499 w 3144852"/>
              <a:gd name="connsiteY32" fmla="*/ 769122 h 854580"/>
              <a:gd name="connsiteX33" fmla="*/ 1093861 w 3144852"/>
              <a:gd name="connsiteY33" fmla="*/ 752030 h 854580"/>
              <a:gd name="connsiteX34" fmla="*/ 1068224 w 3144852"/>
              <a:gd name="connsiteY34" fmla="*/ 743484 h 854580"/>
              <a:gd name="connsiteX35" fmla="*/ 1034041 w 3144852"/>
              <a:gd name="connsiteY35" fmla="*/ 726393 h 854580"/>
              <a:gd name="connsiteX36" fmla="*/ 1008403 w 3144852"/>
              <a:gd name="connsiteY36" fmla="*/ 717847 h 854580"/>
              <a:gd name="connsiteX37" fmla="*/ 974220 w 3144852"/>
              <a:gd name="connsiteY37" fmla="*/ 700756 h 854580"/>
              <a:gd name="connsiteX38" fmla="*/ 931491 w 3144852"/>
              <a:gd name="connsiteY38" fmla="*/ 692210 h 854580"/>
              <a:gd name="connsiteX39" fmla="*/ 863125 w 3144852"/>
              <a:gd name="connsiteY39" fmla="*/ 666572 h 854580"/>
              <a:gd name="connsiteX40" fmla="*/ 786213 w 3144852"/>
              <a:gd name="connsiteY40" fmla="*/ 640935 h 854580"/>
              <a:gd name="connsiteX41" fmla="*/ 752030 w 3144852"/>
              <a:gd name="connsiteY41" fmla="*/ 623843 h 854580"/>
              <a:gd name="connsiteX42" fmla="*/ 683663 w 3144852"/>
              <a:gd name="connsiteY42" fmla="*/ 606752 h 854580"/>
              <a:gd name="connsiteX43" fmla="*/ 632388 w 3144852"/>
              <a:gd name="connsiteY43" fmla="*/ 572569 h 854580"/>
              <a:gd name="connsiteX44" fmla="*/ 555476 w 3144852"/>
              <a:gd name="connsiteY44" fmla="*/ 538385 h 854580"/>
              <a:gd name="connsiteX45" fmla="*/ 521293 w 3144852"/>
              <a:gd name="connsiteY45" fmla="*/ 521294 h 854580"/>
              <a:gd name="connsiteX46" fmla="*/ 495656 w 3144852"/>
              <a:gd name="connsiteY46" fmla="*/ 504202 h 854580"/>
              <a:gd name="connsiteX47" fmla="*/ 470018 w 3144852"/>
              <a:gd name="connsiteY47" fmla="*/ 495656 h 854580"/>
              <a:gd name="connsiteX48" fmla="*/ 444381 w 3144852"/>
              <a:gd name="connsiteY48" fmla="*/ 478565 h 854580"/>
              <a:gd name="connsiteX49" fmla="*/ 418744 w 3144852"/>
              <a:gd name="connsiteY49" fmla="*/ 470019 h 854580"/>
              <a:gd name="connsiteX50" fmla="*/ 350377 w 3144852"/>
              <a:gd name="connsiteY50" fmla="*/ 435836 h 854580"/>
              <a:gd name="connsiteX51" fmla="*/ 324740 w 3144852"/>
              <a:gd name="connsiteY51" fmla="*/ 418744 h 854580"/>
              <a:gd name="connsiteX52" fmla="*/ 299102 w 3144852"/>
              <a:gd name="connsiteY52" fmla="*/ 410198 h 854580"/>
              <a:gd name="connsiteX53" fmla="*/ 222190 w 3144852"/>
              <a:gd name="connsiteY53" fmla="*/ 367470 h 854580"/>
              <a:gd name="connsiteX54" fmla="*/ 196553 w 3144852"/>
              <a:gd name="connsiteY54" fmla="*/ 350378 h 854580"/>
              <a:gd name="connsiteX55" fmla="*/ 76912 w 3144852"/>
              <a:gd name="connsiteY55" fmla="*/ 316195 h 854580"/>
              <a:gd name="connsiteX56" fmla="*/ 0 w 3144852"/>
              <a:gd name="connsiteY56" fmla="*/ 316195 h 85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44852" h="854580">
                <a:moveTo>
                  <a:pt x="2803020" y="0"/>
                </a:moveTo>
                <a:cubicBezTo>
                  <a:pt x="2817263" y="5697"/>
                  <a:pt x="2833343" y="8069"/>
                  <a:pt x="2845749" y="17092"/>
                </a:cubicBezTo>
                <a:cubicBezTo>
                  <a:pt x="2898063" y="55139"/>
                  <a:pt x="2887843" y="62759"/>
                  <a:pt x="2922661" y="102550"/>
                </a:cubicBezTo>
                <a:cubicBezTo>
                  <a:pt x="2933272" y="114677"/>
                  <a:pt x="2945450" y="125339"/>
                  <a:pt x="2956845" y="136733"/>
                </a:cubicBezTo>
                <a:cubicBezTo>
                  <a:pt x="2989321" y="217926"/>
                  <a:pt x="2954504" y="147152"/>
                  <a:pt x="2999574" y="205099"/>
                </a:cubicBezTo>
                <a:cubicBezTo>
                  <a:pt x="3059528" y="282182"/>
                  <a:pt x="3012326" y="230651"/>
                  <a:pt x="3050848" y="282012"/>
                </a:cubicBezTo>
                <a:cubicBezTo>
                  <a:pt x="3059394" y="293406"/>
                  <a:pt x="3068937" y="304117"/>
                  <a:pt x="3076486" y="316195"/>
                </a:cubicBezTo>
                <a:cubicBezTo>
                  <a:pt x="3083238" y="326998"/>
                  <a:pt x="3087023" y="339454"/>
                  <a:pt x="3093577" y="350378"/>
                </a:cubicBezTo>
                <a:cubicBezTo>
                  <a:pt x="3104145" y="367992"/>
                  <a:pt x="3121264" y="382166"/>
                  <a:pt x="3127760" y="401653"/>
                </a:cubicBezTo>
                <a:lnTo>
                  <a:pt x="3144852" y="452927"/>
                </a:lnTo>
                <a:cubicBezTo>
                  <a:pt x="3142003" y="484262"/>
                  <a:pt x="3142898" y="516166"/>
                  <a:pt x="3136306" y="546931"/>
                </a:cubicBezTo>
                <a:cubicBezTo>
                  <a:pt x="3132633" y="564072"/>
                  <a:pt x="3102801" y="587138"/>
                  <a:pt x="3093577" y="598206"/>
                </a:cubicBezTo>
                <a:cubicBezTo>
                  <a:pt x="3049066" y="651619"/>
                  <a:pt x="3117084" y="596778"/>
                  <a:pt x="3025211" y="658027"/>
                </a:cubicBezTo>
                <a:lnTo>
                  <a:pt x="2999574" y="675118"/>
                </a:lnTo>
                <a:cubicBezTo>
                  <a:pt x="2991028" y="680815"/>
                  <a:pt x="2983680" y="688962"/>
                  <a:pt x="2973936" y="692210"/>
                </a:cubicBezTo>
                <a:cubicBezTo>
                  <a:pt x="2965390" y="695059"/>
                  <a:pt x="2956173" y="696381"/>
                  <a:pt x="2948299" y="700756"/>
                </a:cubicBezTo>
                <a:cubicBezTo>
                  <a:pt x="2930342" y="710732"/>
                  <a:pt x="2916512" y="728444"/>
                  <a:pt x="2897024" y="734939"/>
                </a:cubicBezTo>
                <a:cubicBezTo>
                  <a:pt x="2888478" y="737787"/>
                  <a:pt x="2879667" y="739936"/>
                  <a:pt x="2871387" y="743484"/>
                </a:cubicBezTo>
                <a:cubicBezTo>
                  <a:pt x="2859677" y="748502"/>
                  <a:pt x="2849289" y="756547"/>
                  <a:pt x="2837203" y="760576"/>
                </a:cubicBezTo>
                <a:cubicBezTo>
                  <a:pt x="2823423" y="765169"/>
                  <a:pt x="2808565" y="765599"/>
                  <a:pt x="2794474" y="769122"/>
                </a:cubicBezTo>
                <a:cubicBezTo>
                  <a:pt x="2785735" y="771307"/>
                  <a:pt x="2777271" y="774505"/>
                  <a:pt x="2768837" y="777668"/>
                </a:cubicBezTo>
                <a:cubicBezTo>
                  <a:pt x="2754474" y="783054"/>
                  <a:pt x="2740471" y="789373"/>
                  <a:pt x="2726108" y="794759"/>
                </a:cubicBezTo>
                <a:cubicBezTo>
                  <a:pt x="2717674" y="797922"/>
                  <a:pt x="2708751" y="799756"/>
                  <a:pt x="2700471" y="803305"/>
                </a:cubicBezTo>
                <a:cubicBezTo>
                  <a:pt x="2688762" y="808323"/>
                  <a:pt x="2677349" y="814077"/>
                  <a:pt x="2666288" y="820397"/>
                </a:cubicBezTo>
                <a:cubicBezTo>
                  <a:pt x="2657370" y="825493"/>
                  <a:pt x="2650267" y="833882"/>
                  <a:pt x="2640650" y="837488"/>
                </a:cubicBezTo>
                <a:cubicBezTo>
                  <a:pt x="2627050" y="842588"/>
                  <a:pt x="2612012" y="842511"/>
                  <a:pt x="2597921" y="846034"/>
                </a:cubicBezTo>
                <a:cubicBezTo>
                  <a:pt x="2589182" y="848219"/>
                  <a:pt x="2580830" y="851731"/>
                  <a:pt x="2572284" y="854580"/>
                </a:cubicBezTo>
                <a:lnTo>
                  <a:pt x="1427147" y="846034"/>
                </a:lnTo>
                <a:cubicBezTo>
                  <a:pt x="1407007" y="845748"/>
                  <a:pt x="1387293" y="840150"/>
                  <a:pt x="1367327" y="837488"/>
                </a:cubicBezTo>
                <a:cubicBezTo>
                  <a:pt x="1329987" y="832509"/>
                  <a:pt x="1299414" y="831942"/>
                  <a:pt x="1264777" y="820397"/>
                </a:cubicBezTo>
                <a:cubicBezTo>
                  <a:pt x="1250224" y="815546"/>
                  <a:pt x="1236601" y="808156"/>
                  <a:pt x="1222048" y="803305"/>
                </a:cubicBezTo>
                <a:cubicBezTo>
                  <a:pt x="1210906" y="799591"/>
                  <a:pt x="1199158" y="797986"/>
                  <a:pt x="1187865" y="794759"/>
                </a:cubicBezTo>
                <a:cubicBezTo>
                  <a:pt x="1170611" y="789829"/>
                  <a:pt x="1131533" y="775139"/>
                  <a:pt x="1119499" y="769122"/>
                </a:cubicBezTo>
                <a:cubicBezTo>
                  <a:pt x="1110312" y="764529"/>
                  <a:pt x="1103048" y="756623"/>
                  <a:pt x="1093861" y="752030"/>
                </a:cubicBezTo>
                <a:cubicBezTo>
                  <a:pt x="1085804" y="748001"/>
                  <a:pt x="1076504" y="747032"/>
                  <a:pt x="1068224" y="743484"/>
                </a:cubicBezTo>
                <a:cubicBezTo>
                  <a:pt x="1056515" y="738466"/>
                  <a:pt x="1045750" y="731411"/>
                  <a:pt x="1034041" y="726393"/>
                </a:cubicBezTo>
                <a:cubicBezTo>
                  <a:pt x="1025761" y="722845"/>
                  <a:pt x="1016683" y="721395"/>
                  <a:pt x="1008403" y="717847"/>
                </a:cubicBezTo>
                <a:cubicBezTo>
                  <a:pt x="996694" y="712829"/>
                  <a:pt x="986305" y="704784"/>
                  <a:pt x="974220" y="700756"/>
                </a:cubicBezTo>
                <a:cubicBezTo>
                  <a:pt x="960440" y="696163"/>
                  <a:pt x="945734" y="695059"/>
                  <a:pt x="931491" y="692210"/>
                </a:cubicBezTo>
                <a:cubicBezTo>
                  <a:pt x="878837" y="657106"/>
                  <a:pt x="937042" y="691211"/>
                  <a:pt x="863125" y="666572"/>
                </a:cubicBezTo>
                <a:cubicBezTo>
                  <a:pt x="756982" y="631191"/>
                  <a:pt x="908669" y="665427"/>
                  <a:pt x="786213" y="640935"/>
                </a:cubicBezTo>
                <a:cubicBezTo>
                  <a:pt x="774819" y="635238"/>
                  <a:pt x="764116" y="627871"/>
                  <a:pt x="752030" y="623843"/>
                </a:cubicBezTo>
                <a:cubicBezTo>
                  <a:pt x="729745" y="616415"/>
                  <a:pt x="683663" y="606752"/>
                  <a:pt x="683663" y="606752"/>
                </a:cubicBezTo>
                <a:cubicBezTo>
                  <a:pt x="666571" y="595358"/>
                  <a:pt x="650761" y="581756"/>
                  <a:pt x="632388" y="572569"/>
                </a:cubicBezTo>
                <a:cubicBezTo>
                  <a:pt x="548258" y="530503"/>
                  <a:pt x="653656" y="582020"/>
                  <a:pt x="555476" y="538385"/>
                </a:cubicBezTo>
                <a:cubicBezTo>
                  <a:pt x="543835" y="533211"/>
                  <a:pt x="532354" y="527614"/>
                  <a:pt x="521293" y="521294"/>
                </a:cubicBezTo>
                <a:cubicBezTo>
                  <a:pt x="512376" y="516198"/>
                  <a:pt x="504842" y="508795"/>
                  <a:pt x="495656" y="504202"/>
                </a:cubicBezTo>
                <a:cubicBezTo>
                  <a:pt x="487599" y="500173"/>
                  <a:pt x="478075" y="499685"/>
                  <a:pt x="470018" y="495656"/>
                </a:cubicBezTo>
                <a:cubicBezTo>
                  <a:pt x="460832" y="491063"/>
                  <a:pt x="453567" y="483158"/>
                  <a:pt x="444381" y="478565"/>
                </a:cubicBezTo>
                <a:cubicBezTo>
                  <a:pt x="436324" y="474537"/>
                  <a:pt x="426945" y="473747"/>
                  <a:pt x="418744" y="470019"/>
                </a:cubicBezTo>
                <a:cubicBezTo>
                  <a:pt x="395549" y="459476"/>
                  <a:pt x="371576" y="449969"/>
                  <a:pt x="350377" y="435836"/>
                </a:cubicBezTo>
                <a:cubicBezTo>
                  <a:pt x="341831" y="430139"/>
                  <a:pt x="333926" y="423337"/>
                  <a:pt x="324740" y="418744"/>
                </a:cubicBezTo>
                <a:cubicBezTo>
                  <a:pt x="316683" y="414715"/>
                  <a:pt x="306977" y="414573"/>
                  <a:pt x="299102" y="410198"/>
                </a:cubicBezTo>
                <a:cubicBezTo>
                  <a:pt x="210952" y="361226"/>
                  <a:pt x="280200" y="386804"/>
                  <a:pt x="222190" y="367470"/>
                </a:cubicBezTo>
                <a:cubicBezTo>
                  <a:pt x="213644" y="361773"/>
                  <a:pt x="205938" y="354549"/>
                  <a:pt x="196553" y="350378"/>
                </a:cubicBezTo>
                <a:cubicBezTo>
                  <a:pt x="178417" y="342317"/>
                  <a:pt x="90494" y="316195"/>
                  <a:pt x="76912" y="316195"/>
                </a:cubicBezTo>
                <a:lnTo>
                  <a:pt x="0" y="316195"/>
                </a:lnTo>
              </a:path>
            </a:pathLst>
          </a:custGeom>
          <a:noFill/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need to determine when it is okay to move to the next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</a:t>
            </a:r>
          </a:p>
          <a:p>
            <a:pPr marL="857256" lvl="1" indent="-457200"/>
            <a:r>
              <a:rPr lang="en-US" dirty="0" smtClean="0"/>
              <a:t>Complete the machine if the character is the third search character</a:t>
            </a:r>
          </a:p>
          <a:p>
            <a:pPr marL="857256" lvl="1" indent="-457200"/>
            <a:r>
              <a:rPr lang="en-US" dirty="0" smtClean="0"/>
              <a:t>Go back to state one otherwise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0807" y="5051994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</a:p>
          <a:p>
            <a:pPr algn="ctr"/>
            <a:r>
              <a:rPr lang="en-US" sz="1400" dirty="0" smtClean="0"/>
              <a:t>Looking for First Char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2400" y="5051994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</a:p>
          <a:p>
            <a:pPr algn="ctr"/>
            <a:r>
              <a:rPr lang="en-US" sz="1400" dirty="0"/>
              <a:t>Looking for </a:t>
            </a:r>
            <a:r>
              <a:rPr lang="en-US" sz="1400" dirty="0" smtClean="0"/>
              <a:t>Second Char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419854" y="5051994"/>
            <a:ext cx="1410057" cy="119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3</a:t>
            </a:r>
          </a:p>
          <a:p>
            <a:pPr algn="ctr"/>
            <a:r>
              <a:rPr lang="en-US" sz="1400" dirty="0" smtClean="0"/>
              <a:t>Looking for Third Char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630864" y="5650200"/>
            <a:ext cx="13815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630864" y="4832927"/>
            <a:ext cx="581114" cy="683663"/>
          </a:xfrm>
          <a:custGeom>
            <a:avLst/>
            <a:gdLst>
              <a:gd name="connsiteX0" fmla="*/ 0 w 581114"/>
              <a:gd name="connsiteY0" fmla="*/ 675118 h 683663"/>
              <a:gd name="connsiteX1" fmla="*/ 42729 w 581114"/>
              <a:gd name="connsiteY1" fmla="*/ 683663 h 683663"/>
              <a:gd name="connsiteX2" fmla="*/ 256374 w 581114"/>
              <a:gd name="connsiteY2" fmla="*/ 666572 h 683663"/>
              <a:gd name="connsiteX3" fmla="*/ 290557 w 581114"/>
              <a:gd name="connsiteY3" fmla="*/ 649480 h 683663"/>
              <a:gd name="connsiteX4" fmla="*/ 316195 w 581114"/>
              <a:gd name="connsiteY4" fmla="*/ 640934 h 683663"/>
              <a:gd name="connsiteX5" fmla="*/ 367470 w 581114"/>
              <a:gd name="connsiteY5" fmla="*/ 606751 h 683663"/>
              <a:gd name="connsiteX6" fmla="*/ 427290 w 581114"/>
              <a:gd name="connsiteY6" fmla="*/ 529839 h 683663"/>
              <a:gd name="connsiteX7" fmla="*/ 452928 w 581114"/>
              <a:gd name="connsiteY7" fmla="*/ 495656 h 683663"/>
              <a:gd name="connsiteX8" fmla="*/ 478565 w 581114"/>
              <a:gd name="connsiteY8" fmla="*/ 452927 h 683663"/>
              <a:gd name="connsiteX9" fmla="*/ 504202 w 581114"/>
              <a:gd name="connsiteY9" fmla="*/ 393106 h 683663"/>
              <a:gd name="connsiteX10" fmla="*/ 512748 w 581114"/>
              <a:gd name="connsiteY10" fmla="*/ 358923 h 683663"/>
              <a:gd name="connsiteX11" fmla="*/ 546931 w 581114"/>
              <a:gd name="connsiteY11" fmla="*/ 273465 h 683663"/>
              <a:gd name="connsiteX12" fmla="*/ 555477 w 581114"/>
              <a:gd name="connsiteY12" fmla="*/ 239282 h 683663"/>
              <a:gd name="connsiteX13" fmla="*/ 572569 w 581114"/>
              <a:gd name="connsiteY13" fmla="*/ 179462 h 683663"/>
              <a:gd name="connsiteX14" fmla="*/ 581114 w 581114"/>
              <a:gd name="connsiteY14" fmla="*/ 128187 h 683663"/>
              <a:gd name="connsiteX15" fmla="*/ 572569 w 581114"/>
              <a:gd name="connsiteY15" fmla="*/ 59820 h 683663"/>
              <a:gd name="connsiteX16" fmla="*/ 521294 w 581114"/>
              <a:gd name="connsiteY16" fmla="*/ 25637 h 683663"/>
              <a:gd name="connsiteX17" fmla="*/ 444382 w 581114"/>
              <a:gd name="connsiteY17" fmla="*/ 0 h 683663"/>
              <a:gd name="connsiteX18" fmla="*/ 162370 w 581114"/>
              <a:gd name="connsiteY18" fmla="*/ 8546 h 683663"/>
              <a:gd name="connsiteX19" fmla="*/ 136733 w 581114"/>
              <a:gd name="connsiteY19" fmla="*/ 25637 h 683663"/>
              <a:gd name="connsiteX20" fmla="*/ 94004 w 581114"/>
              <a:gd name="connsiteY20" fmla="*/ 68366 h 683663"/>
              <a:gd name="connsiteX21" fmla="*/ 51275 w 581114"/>
              <a:gd name="connsiteY21" fmla="*/ 111095 h 683663"/>
              <a:gd name="connsiteX22" fmla="*/ 34184 w 581114"/>
              <a:gd name="connsiteY22" fmla="*/ 136733 h 683663"/>
              <a:gd name="connsiteX23" fmla="*/ 8546 w 581114"/>
              <a:gd name="connsiteY23" fmla="*/ 153824 h 6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1114" h="683663">
                <a:moveTo>
                  <a:pt x="0" y="675118"/>
                </a:moveTo>
                <a:cubicBezTo>
                  <a:pt x="14243" y="677966"/>
                  <a:pt x="28204" y="683663"/>
                  <a:pt x="42729" y="683663"/>
                </a:cubicBezTo>
                <a:cubicBezTo>
                  <a:pt x="113824" y="683663"/>
                  <a:pt x="185693" y="674426"/>
                  <a:pt x="256374" y="666572"/>
                </a:cubicBezTo>
                <a:cubicBezTo>
                  <a:pt x="267768" y="660875"/>
                  <a:pt x="278848" y="654498"/>
                  <a:pt x="290557" y="649480"/>
                </a:cubicBezTo>
                <a:cubicBezTo>
                  <a:pt x="298837" y="645931"/>
                  <a:pt x="308320" y="645309"/>
                  <a:pt x="316195" y="640934"/>
                </a:cubicBezTo>
                <a:cubicBezTo>
                  <a:pt x="334152" y="630958"/>
                  <a:pt x="367470" y="606751"/>
                  <a:pt x="367470" y="606751"/>
                </a:cubicBezTo>
                <a:lnTo>
                  <a:pt x="427290" y="529839"/>
                </a:lnTo>
                <a:cubicBezTo>
                  <a:pt x="435974" y="518550"/>
                  <a:pt x="445600" y="507869"/>
                  <a:pt x="452928" y="495656"/>
                </a:cubicBezTo>
                <a:cubicBezTo>
                  <a:pt x="461474" y="481413"/>
                  <a:pt x="470499" y="467447"/>
                  <a:pt x="478565" y="452927"/>
                </a:cubicBezTo>
                <a:cubicBezTo>
                  <a:pt x="491970" y="428798"/>
                  <a:pt x="497083" y="418022"/>
                  <a:pt x="504202" y="393106"/>
                </a:cubicBezTo>
                <a:cubicBezTo>
                  <a:pt x="507429" y="381813"/>
                  <a:pt x="508798" y="369984"/>
                  <a:pt x="512748" y="358923"/>
                </a:cubicBezTo>
                <a:cubicBezTo>
                  <a:pt x="523067" y="330030"/>
                  <a:pt x="539490" y="303229"/>
                  <a:pt x="546931" y="273465"/>
                </a:cubicBezTo>
                <a:cubicBezTo>
                  <a:pt x="549780" y="262071"/>
                  <a:pt x="552250" y="250575"/>
                  <a:pt x="555477" y="239282"/>
                </a:cubicBezTo>
                <a:cubicBezTo>
                  <a:pt x="566336" y="201277"/>
                  <a:pt x="563665" y="223982"/>
                  <a:pt x="572569" y="179462"/>
                </a:cubicBezTo>
                <a:cubicBezTo>
                  <a:pt x="575967" y="162471"/>
                  <a:pt x="578266" y="145279"/>
                  <a:pt x="581114" y="128187"/>
                </a:cubicBezTo>
                <a:cubicBezTo>
                  <a:pt x="578266" y="105398"/>
                  <a:pt x="584141" y="79658"/>
                  <a:pt x="572569" y="59820"/>
                </a:cubicBezTo>
                <a:cubicBezTo>
                  <a:pt x="562219" y="42077"/>
                  <a:pt x="538386" y="37031"/>
                  <a:pt x="521294" y="25637"/>
                </a:cubicBezTo>
                <a:cubicBezTo>
                  <a:pt x="481240" y="-1065"/>
                  <a:pt x="505784" y="10234"/>
                  <a:pt x="444382" y="0"/>
                </a:cubicBezTo>
                <a:cubicBezTo>
                  <a:pt x="350378" y="2849"/>
                  <a:pt x="256092" y="736"/>
                  <a:pt x="162370" y="8546"/>
                </a:cubicBezTo>
                <a:cubicBezTo>
                  <a:pt x="152135" y="9399"/>
                  <a:pt x="143995" y="18375"/>
                  <a:pt x="136733" y="25637"/>
                </a:cubicBezTo>
                <a:cubicBezTo>
                  <a:pt x="79765" y="82606"/>
                  <a:pt x="162368" y="22793"/>
                  <a:pt x="94004" y="68366"/>
                </a:cubicBezTo>
                <a:cubicBezTo>
                  <a:pt x="48428" y="136734"/>
                  <a:pt x="108247" y="54123"/>
                  <a:pt x="51275" y="111095"/>
                </a:cubicBezTo>
                <a:cubicBezTo>
                  <a:pt x="44012" y="118358"/>
                  <a:pt x="42204" y="130317"/>
                  <a:pt x="34184" y="136733"/>
                </a:cubicBezTo>
                <a:cubicBezTo>
                  <a:pt x="5843" y="159405"/>
                  <a:pt x="8546" y="132087"/>
                  <a:pt x="8546" y="153824"/>
                </a:cubicBezTo>
              </a:path>
            </a:pathLst>
          </a:custGeom>
          <a:noFill/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22457" y="4830496"/>
            <a:ext cx="581114" cy="683663"/>
          </a:xfrm>
          <a:custGeom>
            <a:avLst/>
            <a:gdLst>
              <a:gd name="connsiteX0" fmla="*/ 0 w 581114"/>
              <a:gd name="connsiteY0" fmla="*/ 675118 h 683663"/>
              <a:gd name="connsiteX1" fmla="*/ 42729 w 581114"/>
              <a:gd name="connsiteY1" fmla="*/ 683663 h 683663"/>
              <a:gd name="connsiteX2" fmla="*/ 256374 w 581114"/>
              <a:gd name="connsiteY2" fmla="*/ 666572 h 683663"/>
              <a:gd name="connsiteX3" fmla="*/ 290557 w 581114"/>
              <a:gd name="connsiteY3" fmla="*/ 649480 h 683663"/>
              <a:gd name="connsiteX4" fmla="*/ 316195 w 581114"/>
              <a:gd name="connsiteY4" fmla="*/ 640934 h 683663"/>
              <a:gd name="connsiteX5" fmla="*/ 367470 w 581114"/>
              <a:gd name="connsiteY5" fmla="*/ 606751 h 683663"/>
              <a:gd name="connsiteX6" fmla="*/ 427290 w 581114"/>
              <a:gd name="connsiteY6" fmla="*/ 529839 h 683663"/>
              <a:gd name="connsiteX7" fmla="*/ 452928 w 581114"/>
              <a:gd name="connsiteY7" fmla="*/ 495656 h 683663"/>
              <a:gd name="connsiteX8" fmla="*/ 478565 w 581114"/>
              <a:gd name="connsiteY8" fmla="*/ 452927 h 683663"/>
              <a:gd name="connsiteX9" fmla="*/ 504202 w 581114"/>
              <a:gd name="connsiteY9" fmla="*/ 393106 h 683663"/>
              <a:gd name="connsiteX10" fmla="*/ 512748 w 581114"/>
              <a:gd name="connsiteY10" fmla="*/ 358923 h 683663"/>
              <a:gd name="connsiteX11" fmla="*/ 546931 w 581114"/>
              <a:gd name="connsiteY11" fmla="*/ 273465 h 683663"/>
              <a:gd name="connsiteX12" fmla="*/ 555477 w 581114"/>
              <a:gd name="connsiteY12" fmla="*/ 239282 h 683663"/>
              <a:gd name="connsiteX13" fmla="*/ 572569 w 581114"/>
              <a:gd name="connsiteY13" fmla="*/ 179462 h 683663"/>
              <a:gd name="connsiteX14" fmla="*/ 581114 w 581114"/>
              <a:gd name="connsiteY14" fmla="*/ 128187 h 683663"/>
              <a:gd name="connsiteX15" fmla="*/ 572569 w 581114"/>
              <a:gd name="connsiteY15" fmla="*/ 59820 h 683663"/>
              <a:gd name="connsiteX16" fmla="*/ 521294 w 581114"/>
              <a:gd name="connsiteY16" fmla="*/ 25637 h 683663"/>
              <a:gd name="connsiteX17" fmla="*/ 444382 w 581114"/>
              <a:gd name="connsiteY17" fmla="*/ 0 h 683663"/>
              <a:gd name="connsiteX18" fmla="*/ 162370 w 581114"/>
              <a:gd name="connsiteY18" fmla="*/ 8546 h 683663"/>
              <a:gd name="connsiteX19" fmla="*/ 136733 w 581114"/>
              <a:gd name="connsiteY19" fmla="*/ 25637 h 683663"/>
              <a:gd name="connsiteX20" fmla="*/ 94004 w 581114"/>
              <a:gd name="connsiteY20" fmla="*/ 68366 h 683663"/>
              <a:gd name="connsiteX21" fmla="*/ 51275 w 581114"/>
              <a:gd name="connsiteY21" fmla="*/ 111095 h 683663"/>
              <a:gd name="connsiteX22" fmla="*/ 34184 w 581114"/>
              <a:gd name="connsiteY22" fmla="*/ 136733 h 683663"/>
              <a:gd name="connsiteX23" fmla="*/ 8546 w 581114"/>
              <a:gd name="connsiteY23" fmla="*/ 153824 h 68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1114" h="683663">
                <a:moveTo>
                  <a:pt x="0" y="675118"/>
                </a:moveTo>
                <a:cubicBezTo>
                  <a:pt x="14243" y="677966"/>
                  <a:pt x="28204" y="683663"/>
                  <a:pt x="42729" y="683663"/>
                </a:cubicBezTo>
                <a:cubicBezTo>
                  <a:pt x="113824" y="683663"/>
                  <a:pt x="185693" y="674426"/>
                  <a:pt x="256374" y="666572"/>
                </a:cubicBezTo>
                <a:cubicBezTo>
                  <a:pt x="267768" y="660875"/>
                  <a:pt x="278848" y="654498"/>
                  <a:pt x="290557" y="649480"/>
                </a:cubicBezTo>
                <a:cubicBezTo>
                  <a:pt x="298837" y="645931"/>
                  <a:pt x="308320" y="645309"/>
                  <a:pt x="316195" y="640934"/>
                </a:cubicBezTo>
                <a:cubicBezTo>
                  <a:pt x="334152" y="630958"/>
                  <a:pt x="367470" y="606751"/>
                  <a:pt x="367470" y="606751"/>
                </a:cubicBezTo>
                <a:lnTo>
                  <a:pt x="427290" y="529839"/>
                </a:lnTo>
                <a:cubicBezTo>
                  <a:pt x="435974" y="518550"/>
                  <a:pt x="445600" y="507869"/>
                  <a:pt x="452928" y="495656"/>
                </a:cubicBezTo>
                <a:cubicBezTo>
                  <a:pt x="461474" y="481413"/>
                  <a:pt x="470499" y="467447"/>
                  <a:pt x="478565" y="452927"/>
                </a:cubicBezTo>
                <a:cubicBezTo>
                  <a:pt x="491970" y="428798"/>
                  <a:pt x="497083" y="418022"/>
                  <a:pt x="504202" y="393106"/>
                </a:cubicBezTo>
                <a:cubicBezTo>
                  <a:pt x="507429" y="381813"/>
                  <a:pt x="508798" y="369984"/>
                  <a:pt x="512748" y="358923"/>
                </a:cubicBezTo>
                <a:cubicBezTo>
                  <a:pt x="523067" y="330030"/>
                  <a:pt x="539490" y="303229"/>
                  <a:pt x="546931" y="273465"/>
                </a:cubicBezTo>
                <a:cubicBezTo>
                  <a:pt x="549780" y="262071"/>
                  <a:pt x="552250" y="250575"/>
                  <a:pt x="555477" y="239282"/>
                </a:cubicBezTo>
                <a:cubicBezTo>
                  <a:pt x="566336" y="201277"/>
                  <a:pt x="563665" y="223982"/>
                  <a:pt x="572569" y="179462"/>
                </a:cubicBezTo>
                <a:cubicBezTo>
                  <a:pt x="575967" y="162471"/>
                  <a:pt x="578266" y="145279"/>
                  <a:pt x="581114" y="128187"/>
                </a:cubicBezTo>
                <a:cubicBezTo>
                  <a:pt x="578266" y="105398"/>
                  <a:pt x="584141" y="79658"/>
                  <a:pt x="572569" y="59820"/>
                </a:cubicBezTo>
                <a:cubicBezTo>
                  <a:pt x="562219" y="42077"/>
                  <a:pt x="538386" y="37031"/>
                  <a:pt x="521294" y="25637"/>
                </a:cubicBezTo>
                <a:cubicBezTo>
                  <a:pt x="481240" y="-1065"/>
                  <a:pt x="505784" y="10234"/>
                  <a:pt x="444382" y="0"/>
                </a:cubicBezTo>
                <a:cubicBezTo>
                  <a:pt x="350378" y="2849"/>
                  <a:pt x="256092" y="736"/>
                  <a:pt x="162370" y="8546"/>
                </a:cubicBezTo>
                <a:cubicBezTo>
                  <a:pt x="152135" y="9399"/>
                  <a:pt x="143995" y="18375"/>
                  <a:pt x="136733" y="25637"/>
                </a:cubicBezTo>
                <a:cubicBezTo>
                  <a:pt x="79765" y="82606"/>
                  <a:pt x="162368" y="22793"/>
                  <a:pt x="94004" y="68366"/>
                </a:cubicBezTo>
                <a:cubicBezTo>
                  <a:pt x="48428" y="136734"/>
                  <a:pt x="108247" y="54123"/>
                  <a:pt x="51275" y="111095"/>
                </a:cubicBezTo>
                <a:cubicBezTo>
                  <a:pt x="44012" y="118358"/>
                  <a:pt x="42204" y="130317"/>
                  <a:pt x="34184" y="136733"/>
                </a:cubicBezTo>
                <a:cubicBezTo>
                  <a:pt x="5843" y="159405"/>
                  <a:pt x="8546" y="132087"/>
                  <a:pt x="8546" y="153824"/>
                </a:cubicBezTo>
              </a:path>
            </a:pathLst>
          </a:custGeom>
          <a:noFill/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5422457" y="5650200"/>
            <a:ext cx="9973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32105" y="5845323"/>
            <a:ext cx="3144852" cy="854580"/>
          </a:xfrm>
          <a:custGeom>
            <a:avLst/>
            <a:gdLst>
              <a:gd name="connsiteX0" fmla="*/ 2803020 w 3144852"/>
              <a:gd name="connsiteY0" fmla="*/ 0 h 854580"/>
              <a:gd name="connsiteX1" fmla="*/ 2845749 w 3144852"/>
              <a:gd name="connsiteY1" fmla="*/ 17092 h 854580"/>
              <a:gd name="connsiteX2" fmla="*/ 2922661 w 3144852"/>
              <a:gd name="connsiteY2" fmla="*/ 102550 h 854580"/>
              <a:gd name="connsiteX3" fmla="*/ 2956845 w 3144852"/>
              <a:gd name="connsiteY3" fmla="*/ 136733 h 854580"/>
              <a:gd name="connsiteX4" fmla="*/ 2999574 w 3144852"/>
              <a:gd name="connsiteY4" fmla="*/ 205099 h 854580"/>
              <a:gd name="connsiteX5" fmla="*/ 3050848 w 3144852"/>
              <a:gd name="connsiteY5" fmla="*/ 282012 h 854580"/>
              <a:gd name="connsiteX6" fmla="*/ 3076486 w 3144852"/>
              <a:gd name="connsiteY6" fmla="*/ 316195 h 854580"/>
              <a:gd name="connsiteX7" fmla="*/ 3093577 w 3144852"/>
              <a:gd name="connsiteY7" fmla="*/ 350378 h 854580"/>
              <a:gd name="connsiteX8" fmla="*/ 3127760 w 3144852"/>
              <a:gd name="connsiteY8" fmla="*/ 401653 h 854580"/>
              <a:gd name="connsiteX9" fmla="*/ 3144852 w 3144852"/>
              <a:gd name="connsiteY9" fmla="*/ 452927 h 854580"/>
              <a:gd name="connsiteX10" fmla="*/ 3136306 w 3144852"/>
              <a:gd name="connsiteY10" fmla="*/ 546931 h 854580"/>
              <a:gd name="connsiteX11" fmla="*/ 3093577 w 3144852"/>
              <a:gd name="connsiteY11" fmla="*/ 598206 h 854580"/>
              <a:gd name="connsiteX12" fmla="*/ 3025211 w 3144852"/>
              <a:gd name="connsiteY12" fmla="*/ 658027 h 854580"/>
              <a:gd name="connsiteX13" fmla="*/ 2999574 w 3144852"/>
              <a:gd name="connsiteY13" fmla="*/ 675118 h 854580"/>
              <a:gd name="connsiteX14" fmla="*/ 2973936 w 3144852"/>
              <a:gd name="connsiteY14" fmla="*/ 692210 h 854580"/>
              <a:gd name="connsiteX15" fmla="*/ 2948299 w 3144852"/>
              <a:gd name="connsiteY15" fmla="*/ 700756 h 854580"/>
              <a:gd name="connsiteX16" fmla="*/ 2897024 w 3144852"/>
              <a:gd name="connsiteY16" fmla="*/ 734939 h 854580"/>
              <a:gd name="connsiteX17" fmla="*/ 2871387 w 3144852"/>
              <a:gd name="connsiteY17" fmla="*/ 743484 h 854580"/>
              <a:gd name="connsiteX18" fmla="*/ 2837203 w 3144852"/>
              <a:gd name="connsiteY18" fmla="*/ 760576 h 854580"/>
              <a:gd name="connsiteX19" fmla="*/ 2794474 w 3144852"/>
              <a:gd name="connsiteY19" fmla="*/ 769122 h 854580"/>
              <a:gd name="connsiteX20" fmla="*/ 2768837 w 3144852"/>
              <a:gd name="connsiteY20" fmla="*/ 777668 h 854580"/>
              <a:gd name="connsiteX21" fmla="*/ 2726108 w 3144852"/>
              <a:gd name="connsiteY21" fmla="*/ 794759 h 854580"/>
              <a:gd name="connsiteX22" fmla="*/ 2700471 w 3144852"/>
              <a:gd name="connsiteY22" fmla="*/ 803305 h 854580"/>
              <a:gd name="connsiteX23" fmla="*/ 2666288 w 3144852"/>
              <a:gd name="connsiteY23" fmla="*/ 820397 h 854580"/>
              <a:gd name="connsiteX24" fmla="*/ 2640650 w 3144852"/>
              <a:gd name="connsiteY24" fmla="*/ 837488 h 854580"/>
              <a:gd name="connsiteX25" fmla="*/ 2597921 w 3144852"/>
              <a:gd name="connsiteY25" fmla="*/ 846034 h 854580"/>
              <a:gd name="connsiteX26" fmla="*/ 2572284 w 3144852"/>
              <a:gd name="connsiteY26" fmla="*/ 854580 h 854580"/>
              <a:gd name="connsiteX27" fmla="*/ 1427147 w 3144852"/>
              <a:gd name="connsiteY27" fmla="*/ 846034 h 854580"/>
              <a:gd name="connsiteX28" fmla="*/ 1367327 w 3144852"/>
              <a:gd name="connsiteY28" fmla="*/ 837488 h 854580"/>
              <a:gd name="connsiteX29" fmla="*/ 1264777 w 3144852"/>
              <a:gd name="connsiteY29" fmla="*/ 820397 h 854580"/>
              <a:gd name="connsiteX30" fmla="*/ 1222048 w 3144852"/>
              <a:gd name="connsiteY30" fmla="*/ 803305 h 854580"/>
              <a:gd name="connsiteX31" fmla="*/ 1187865 w 3144852"/>
              <a:gd name="connsiteY31" fmla="*/ 794759 h 854580"/>
              <a:gd name="connsiteX32" fmla="*/ 1119499 w 3144852"/>
              <a:gd name="connsiteY32" fmla="*/ 769122 h 854580"/>
              <a:gd name="connsiteX33" fmla="*/ 1093861 w 3144852"/>
              <a:gd name="connsiteY33" fmla="*/ 752030 h 854580"/>
              <a:gd name="connsiteX34" fmla="*/ 1068224 w 3144852"/>
              <a:gd name="connsiteY34" fmla="*/ 743484 h 854580"/>
              <a:gd name="connsiteX35" fmla="*/ 1034041 w 3144852"/>
              <a:gd name="connsiteY35" fmla="*/ 726393 h 854580"/>
              <a:gd name="connsiteX36" fmla="*/ 1008403 w 3144852"/>
              <a:gd name="connsiteY36" fmla="*/ 717847 h 854580"/>
              <a:gd name="connsiteX37" fmla="*/ 974220 w 3144852"/>
              <a:gd name="connsiteY37" fmla="*/ 700756 h 854580"/>
              <a:gd name="connsiteX38" fmla="*/ 931491 w 3144852"/>
              <a:gd name="connsiteY38" fmla="*/ 692210 h 854580"/>
              <a:gd name="connsiteX39" fmla="*/ 863125 w 3144852"/>
              <a:gd name="connsiteY39" fmla="*/ 666572 h 854580"/>
              <a:gd name="connsiteX40" fmla="*/ 786213 w 3144852"/>
              <a:gd name="connsiteY40" fmla="*/ 640935 h 854580"/>
              <a:gd name="connsiteX41" fmla="*/ 752030 w 3144852"/>
              <a:gd name="connsiteY41" fmla="*/ 623843 h 854580"/>
              <a:gd name="connsiteX42" fmla="*/ 683663 w 3144852"/>
              <a:gd name="connsiteY42" fmla="*/ 606752 h 854580"/>
              <a:gd name="connsiteX43" fmla="*/ 632388 w 3144852"/>
              <a:gd name="connsiteY43" fmla="*/ 572569 h 854580"/>
              <a:gd name="connsiteX44" fmla="*/ 555476 w 3144852"/>
              <a:gd name="connsiteY44" fmla="*/ 538385 h 854580"/>
              <a:gd name="connsiteX45" fmla="*/ 521293 w 3144852"/>
              <a:gd name="connsiteY45" fmla="*/ 521294 h 854580"/>
              <a:gd name="connsiteX46" fmla="*/ 495656 w 3144852"/>
              <a:gd name="connsiteY46" fmla="*/ 504202 h 854580"/>
              <a:gd name="connsiteX47" fmla="*/ 470018 w 3144852"/>
              <a:gd name="connsiteY47" fmla="*/ 495656 h 854580"/>
              <a:gd name="connsiteX48" fmla="*/ 444381 w 3144852"/>
              <a:gd name="connsiteY48" fmla="*/ 478565 h 854580"/>
              <a:gd name="connsiteX49" fmla="*/ 418744 w 3144852"/>
              <a:gd name="connsiteY49" fmla="*/ 470019 h 854580"/>
              <a:gd name="connsiteX50" fmla="*/ 350377 w 3144852"/>
              <a:gd name="connsiteY50" fmla="*/ 435836 h 854580"/>
              <a:gd name="connsiteX51" fmla="*/ 324740 w 3144852"/>
              <a:gd name="connsiteY51" fmla="*/ 418744 h 854580"/>
              <a:gd name="connsiteX52" fmla="*/ 299102 w 3144852"/>
              <a:gd name="connsiteY52" fmla="*/ 410198 h 854580"/>
              <a:gd name="connsiteX53" fmla="*/ 222190 w 3144852"/>
              <a:gd name="connsiteY53" fmla="*/ 367470 h 854580"/>
              <a:gd name="connsiteX54" fmla="*/ 196553 w 3144852"/>
              <a:gd name="connsiteY54" fmla="*/ 350378 h 854580"/>
              <a:gd name="connsiteX55" fmla="*/ 76912 w 3144852"/>
              <a:gd name="connsiteY55" fmla="*/ 316195 h 854580"/>
              <a:gd name="connsiteX56" fmla="*/ 0 w 3144852"/>
              <a:gd name="connsiteY56" fmla="*/ 316195 h 85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144852" h="854580">
                <a:moveTo>
                  <a:pt x="2803020" y="0"/>
                </a:moveTo>
                <a:cubicBezTo>
                  <a:pt x="2817263" y="5697"/>
                  <a:pt x="2833343" y="8069"/>
                  <a:pt x="2845749" y="17092"/>
                </a:cubicBezTo>
                <a:cubicBezTo>
                  <a:pt x="2898063" y="55139"/>
                  <a:pt x="2887843" y="62759"/>
                  <a:pt x="2922661" y="102550"/>
                </a:cubicBezTo>
                <a:cubicBezTo>
                  <a:pt x="2933272" y="114677"/>
                  <a:pt x="2945450" y="125339"/>
                  <a:pt x="2956845" y="136733"/>
                </a:cubicBezTo>
                <a:cubicBezTo>
                  <a:pt x="2989321" y="217926"/>
                  <a:pt x="2954504" y="147152"/>
                  <a:pt x="2999574" y="205099"/>
                </a:cubicBezTo>
                <a:cubicBezTo>
                  <a:pt x="3059528" y="282182"/>
                  <a:pt x="3012326" y="230651"/>
                  <a:pt x="3050848" y="282012"/>
                </a:cubicBezTo>
                <a:cubicBezTo>
                  <a:pt x="3059394" y="293406"/>
                  <a:pt x="3068937" y="304117"/>
                  <a:pt x="3076486" y="316195"/>
                </a:cubicBezTo>
                <a:cubicBezTo>
                  <a:pt x="3083238" y="326998"/>
                  <a:pt x="3087023" y="339454"/>
                  <a:pt x="3093577" y="350378"/>
                </a:cubicBezTo>
                <a:cubicBezTo>
                  <a:pt x="3104145" y="367992"/>
                  <a:pt x="3121264" y="382166"/>
                  <a:pt x="3127760" y="401653"/>
                </a:cubicBezTo>
                <a:lnTo>
                  <a:pt x="3144852" y="452927"/>
                </a:lnTo>
                <a:cubicBezTo>
                  <a:pt x="3142003" y="484262"/>
                  <a:pt x="3142898" y="516166"/>
                  <a:pt x="3136306" y="546931"/>
                </a:cubicBezTo>
                <a:cubicBezTo>
                  <a:pt x="3132633" y="564072"/>
                  <a:pt x="3102801" y="587138"/>
                  <a:pt x="3093577" y="598206"/>
                </a:cubicBezTo>
                <a:cubicBezTo>
                  <a:pt x="3049066" y="651619"/>
                  <a:pt x="3117084" y="596778"/>
                  <a:pt x="3025211" y="658027"/>
                </a:cubicBezTo>
                <a:lnTo>
                  <a:pt x="2999574" y="675118"/>
                </a:lnTo>
                <a:cubicBezTo>
                  <a:pt x="2991028" y="680815"/>
                  <a:pt x="2983680" y="688962"/>
                  <a:pt x="2973936" y="692210"/>
                </a:cubicBezTo>
                <a:cubicBezTo>
                  <a:pt x="2965390" y="695059"/>
                  <a:pt x="2956173" y="696381"/>
                  <a:pt x="2948299" y="700756"/>
                </a:cubicBezTo>
                <a:cubicBezTo>
                  <a:pt x="2930342" y="710732"/>
                  <a:pt x="2916512" y="728444"/>
                  <a:pt x="2897024" y="734939"/>
                </a:cubicBezTo>
                <a:cubicBezTo>
                  <a:pt x="2888478" y="737787"/>
                  <a:pt x="2879667" y="739936"/>
                  <a:pt x="2871387" y="743484"/>
                </a:cubicBezTo>
                <a:cubicBezTo>
                  <a:pt x="2859677" y="748502"/>
                  <a:pt x="2849289" y="756547"/>
                  <a:pt x="2837203" y="760576"/>
                </a:cubicBezTo>
                <a:cubicBezTo>
                  <a:pt x="2823423" y="765169"/>
                  <a:pt x="2808565" y="765599"/>
                  <a:pt x="2794474" y="769122"/>
                </a:cubicBezTo>
                <a:cubicBezTo>
                  <a:pt x="2785735" y="771307"/>
                  <a:pt x="2777271" y="774505"/>
                  <a:pt x="2768837" y="777668"/>
                </a:cubicBezTo>
                <a:cubicBezTo>
                  <a:pt x="2754474" y="783054"/>
                  <a:pt x="2740471" y="789373"/>
                  <a:pt x="2726108" y="794759"/>
                </a:cubicBezTo>
                <a:cubicBezTo>
                  <a:pt x="2717674" y="797922"/>
                  <a:pt x="2708751" y="799756"/>
                  <a:pt x="2700471" y="803305"/>
                </a:cubicBezTo>
                <a:cubicBezTo>
                  <a:pt x="2688762" y="808323"/>
                  <a:pt x="2677349" y="814077"/>
                  <a:pt x="2666288" y="820397"/>
                </a:cubicBezTo>
                <a:cubicBezTo>
                  <a:pt x="2657370" y="825493"/>
                  <a:pt x="2650267" y="833882"/>
                  <a:pt x="2640650" y="837488"/>
                </a:cubicBezTo>
                <a:cubicBezTo>
                  <a:pt x="2627050" y="842588"/>
                  <a:pt x="2612012" y="842511"/>
                  <a:pt x="2597921" y="846034"/>
                </a:cubicBezTo>
                <a:cubicBezTo>
                  <a:pt x="2589182" y="848219"/>
                  <a:pt x="2580830" y="851731"/>
                  <a:pt x="2572284" y="854580"/>
                </a:cubicBezTo>
                <a:lnTo>
                  <a:pt x="1427147" y="846034"/>
                </a:lnTo>
                <a:cubicBezTo>
                  <a:pt x="1407007" y="845748"/>
                  <a:pt x="1387293" y="840150"/>
                  <a:pt x="1367327" y="837488"/>
                </a:cubicBezTo>
                <a:cubicBezTo>
                  <a:pt x="1329987" y="832509"/>
                  <a:pt x="1299414" y="831942"/>
                  <a:pt x="1264777" y="820397"/>
                </a:cubicBezTo>
                <a:cubicBezTo>
                  <a:pt x="1250224" y="815546"/>
                  <a:pt x="1236601" y="808156"/>
                  <a:pt x="1222048" y="803305"/>
                </a:cubicBezTo>
                <a:cubicBezTo>
                  <a:pt x="1210906" y="799591"/>
                  <a:pt x="1199158" y="797986"/>
                  <a:pt x="1187865" y="794759"/>
                </a:cubicBezTo>
                <a:cubicBezTo>
                  <a:pt x="1170611" y="789829"/>
                  <a:pt x="1131533" y="775139"/>
                  <a:pt x="1119499" y="769122"/>
                </a:cubicBezTo>
                <a:cubicBezTo>
                  <a:pt x="1110312" y="764529"/>
                  <a:pt x="1103048" y="756623"/>
                  <a:pt x="1093861" y="752030"/>
                </a:cubicBezTo>
                <a:cubicBezTo>
                  <a:pt x="1085804" y="748001"/>
                  <a:pt x="1076504" y="747032"/>
                  <a:pt x="1068224" y="743484"/>
                </a:cubicBezTo>
                <a:cubicBezTo>
                  <a:pt x="1056515" y="738466"/>
                  <a:pt x="1045750" y="731411"/>
                  <a:pt x="1034041" y="726393"/>
                </a:cubicBezTo>
                <a:cubicBezTo>
                  <a:pt x="1025761" y="722845"/>
                  <a:pt x="1016683" y="721395"/>
                  <a:pt x="1008403" y="717847"/>
                </a:cubicBezTo>
                <a:cubicBezTo>
                  <a:pt x="996694" y="712829"/>
                  <a:pt x="986305" y="704784"/>
                  <a:pt x="974220" y="700756"/>
                </a:cubicBezTo>
                <a:cubicBezTo>
                  <a:pt x="960440" y="696163"/>
                  <a:pt x="945734" y="695059"/>
                  <a:pt x="931491" y="692210"/>
                </a:cubicBezTo>
                <a:cubicBezTo>
                  <a:pt x="878837" y="657106"/>
                  <a:pt x="937042" y="691211"/>
                  <a:pt x="863125" y="666572"/>
                </a:cubicBezTo>
                <a:cubicBezTo>
                  <a:pt x="756982" y="631191"/>
                  <a:pt x="908669" y="665427"/>
                  <a:pt x="786213" y="640935"/>
                </a:cubicBezTo>
                <a:cubicBezTo>
                  <a:pt x="774819" y="635238"/>
                  <a:pt x="764116" y="627871"/>
                  <a:pt x="752030" y="623843"/>
                </a:cubicBezTo>
                <a:cubicBezTo>
                  <a:pt x="729745" y="616415"/>
                  <a:pt x="683663" y="606752"/>
                  <a:pt x="683663" y="606752"/>
                </a:cubicBezTo>
                <a:cubicBezTo>
                  <a:pt x="666571" y="595358"/>
                  <a:pt x="650761" y="581756"/>
                  <a:pt x="632388" y="572569"/>
                </a:cubicBezTo>
                <a:cubicBezTo>
                  <a:pt x="548258" y="530503"/>
                  <a:pt x="653656" y="582020"/>
                  <a:pt x="555476" y="538385"/>
                </a:cubicBezTo>
                <a:cubicBezTo>
                  <a:pt x="543835" y="533211"/>
                  <a:pt x="532354" y="527614"/>
                  <a:pt x="521293" y="521294"/>
                </a:cubicBezTo>
                <a:cubicBezTo>
                  <a:pt x="512376" y="516198"/>
                  <a:pt x="504842" y="508795"/>
                  <a:pt x="495656" y="504202"/>
                </a:cubicBezTo>
                <a:cubicBezTo>
                  <a:pt x="487599" y="500173"/>
                  <a:pt x="478075" y="499685"/>
                  <a:pt x="470018" y="495656"/>
                </a:cubicBezTo>
                <a:cubicBezTo>
                  <a:pt x="460832" y="491063"/>
                  <a:pt x="453567" y="483158"/>
                  <a:pt x="444381" y="478565"/>
                </a:cubicBezTo>
                <a:cubicBezTo>
                  <a:pt x="436324" y="474537"/>
                  <a:pt x="426945" y="473747"/>
                  <a:pt x="418744" y="470019"/>
                </a:cubicBezTo>
                <a:cubicBezTo>
                  <a:pt x="395549" y="459476"/>
                  <a:pt x="371576" y="449969"/>
                  <a:pt x="350377" y="435836"/>
                </a:cubicBezTo>
                <a:cubicBezTo>
                  <a:pt x="341831" y="430139"/>
                  <a:pt x="333926" y="423337"/>
                  <a:pt x="324740" y="418744"/>
                </a:cubicBezTo>
                <a:cubicBezTo>
                  <a:pt x="316683" y="414715"/>
                  <a:pt x="306977" y="414573"/>
                  <a:pt x="299102" y="410198"/>
                </a:cubicBezTo>
                <a:cubicBezTo>
                  <a:pt x="210952" y="361226"/>
                  <a:pt x="280200" y="386804"/>
                  <a:pt x="222190" y="367470"/>
                </a:cubicBezTo>
                <a:cubicBezTo>
                  <a:pt x="213644" y="361773"/>
                  <a:pt x="205938" y="354549"/>
                  <a:pt x="196553" y="350378"/>
                </a:cubicBezTo>
                <a:cubicBezTo>
                  <a:pt x="178417" y="342317"/>
                  <a:pt x="90494" y="316195"/>
                  <a:pt x="76912" y="316195"/>
                </a:cubicBezTo>
                <a:lnTo>
                  <a:pt x="0" y="316195"/>
                </a:lnTo>
              </a:path>
            </a:pathLst>
          </a:custGeom>
          <a:noFill/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704894" y="5556888"/>
            <a:ext cx="5435125" cy="1234992"/>
          </a:xfrm>
          <a:custGeom>
            <a:avLst/>
            <a:gdLst>
              <a:gd name="connsiteX0" fmla="*/ 5118930 w 5435125"/>
              <a:gd name="connsiteY0" fmla="*/ 0 h 1234992"/>
              <a:gd name="connsiteX1" fmla="*/ 5187297 w 5435125"/>
              <a:gd name="connsiteY1" fmla="*/ 68366 h 1234992"/>
              <a:gd name="connsiteX2" fmla="*/ 5230026 w 5435125"/>
              <a:gd name="connsiteY2" fmla="*/ 119641 h 1234992"/>
              <a:gd name="connsiteX3" fmla="*/ 5247117 w 5435125"/>
              <a:gd name="connsiteY3" fmla="*/ 153824 h 1234992"/>
              <a:gd name="connsiteX4" fmla="*/ 5255663 w 5435125"/>
              <a:gd name="connsiteY4" fmla="*/ 179462 h 1234992"/>
              <a:gd name="connsiteX5" fmla="*/ 5281301 w 5435125"/>
              <a:gd name="connsiteY5" fmla="*/ 213645 h 1234992"/>
              <a:gd name="connsiteX6" fmla="*/ 5315484 w 5435125"/>
              <a:gd name="connsiteY6" fmla="*/ 264920 h 1234992"/>
              <a:gd name="connsiteX7" fmla="*/ 5366758 w 5435125"/>
              <a:gd name="connsiteY7" fmla="*/ 341832 h 1234992"/>
              <a:gd name="connsiteX8" fmla="*/ 5383850 w 5435125"/>
              <a:gd name="connsiteY8" fmla="*/ 367469 h 1234992"/>
              <a:gd name="connsiteX9" fmla="*/ 5400942 w 5435125"/>
              <a:gd name="connsiteY9" fmla="*/ 393107 h 1234992"/>
              <a:gd name="connsiteX10" fmla="*/ 5409487 w 5435125"/>
              <a:gd name="connsiteY10" fmla="*/ 427290 h 1234992"/>
              <a:gd name="connsiteX11" fmla="*/ 5418033 w 5435125"/>
              <a:gd name="connsiteY11" fmla="*/ 452927 h 1234992"/>
              <a:gd name="connsiteX12" fmla="*/ 5435125 w 5435125"/>
              <a:gd name="connsiteY12" fmla="*/ 564023 h 1234992"/>
              <a:gd name="connsiteX13" fmla="*/ 5426579 w 5435125"/>
              <a:gd name="connsiteY13" fmla="*/ 632389 h 1234992"/>
              <a:gd name="connsiteX14" fmla="*/ 5400942 w 5435125"/>
              <a:gd name="connsiteY14" fmla="*/ 658026 h 1234992"/>
              <a:gd name="connsiteX15" fmla="*/ 5358213 w 5435125"/>
              <a:gd name="connsiteY15" fmla="*/ 709301 h 1234992"/>
              <a:gd name="connsiteX16" fmla="*/ 5332575 w 5435125"/>
              <a:gd name="connsiteY16" fmla="*/ 726393 h 1234992"/>
              <a:gd name="connsiteX17" fmla="*/ 5306938 w 5435125"/>
              <a:gd name="connsiteY17" fmla="*/ 752030 h 1234992"/>
              <a:gd name="connsiteX18" fmla="*/ 5281301 w 5435125"/>
              <a:gd name="connsiteY18" fmla="*/ 769122 h 1234992"/>
              <a:gd name="connsiteX19" fmla="*/ 5255663 w 5435125"/>
              <a:gd name="connsiteY19" fmla="*/ 794759 h 1234992"/>
              <a:gd name="connsiteX20" fmla="*/ 5230026 w 5435125"/>
              <a:gd name="connsiteY20" fmla="*/ 803305 h 1234992"/>
              <a:gd name="connsiteX21" fmla="*/ 5195843 w 5435125"/>
              <a:gd name="connsiteY21" fmla="*/ 820396 h 1234992"/>
              <a:gd name="connsiteX22" fmla="*/ 5144568 w 5435125"/>
              <a:gd name="connsiteY22" fmla="*/ 854580 h 1234992"/>
              <a:gd name="connsiteX23" fmla="*/ 5084747 w 5435125"/>
              <a:gd name="connsiteY23" fmla="*/ 897309 h 1234992"/>
              <a:gd name="connsiteX24" fmla="*/ 4982198 w 5435125"/>
              <a:gd name="connsiteY24" fmla="*/ 940037 h 1234992"/>
              <a:gd name="connsiteX25" fmla="*/ 4948015 w 5435125"/>
              <a:gd name="connsiteY25" fmla="*/ 965675 h 1234992"/>
              <a:gd name="connsiteX26" fmla="*/ 4760007 w 5435125"/>
              <a:gd name="connsiteY26" fmla="*/ 999858 h 1234992"/>
              <a:gd name="connsiteX27" fmla="*/ 4512179 w 5435125"/>
              <a:gd name="connsiteY27" fmla="*/ 1025495 h 1234992"/>
              <a:gd name="connsiteX28" fmla="*/ 4358355 w 5435125"/>
              <a:gd name="connsiteY28" fmla="*/ 1042587 h 1234992"/>
              <a:gd name="connsiteX29" fmla="*/ 4307080 w 5435125"/>
              <a:gd name="connsiteY29" fmla="*/ 1051133 h 1234992"/>
              <a:gd name="connsiteX30" fmla="*/ 4272897 w 5435125"/>
              <a:gd name="connsiteY30" fmla="*/ 1059679 h 1234992"/>
              <a:gd name="connsiteX31" fmla="*/ 3640508 w 5435125"/>
              <a:gd name="connsiteY31" fmla="*/ 1051133 h 1234992"/>
              <a:gd name="connsiteX32" fmla="*/ 3495230 w 5435125"/>
              <a:gd name="connsiteY32" fmla="*/ 1042587 h 1234992"/>
              <a:gd name="connsiteX33" fmla="*/ 3230310 w 5435125"/>
              <a:gd name="connsiteY33" fmla="*/ 1025495 h 1234992"/>
              <a:gd name="connsiteX34" fmla="*/ 2914116 w 5435125"/>
              <a:gd name="connsiteY34" fmla="*/ 1042587 h 1234992"/>
              <a:gd name="connsiteX35" fmla="*/ 2862841 w 5435125"/>
              <a:gd name="connsiteY35" fmla="*/ 1059679 h 1234992"/>
              <a:gd name="connsiteX36" fmla="*/ 2837203 w 5435125"/>
              <a:gd name="connsiteY36" fmla="*/ 1068224 h 1234992"/>
              <a:gd name="connsiteX37" fmla="*/ 2777383 w 5435125"/>
              <a:gd name="connsiteY37" fmla="*/ 1085316 h 1234992"/>
              <a:gd name="connsiteX38" fmla="*/ 2751745 w 5435125"/>
              <a:gd name="connsiteY38" fmla="*/ 1102408 h 1234992"/>
              <a:gd name="connsiteX39" fmla="*/ 2700471 w 5435125"/>
              <a:gd name="connsiteY39" fmla="*/ 1119499 h 1234992"/>
              <a:gd name="connsiteX40" fmla="*/ 2674833 w 5435125"/>
              <a:gd name="connsiteY40" fmla="*/ 1128045 h 1234992"/>
              <a:gd name="connsiteX41" fmla="*/ 2615013 w 5435125"/>
              <a:gd name="connsiteY41" fmla="*/ 1162228 h 1234992"/>
              <a:gd name="connsiteX42" fmla="*/ 2589375 w 5435125"/>
              <a:gd name="connsiteY42" fmla="*/ 1170774 h 1234992"/>
              <a:gd name="connsiteX43" fmla="*/ 2563738 w 5435125"/>
              <a:gd name="connsiteY43" fmla="*/ 1187866 h 1234992"/>
              <a:gd name="connsiteX44" fmla="*/ 2529555 w 5435125"/>
              <a:gd name="connsiteY44" fmla="*/ 1196411 h 1234992"/>
              <a:gd name="connsiteX45" fmla="*/ 2461188 w 5435125"/>
              <a:gd name="connsiteY45" fmla="*/ 1213503 h 1234992"/>
              <a:gd name="connsiteX46" fmla="*/ 2315910 w 5435125"/>
              <a:gd name="connsiteY46" fmla="*/ 1204957 h 1234992"/>
              <a:gd name="connsiteX47" fmla="*/ 2144994 w 5435125"/>
              <a:gd name="connsiteY47" fmla="*/ 1196411 h 1234992"/>
              <a:gd name="connsiteX48" fmla="*/ 2110811 w 5435125"/>
              <a:gd name="connsiteY48" fmla="*/ 1187866 h 1234992"/>
              <a:gd name="connsiteX49" fmla="*/ 2033899 w 5435125"/>
              <a:gd name="connsiteY49" fmla="*/ 1179320 h 1234992"/>
              <a:gd name="connsiteX50" fmla="*/ 1888620 w 5435125"/>
              <a:gd name="connsiteY50" fmla="*/ 1187866 h 1234992"/>
              <a:gd name="connsiteX51" fmla="*/ 1803162 w 5435125"/>
              <a:gd name="connsiteY51" fmla="*/ 1204957 h 1234992"/>
              <a:gd name="connsiteX52" fmla="*/ 1743342 w 5435125"/>
              <a:gd name="connsiteY52" fmla="*/ 1213503 h 1234992"/>
              <a:gd name="connsiteX53" fmla="*/ 1401510 w 5435125"/>
              <a:gd name="connsiteY53" fmla="*/ 1213503 h 1234992"/>
              <a:gd name="connsiteX54" fmla="*/ 1273323 w 5435125"/>
              <a:gd name="connsiteY54" fmla="*/ 1204957 h 1234992"/>
              <a:gd name="connsiteX55" fmla="*/ 1170773 w 5435125"/>
              <a:gd name="connsiteY55" fmla="*/ 1187866 h 1234992"/>
              <a:gd name="connsiteX56" fmla="*/ 1110953 w 5435125"/>
              <a:gd name="connsiteY56" fmla="*/ 1170774 h 1234992"/>
              <a:gd name="connsiteX57" fmla="*/ 1085316 w 5435125"/>
              <a:gd name="connsiteY57" fmla="*/ 1162228 h 1234992"/>
              <a:gd name="connsiteX58" fmla="*/ 1051132 w 5435125"/>
              <a:gd name="connsiteY58" fmla="*/ 1153682 h 1234992"/>
              <a:gd name="connsiteX59" fmla="*/ 1008403 w 5435125"/>
              <a:gd name="connsiteY59" fmla="*/ 1145137 h 1234992"/>
              <a:gd name="connsiteX60" fmla="*/ 957129 w 5435125"/>
              <a:gd name="connsiteY60" fmla="*/ 1128045 h 1234992"/>
              <a:gd name="connsiteX61" fmla="*/ 922945 w 5435125"/>
              <a:gd name="connsiteY61" fmla="*/ 1119499 h 1234992"/>
              <a:gd name="connsiteX62" fmla="*/ 897308 w 5435125"/>
              <a:gd name="connsiteY62" fmla="*/ 1110953 h 1234992"/>
              <a:gd name="connsiteX63" fmla="*/ 803304 w 5435125"/>
              <a:gd name="connsiteY63" fmla="*/ 1093862 h 1234992"/>
              <a:gd name="connsiteX64" fmla="*/ 717846 w 5435125"/>
              <a:gd name="connsiteY64" fmla="*/ 1076770 h 1234992"/>
              <a:gd name="connsiteX65" fmla="*/ 666572 w 5435125"/>
              <a:gd name="connsiteY65" fmla="*/ 1059679 h 1234992"/>
              <a:gd name="connsiteX66" fmla="*/ 598205 w 5435125"/>
              <a:gd name="connsiteY66" fmla="*/ 1034041 h 1234992"/>
              <a:gd name="connsiteX67" fmla="*/ 538385 w 5435125"/>
              <a:gd name="connsiteY67" fmla="*/ 1008404 h 1234992"/>
              <a:gd name="connsiteX68" fmla="*/ 512747 w 5435125"/>
              <a:gd name="connsiteY68" fmla="*/ 991312 h 1234992"/>
              <a:gd name="connsiteX69" fmla="*/ 444381 w 5435125"/>
              <a:gd name="connsiteY69" fmla="*/ 974221 h 1234992"/>
              <a:gd name="connsiteX70" fmla="*/ 393106 w 5435125"/>
              <a:gd name="connsiteY70" fmla="*/ 957129 h 1234992"/>
              <a:gd name="connsiteX71" fmla="*/ 367469 w 5435125"/>
              <a:gd name="connsiteY71" fmla="*/ 940037 h 1234992"/>
              <a:gd name="connsiteX72" fmla="*/ 341831 w 5435125"/>
              <a:gd name="connsiteY72" fmla="*/ 931492 h 1234992"/>
              <a:gd name="connsiteX73" fmla="*/ 256373 w 5435125"/>
              <a:gd name="connsiteY73" fmla="*/ 888763 h 1234992"/>
              <a:gd name="connsiteX74" fmla="*/ 230736 w 5435125"/>
              <a:gd name="connsiteY74" fmla="*/ 863125 h 1234992"/>
              <a:gd name="connsiteX75" fmla="*/ 205099 w 5435125"/>
              <a:gd name="connsiteY75" fmla="*/ 854580 h 1234992"/>
              <a:gd name="connsiteX76" fmla="*/ 188007 w 5435125"/>
              <a:gd name="connsiteY76" fmla="*/ 828942 h 1234992"/>
              <a:gd name="connsiteX77" fmla="*/ 153824 w 5435125"/>
              <a:gd name="connsiteY77" fmla="*/ 803305 h 1234992"/>
              <a:gd name="connsiteX78" fmla="*/ 111095 w 5435125"/>
              <a:gd name="connsiteY78" fmla="*/ 760576 h 1234992"/>
              <a:gd name="connsiteX79" fmla="*/ 59820 w 5435125"/>
              <a:gd name="connsiteY79" fmla="*/ 709301 h 1234992"/>
              <a:gd name="connsiteX80" fmla="*/ 0 w 5435125"/>
              <a:gd name="connsiteY80" fmla="*/ 649480 h 123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435125" h="1234992">
                <a:moveTo>
                  <a:pt x="5118930" y="0"/>
                </a:moveTo>
                <a:cubicBezTo>
                  <a:pt x="5141719" y="22789"/>
                  <a:pt x="5169421" y="41550"/>
                  <a:pt x="5187297" y="68366"/>
                </a:cubicBezTo>
                <a:cubicBezTo>
                  <a:pt x="5211092" y="104060"/>
                  <a:pt x="5197125" y="86742"/>
                  <a:pt x="5230026" y="119641"/>
                </a:cubicBezTo>
                <a:cubicBezTo>
                  <a:pt x="5235723" y="131035"/>
                  <a:pt x="5242099" y="142115"/>
                  <a:pt x="5247117" y="153824"/>
                </a:cubicBezTo>
                <a:cubicBezTo>
                  <a:pt x="5250665" y="162104"/>
                  <a:pt x="5251194" y="171641"/>
                  <a:pt x="5255663" y="179462"/>
                </a:cubicBezTo>
                <a:cubicBezTo>
                  <a:pt x="5262730" y="191828"/>
                  <a:pt x="5272755" y="202251"/>
                  <a:pt x="5281301" y="213645"/>
                </a:cubicBezTo>
                <a:cubicBezTo>
                  <a:pt x="5297643" y="262674"/>
                  <a:pt x="5278143" y="216910"/>
                  <a:pt x="5315484" y="264920"/>
                </a:cubicBezTo>
                <a:cubicBezTo>
                  <a:pt x="5315509" y="264952"/>
                  <a:pt x="5358201" y="328997"/>
                  <a:pt x="5366758" y="341832"/>
                </a:cubicBezTo>
                <a:lnTo>
                  <a:pt x="5383850" y="367469"/>
                </a:lnTo>
                <a:lnTo>
                  <a:pt x="5400942" y="393107"/>
                </a:lnTo>
                <a:cubicBezTo>
                  <a:pt x="5403790" y="404501"/>
                  <a:pt x="5406260" y="415997"/>
                  <a:pt x="5409487" y="427290"/>
                </a:cubicBezTo>
                <a:cubicBezTo>
                  <a:pt x="5411962" y="435951"/>
                  <a:pt x="5415848" y="444188"/>
                  <a:pt x="5418033" y="452927"/>
                </a:cubicBezTo>
                <a:cubicBezTo>
                  <a:pt x="5427821" y="492076"/>
                  <a:pt x="5429936" y="522511"/>
                  <a:pt x="5435125" y="564023"/>
                </a:cubicBezTo>
                <a:cubicBezTo>
                  <a:pt x="5432276" y="586812"/>
                  <a:pt x="5434427" y="610806"/>
                  <a:pt x="5426579" y="632389"/>
                </a:cubicBezTo>
                <a:cubicBezTo>
                  <a:pt x="5422449" y="643747"/>
                  <a:pt x="5408679" y="648742"/>
                  <a:pt x="5400942" y="658026"/>
                </a:cubicBezTo>
                <a:cubicBezTo>
                  <a:pt x="5370387" y="694692"/>
                  <a:pt x="5399066" y="675257"/>
                  <a:pt x="5358213" y="709301"/>
                </a:cubicBezTo>
                <a:cubicBezTo>
                  <a:pt x="5350323" y="715876"/>
                  <a:pt x="5340465" y="719818"/>
                  <a:pt x="5332575" y="726393"/>
                </a:cubicBezTo>
                <a:cubicBezTo>
                  <a:pt x="5323291" y="734130"/>
                  <a:pt x="5316222" y="744293"/>
                  <a:pt x="5306938" y="752030"/>
                </a:cubicBezTo>
                <a:cubicBezTo>
                  <a:pt x="5299048" y="758605"/>
                  <a:pt x="5289191" y="762547"/>
                  <a:pt x="5281301" y="769122"/>
                </a:cubicBezTo>
                <a:cubicBezTo>
                  <a:pt x="5272017" y="776859"/>
                  <a:pt x="5265719" y="788055"/>
                  <a:pt x="5255663" y="794759"/>
                </a:cubicBezTo>
                <a:cubicBezTo>
                  <a:pt x="5248168" y="799756"/>
                  <a:pt x="5238306" y="799757"/>
                  <a:pt x="5230026" y="803305"/>
                </a:cubicBezTo>
                <a:cubicBezTo>
                  <a:pt x="5218317" y="808323"/>
                  <a:pt x="5206767" y="813842"/>
                  <a:pt x="5195843" y="820396"/>
                </a:cubicBezTo>
                <a:cubicBezTo>
                  <a:pt x="5178229" y="830965"/>
                  <a:pt x="5161001" y="842255"/>
                  <a:pt x="5144568" y="854580"/>
                </a:cubicBezTo>
                <a:cubicBezTo>
                  <a:pt x="5132976" y="863274"/>
                  <a:pt x="5100019" y="888979"/>
                  <a:pt x="5084747" y="897309"/>
                </a:cubicBezTo>
                <a:cubicBezTo>
                  <a:pt x="5018009" y="933711"/>
                  <a:pt x="5035506" y="926711"/>
                  <a:pt x="4982198" y="940037"/>
                </a:cubicBezTo>
                <a:cubicBezTo>
                  <a:pt x="4970804" y="948583"/>
                  <a:pt x="4961162" y="960197"/>
                  <a:pt x="4948015" y="965675"/>
                </a:cubicBezTo>
                <a:cubicBezTo>
                  <a:pt x="4894458" y="987990"/>
                  <a:pt x="4810478" y="987240"/>
                  <a:pt x="4760007" y="999858"/>
                </a:cubicBezTo>
                <a:cubicBezTo>
                  <a:pt x="4655773" y="1025917"/>
                  <a:pt x="4742040" y="1006340"/>
                  <a:pt x="4512179" y="1025495"/>
                </a:cubicBezTo>
                <a:cubicBezTo>
                  <a:pt x="4432517" y="1032133"/>
                  <a:pt x="4427300" y="1031980"/>
                  <a:pt x="4358355" y="1042587"/>
                </a:cubicBezTo>
                <a:cubicBezTo>
                  <a:pt x="4341229" y="1045222"/>
                  <a:pt x="4324071" y="1047735"/>
                  <a:pt x="4307080" y="1051133"/>
                </a:cubicBezTo>
                <a:cubicBezTo>
                  <a:pt x="4295563" y="1053436"/>
                  <a:pt x="4284291" y="1056830"/>
                  <a:pt x="4272897" y="1059679"/>
                </a:cubicBezTo>
                <a:lnTo>
                  <a:pt x="3640508" y="1051133"/>
                </a:lnTo>
                <a:cubicBezTo>
                  <a:pt x="3592010" y="1050067"/>
                  <a:pt x="3543645" y="1045613"/>
                  <a:pt x="3495230" y="1042587"/>
                </a:cubicBezTo>
                <a:lnTo>
                  <a:pt x="3230310" y="1025495"/>
                </a:lnTo>
                <a:cubicBezTo>
                  <a:pt x="3122744" y="1028755"/>
                  <a:pt x="3016286" y="1011935"/>
                  <a:pt x="2914116" y="1042587"/>
                </a:cubicBezTo>
                <a:cubicBezTo>
                  <a:pt x="2896860" y="1047764"/>
                  <a:pt x="2879933" y="1053982"/>
                  <a:pt x="2862841" y="1059679"/>
                </a:cubicBezTo>
                <a:cubicBezTo>
                  <a:pt x="2854295" y="1062528"/>
                  <a:pt x="2845942" y="1066039"/>
                  <a:pt x="2837203" y="1068224"/>
                </a:cubicBezTo>
                <a:cubicBezTo>
                  <a:pt x="2826250" y="1070962"/>
                  <a:pt x="2789643" y="1079186"/>
                  <a:pt x="2777383" y="1085316"/>
                </a:cubicBezTo>
                <a:cubicBezTo>
                  <a:pt x="2768196" y="1089909"/>
                  <a:pt x="2761131" y="1098237"/>
                  <a:pt x="2751745" y="1102408"/>
                </a:cubicBezTo>
                <a:cubicBezTo>
                  <a:pt x="2735282" y="1109725"/>
                  <a:pt x="2717562" y="1113802"/>
                  <a:pt x="2700471" y="1119499"/>
                </a:cubicBezTo>
                <a:lnTo>
                  <a:pt x="2674833" y="1128045"/>
                </a:lnTo>
                <a:cubicBezTo>
                  <a:pt x="2649084" y="1145212"/>
                  <a:pt x="2645375" y="1149216"/>
                  <a:pt x="2615013" y="1162228"/>
                </a:cubicBezTo>
                <a:cubicBezTo>
                  <a:pt x="2606733" y="1165776"/>
                  <a:pt x="2597921" y="1167925"/>
                  <a:pt x="2589375" y="1170774"/>
                </a:cubicBezTo>
                <a:cubicBezTo>
                  <a:pt x="2580829" y="1176471"/>
                  <a:pt x="2573178" y="1183820"/>
                  <a:pt x="2563738" y="1187866"/>
                </a:cubicBezTo>
                <a:cubicBezTo>
                  <a:pt x="2552943" y="1192493"/>
                  <a:pt x="2541020" y="1193863"/>
                  <a:pt x="2529555" y="1196411"/>
                </a:cubicBezTo>
                <a:cubicBezTo>
                  <a:pt x="2467686" y="1210159"/>
                  <a:pt x="2506998" y="1198233"/>
                  <a:pt x="2461188" y="1213503"/>
                </a:cubicBezTo>
                <a:lnTo>
                  <a:pt x="2315910" y="1204957"/>
                </a:lnTo>
                <a:cubicBezTo>
                  <a:pt x="2258950" y="1201878"/>
                  <a:pt x="2201840" y="1201148"/>
                  <a:pt x="2144994" y="1196411"/>
                </a:cubicBezTo>
                <a:cubicBezTo>
                  <a:pt x="2133290" y="1195436"/>
                  <a:pt x="2122419" y="1189652"/>
                  <a:pt x="2110811" y="1187866"/>
                </a:cubicBezTo>
                <a:cubicBezTo>
                  <a:pt x="2085316" y="1183944"/>
                  <a:pt x="2059536" y="1182169"/>
                  <a:pt x="2033899" y="1179320"/>
                </a:cubicBezTo>
                <a:cubicBezTo>
                  <a:pt x="1985473" y="1182169"/>
                  <a:pt x="1936962" y="1183838"/>
                  <a:pt x="1888620" y="1187866"/>
                </a:cubicBezTo>
                <a:cubicBezTo>
                  <a:pt x="1740610" y="1200200"/>
                  <a:pt x="1883362" y="1188917"/>
                  <a:pt x="1803162" y="1204957"/>
                </a:cubicBezTo>
                <a:cubicBezTo>
                  <a:pt x="1783411" y="1208907"/>
                  <a:pt x="1763282" y="1210654"/>
                  <a:pt x="1743342" y="1213503"/>
                </a:cubicBezTo>
                <a:cubicBezTo>
                  <a:pt x="1618533" y="1255106"/>
                  <a:pt x="1716707" y="1225626"/>
                  <a:pt x="1401510" y="1213503"/>
                </a:cubicBezTo>
                <a:cubicBezTo>
                  <a:pt x="1358718" y="1211857"/>
                  <a:pt x="1316052" y="1207806"/>
                  <a:pt x="1273323" y="1204957"/>
                </a:cubicBezTo>
                <a:cubicBezTo>
                  <a:pt x="1239140" y="1199260"/>
                  <a:pt x="1203649" y="1198825"/>
                  <a:pt x="1170773" y="1187866"/>
                </a:cubicBezTo>
                <a:cubicBezTo>
                  <a:pt x="1109304" y="1167376"/>
                  <a:pt x="1186066" y="1192236"/>
                  <a:pt x="1110953" y="1170774"/>
                </a:cubicBezTo>
                <a:cubicBezTo>
                  <a:pt x="1102292" y="1168299"/>
                  <a:pt x="1093977" y="1164703"/>
                  <a:pt x="1085316" y="1162228"/>
                </a:cubicBezTo>
                <a:cubicBezTo>
                  <a:pt x="1074023" y="1159001"/>
                  <a:pt x="1062598" y="1156230"/>
                  <a:pt x="1051132" y="1153682"/>
                </a:cubicBezTo>
                <a:cubicBezTo>
                  <a:pt x="1036953" y="1150531"/>
                  <a:pt x="1022416" y="1148959"/>
                  <a:pt x="1008403" y="1145137"/>
                </a:cubicBezTo>
                <a:cubicBezTo>
                  <a:pt x="991022" y="1140397"/>
                  <a:pt x="974607" y="1132415"/>
                  <a:pt x="957129" y="1128045"/>
                </a:cubicBezTo>
                <a:cubicBezTo>
                  <a:pt x="945734" y="1125196"/>
                  <a:pt x="934238" y="1122726"/>
                  <a:pt x="922945" y="1119499"/>
                </a:cubicBezTo>
                <a:cubicBezTo>
                  <a:pt x="914284" y="1117024"/>
                  <a:pt x="906047" y="1113138"/>
                  <a:pt x="897308" y="1110953"/>
                </a:cubicBezTo>
                <a:cubicBezTo>
                  <a:pt x="867049" y="1103388"/>
                  <a:pt x="833762" y="1099573"/>
                  <a:pt x="803304" y="1093862"/>
                </a:cubicBezTo>
                <a:cubicBezTo>
                  <a:pt x="774751" y="1088508"/>
                  <a:pt x="745405" y="1085956"/>
                  <a:pt x="717846" y="1076770"/>
                </a:cubicBezTo>
                <a:cubicBezTo>
                  <a:pt x="700755" y="1071073"/>
                  <a:pt x="682686" y="1067736"/>
                  <a:pt x="666572" y="1059679"/>
                </a:cubicBezTo>
                <a:cubicBezTo>
                  <a:pt x="621883" y="1037334"/>
                  <a:pt x="644747" y="1045677"/>
                  <a:pt x="598205" y="1034041"/>
                </a:cubicBezTo>
                <a:cubicBezTo>
                  <a:pt x="533840" y="991132"/>
                  <a:pt x="615645" y="1041516"/>
                  <a:pt x="538385" y="1008404"/>
                </a:cubicBezTo>
                <a:cubicBezTo>
                  <a:pt x="528944" y="1004358"/>
                  <a:pt x="522400" y="994822"/>
                  <a:pt x="512747" y="991312"/>
                </a:cubicBezTo>
                <a:cubicBezTo>
                  <a:pt x="490671" y="983285"/>
                  <a:pt x="466666" y="981649"/>
                  <a:pt x="444381" y="974221"/>
                </a:cubicBezTo>
                <a:lnTo>
                  <a:pt x="393106" y="957129"/>
                </a:lnTo>
                <a:cubicBezTo>
                  <a:pt x="384560" y="951432"/>
                  <a:pt x="376655" y="944630"/>
                  <a:pt x="367469" y="940037"/>
                </a:cubicBezTo>
                <a:cubicBezTo>
                  <a:pt x="359412" y="936008"/>
                  <a:pt x="349652" y="935961"/>
                  <a:pt x="341831" y="931492"/>
                </a:cubicBezTo>
                <a:cubicBezTo>
                  <a:pt x="256783" y="882894"/>
                  <a:pt x="367268" y="925727"/>
                  <a:pt x="256373" y="888763"/>
                </a:cubicBezTo>
                <a:cubicBezTo>
                  <a:pt x="247827" y="880217"/>
                  <a:pt x="240792" y="869829"/>
                  <a:pt x="230736" y="863125"/>
                </a:cubicBezTo>
                <a:cubicBezTo>
                  <a:pt x="223241" y="858128"/>
                  <a:pt x="212133" y="860207"/>
                  <a:pt x="205099" y="854580"/>
                </a:cubicBezTo>
                <a:cubicBezTo>
                  <a:pt x="197079" y="848164"/>
                  <a:pt x="195270" y="836205"/>
                  <a:pt x="188007" y="828942"/>
                </a:cubicBezTo>
                <a:cubicBezTo>
                  <a:pt x="177936" y="818871"/>
                  <a:pt x="165218" y="811851"/>
                  <a:pt x="153824" y="803305"/>
                </a:cubicBezTo>
                <a:cubicBezTo>
                  <a:pt x="118604" y="750474"/>
                  <a:pt x="157709" y="802010"/>
                  <a:pt x="111095" y="760576"/>
                </a:cubicBezTo>
                <a:cubicBezTo>
                  <a:pt x="93029" y="744518"/>
                  <a:pt x="76912" y="726393"/>
                  <a:pt x="59820" y="709301"/>
                </a:cubicBezTo>
                <a:lnTo>
                  <a:pt x="0" y="649480"/>
                </a:lnTo>
              </a:path>
            </a:pathLst>
          </a:custGeom>
          <a:noFill/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7829911" y="4723347"/>
            <a:ext cx="352340" cy="926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6081" y="4198332"/>
            <a:ext cx="66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DFFB8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75816"/>
              </p:ext>
            </p:extLst>
          </p:nvPr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83521" y="3657600"/>
            <a:ext cx="2153541" cy="1435693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83521" y="3657600"/>
            <a:ext cx="2153541" cy="1435693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0490" y="3989338"/>
            <a:ext cx="488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DFFB8"/>
                </a:solidFill>
                <a:sym typeface="Wingdings" panose="05000000000000000000" pitchFamily="2" charset="2"/>
              </a:rPr>
              <a:t> Move to state 2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24457" y="3657600"/>
            <a:ext cx="1974078" cy="1461331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24457" y="3657600"/>
            <a:ext cx="1974078" cy="1461331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4848" y="4040205"/>
            <a:ext cx="488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 Stay in State 2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1925" y="3657600"/>
            <a:ext cx="1495514" cy="1486968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91925" y="3657600"/>
            <a:ext cx="1495514" cy="1486968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9682" y="4121399"/>
            <a:ext cx="488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DFFB8"/>
                </a:solidFill>
                <a:sym typeface="Wingdings" panose="05000000000000000000" pitchFamily="2" charset="2"/>
              </a:rPr>
              <a:t> Move to state 3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3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21764" y="3657600"/>
            <a:ext cx="1538243" cy="1478422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Coin Turnstile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00" y="2999643"/>
            <a:ext cx="5873186" cy="2550004"/>
          </a:xfrm>
          <a:prstGeom prst="rect">
            <a:avLst/>
          </a:prstGeom>
          <a:solidFill>
            <a:schemeClr val="tx1">
              <a:alpha val="54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0" y="2681896"/>
            <a:ext cx="2197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91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3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21764" y="3657600"/>
            <a:ext cx="1538243" cy="1478422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0834" y="4023720"/>
            <a:ext cx="488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 Move to State 1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68696" y="3657600"/>
            <a:ext cx="25637" cy="145278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68696" y="3657600"/>
            <a:ext cx="25637" cy="145278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0834" y="4023720"/>
            <a:ext cx="488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 Stay in State 1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94334" y="3657600"/>
            <a:ext cx="572567" cy="1478422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94334" y="3657600"/>
            <a:ext cx="572567" cy="1478422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80617" y="3926041"/>
            <a:ext cx="488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DFFB8"/>
                </a:solidFill>
                <a:sym typeface="Wingdings" panose="05000000000000000000" pitchFamily="2" charset="2"/>
              </a:rPr>
              <a:t> Move to state 2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379277" y="3726364"/>
            <a:ext cx="312364" cy="137547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379277" y="3726364"/>
            <a:ext cx="312364" cy="137547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1354" y="3867295"/>
            <a:ext cx="488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 Stay in State 2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379277" y="3726364"/>
            <a:ext cx="902024" cy="1392567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2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379277" y="3726364"/>
            <a:ext cx="902024" cy="1392567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4819" y="3714761"/>
            <a:ext cx="488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DFFB8"/>
                </a:solidFill>
                <a:sym typeface="Wingdings" panose="05000000000000000000" pitchFamily="2" charset="2"/>
              </a:rPr>
              <a:t> Move to state 3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3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1282" y="3657600"/>
            <a:ext cx="974221" cy="1444239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– Commonly used in engineering to break down a complex problem into a more manageable systems of states and state transitions</a:t>
            </a:r>
          </a:p>
          <a:p>
            <a:endParaRPr lang="en-US" dirty="0"/>
          </a:p>
          <a:p>
            <a:r>
              <a:rPr lang="en-US" dirty="0" smtClean="0"/>
              <a:t>Building a state machine – break your project into a series of “things to do” and under what circumstances you need to do them.</a:t>
            </a:r>
          </a:p>
          <a:p>
            <a:endParaRPr lang="en-US" dirty="0"/>
          </a:p>
          <a:p>
            <a:r>
              <a:rPr lang="en-US" dirty="0" smtClean="0"/>
              <a:t>Organization – 1) Things to do 2) when to change 3) Where to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4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3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1282" y="3657600"/>
            <a:ext cx="974221" cy="1444239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8124" y="3743853"/>
            <a:ext cx="488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DFFB8"/>
                </a:solidFill>
                <a:sym typeface="Wingdings" panose="05000000000000000000" pitchFamily="2" charset="2"/>
              </a:rPr>
              <a:t> DONE</a:t>
            </a:r>
            <a:endParaRPr lang="en-US" sz="4000" b="1" dirty="0">
              <a:solidFill>
                <a:srgbClr val="7DFF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put our machine to the test!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7700" y="2751746"/>
            <a:ext cx="1736038" cy="905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7497" y="4946469"/>
            <a:ext cx="1584960" cy="54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code them</a:t>
            </a:r>
          </a:p>
          <a:p>
            <a:r>
              <a:rPr lang="en-US" dirty="0" smtClean="0"/>
              <a:t>Use the switch statements to your advantage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state1 = 1;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state2 = 2;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state3 = 3;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state1;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0906" y="3033757"/>
            <a:ext cx="36148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461963"/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state1:</a:t>
            </a:r>
          </a:p>
          <a:p>
            <a:pPr defTabSz="461963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</a:p>
          <a:p>
            <a:pPr defTabSz="461963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state2:</a:t>
            </a: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//Stuff</a:t>
            </a: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 defTabSz="461963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state3;</a:t>
            </a: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//Stuff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96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code </a:t>
            </a:r>
            <a:r>
              <a:rPr lang="en-US" dirty="0" smtClean="0"/>
              <a:t>them (Alternative)</a:t>
            </a:r>
            <a:endParaRPr lang="en-US" dirty="0" smtClean="0"/>
          </a:p>
          <a:p>
            <a:r>
              <a:rPr lang="en-US" dirty="0" smtClean="0"/>
              <a:t>Use the switch statements to your advantage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state1,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state2,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state3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state1;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0906" y="3033757"/>
            <a:ext cx="36148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461963"/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state1:</a:t>
            </a:r>
          </a:p>
          <a:p>
            <a:pPr defTabSz="461963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//Stuff</a:t>
            </a:r>
          </a:p>
          <a:p>
            <a:pPr defTabSz="461963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state2:</a:t>
            </a: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//Stuff</a:t>
            </a: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 defTabSz="461963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state3;</a:t>
            </a: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//Stuff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1963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3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build a state machine to do a simple task:</a:t>
            </a:r>
            <a:r>
              <a:rPr lang="en-US" dirty="0"/>
              <a:t> </a:t>
            </a:r>
            <a:r>
              <a:rPr lang="en-US" dirty="0" smtClean="0"/>
              <a:t>Parsing through a string to find another three character string!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9545"/>
              </p:ext>
            </p:extLst>
          </p:nvPr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41916"/>
              </p:ext>
            </p:extLst>
          </p:nvPr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5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find the first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751888" y="3597779"/>
            <a:ext cx="1939895" cy="1555335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4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find the first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196269" y="3597779"/>
            <a:ext cx="1495515" cy="1512606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find the first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2743200" y="3597779"/>
            <a:ext cx="948585" cy="1546789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8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need to find the first character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354" y="5028962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3986" y="3355524"/>
          <a:ext cx="1530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94"/>
                <a:gridCol w="510194"/>
                <a:gridCol w="510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238856" y="3597779"/>
            <a:ext cx="452930" cy="1572427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10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13279</TotalTime>
  <Words>1377</Words>
  <Application>Microsoft Office PowerPoint</Application>
  <PresentationFormat>On-screen Show (4:3)</PresentationFormat>
  <Paragraphs>687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Century Gothic</vt:lpstr>
      <vt:lpstr>Courier New</vt:lpstr>
      <vt:lpstr>Wingdings</vt:lpstr>
      <vt:lpstr>Wingdings 3</vt:lpstr>
      <vt:lpstr>Ion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  <vt:lpstr>State Machines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 Green</dc:creator>
  <cp:lastModifiedBy>Ryan Benjamin Green</cp:lastModifiedBy>
  <cp:revision>116</cp:revision>
  <dcterms:created xsi:type="dcterms:W3CDTF">2017-03-13T20:09:59Z</dcterms:created>
  <dcterms:modified xsi:type="dcterms:W3CDTF">2017-10-11T14:40:40Z</dcterms:modified>
</cp:coreProperties>
</file>