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43EB-186B-4B1A-B8F3-6FBFF408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B631-1ACB-4886-8A4C-DFBBAF4D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1295-C309-4282-BCE6-8CBF2C2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C96E-EF15-4D61-87AB-4CB0A334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0B0-2E4A-4F7D-9433-4FDFFFA5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4880832-F621-4D44-94F5-B750AC2FCC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3"/>
            <a:ext cx="1712422" cy="5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C02C-F490-455D-8A29-24027702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D4B8-A6B5-4746-8519-DBCF193B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5825-58D9-4B04-87E4-E5D0174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0F87-318F-423D-91D7-763B8916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2969-78D1-4FCF-98A3-DEBE8757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99725-95B3-4786-8969-2F1BA1AC5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77378-43F9-4BE8-8340-B2EF8B875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FA3D-A00B-426C-AFB8-2150126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6708-DBEB-4F4F-88CD-BD74D4BE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32D0-325B-4BFF-8C2A-225328E9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59F1-5585-4602-809A-8E6FCA57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0A1B-3B46-43FA-8E52-3C8E9DF2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0B38-BB49-402C-A873-135050AD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6186-933C-4C22-9D8E-51EA4DA5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EEAB-85CC-48E8-AD6C-698D5BBF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7A884FE-0E6D-4F6C-BF3E-C20EB75263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3"/>
            <a:ext cx="1712422" cy="5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D23F-02CA-4DC9-AC66-1961365A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393C-E58E-4AE4-862E-40CF4564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894-935F-459B-8625-00AEC3B3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E43B7-CC80-4035-812F-AF4C6E84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164E-0B0A-4DB0-8946-0DFF9E8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4920-3218-4686-AECD-59B630E6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433-2E67-4C11-9F8F-64BDCB316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AF3AA-B397-4DB4-B5BB-C0F936F1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23F7A-C222-440D-A4D9-2248BF19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15681-3541-4084-91FE-B1F766F2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D295-2142-4A01-812D-F28AC291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331E-5D66-4C80-BC68-E7738A45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10C2-CF1C-4794-8CB4-8F63B262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B86-521F-4BE4-B2C3-2D049D3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FCE04-C3AD-442F-8E5E-ECDC877F9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B8838-0AAA-4CB0-A622-82476DA72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19F98-E935-44AC-AC26-E53CA8DD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6170E-1F2C-4B2B-A82B-70EF1D26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E6F97-3480-49DD-84BF-ECF08A3A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C14B-62EF-46E8-9B79-DA5F8D88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00D4C-BC02-4E23-BCB7-E1FC6802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018F-941F-4FA7-8C00-52F4D6A5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8F90-66DA-4A2E-9CAF-E77CF0A5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A0DDE-2502-4D71-88B9-12AFA2FD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6BB80-CA60-44DF-82ED-64F29C6F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4B395-4B56-473D-AD20-C82508C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A319-E4BC-44D3-8198-53E1931F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E6E1-FDF8-472B-A82D-CFF980D9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397C-103A-400B-A4EB-87BF87B8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EAB8-D675-44E3-A092-73E4E259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E135-2228-42F6-B20A-C7807DDA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4824-F3A0-466E-9747-0CAED29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D3E7-2B36-4D56-ABB3-2C56480B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0FC90-2D1D-4016-AC8A-A1BACF845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51BA-0A75-492E-B8BF-7C362CF1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8984-DEE7-4747-AC21-41C2F444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B869-4F5A-425B-BDB3-DD391CF7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AE52-9CC2-41D9-AAB4-AAF314D9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DF9D7-4F01-484A-95D5-F5D1D9B0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0115-2A60-4035-85CC-D9031ADD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2A77-27B7-4DEF-A665-CB7CEA09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A3B0-EA90-43DE-B753-1D1E7BD6C8F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6E70-E0EE-429A-BC58-DEA2C8569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D3E3-F038-4072-AAE8-6D41A0D7C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CEB3-F5F8-4DA6-818A-03A05100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F35E5-F66D-4DC1-B071-A428ECF7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5AD9-068C-4DC2-B618-D4EA94228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Making the web a beautiful place</a:t>
            </a:r>
          </a:p>
        </p:txBody>
      </p:sp>
    </p:spTree>
    <p:extLst>
      <p:ext uri="{BB962C8B-B14F-4D97-AF65-F5344CB8AC3E}">
        <p14:creationId xmlns:p14="http://schemas.microsoft.com/office/powerpoint/2010/main" val="312179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1EDB4-7C6F-4F29-827F-3093F304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1015-9BE3-49E1-84F1-5AACEA97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Adds the styling component missing in the HTML specifications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Rulesets applied to elements that fit a selection criteria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Styles are applied from least specific to most specific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Styles cascade down from browser level to element level.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Thousands of different rules can be combined to style anything about elements</a:t>
            </a:r>
          </a:p>
        </p:txBody>
      </p:sp>
    </p:spTree>
    <p:extLst>
      <p:ext uri="{BB962C8B-B14F-4D97-AF65-F5344CB8AC3E}">
        <p14:creationId xmlns:p14="http://schemas.microsoft.com/office/powerpoint/2010/main" val="190390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9E16C-135B-46C6-A540-1BD5A33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Element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561B-A304-49BC-8091-F02B7D13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#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ul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Child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div </a:t>
            </a:r>
            <a:r>
              <a:rPr lang="en-US" sz="2000" dirty="0" err="1">
                <a:solidFill>
                  <a:schemeClr val="bg1"/>
                </a:solidFill>
              </a:rPr>
              <a:t>ul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Direct child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div&gt;</a:t>
            </a:r>
            <a:r>
              <a:rPr lang="en-US" sz="2000" dirty="0" err="1">
                <a:solidFill>
                  <a:schemeClr val="bg1"/>
                </a:solidFill>
              </a:rPr>
              <a:t>ul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Multiple Element Selector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div, p, </a:t>
            </a:r>
            <a:r>
              <a:rPr lang="en-US" sz="2000" dirty="0" err="1">
                <a:solidFill>
                  <a:schemeClr val="bg1"/>
                </a:solidFill>
              </a:rPr>
              <a:t>ul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Pseudo-class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a:hover</a:t>
            </a:r>
          </a:p>
          <a:p>
            <a:pPr lvl="2"/>
            <a:r>
              <a:rPr lang="en-US" sz="1600" dirty="0" err="1">
                <a:solidFill>
                  <a:schemeClr val="bg1"/>
                </a:solidFill>
              </a:rPr>
              <a:t>ul:nth-child</a:t>
            </a:r>
            <a:r>
              <a:rPr lang="en-US" sz="1600" dirty="0">
                <a:solidFill>
                  <a:schemeClr val="bg1"/>
                </a:solidFill>
              </a:rPr>
              <a:t>(2)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Attribute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input[type=“text”]</a:t>
            </a:r>
          </a:p>
        </p:txBody>
      </p:sp>
    </p:spTree>
    <p:extLst>
      <p:ext uri="{BB962C8B-B14F-4D97-AF65-F5344CB8AC3E}">
        <p14:creationId xmlns:p14="http://schemas.microsoft.com/office/powerpoint/2010/main" val="215556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9E16C-135B-46C6-A540-1BD5A33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Ruleset</a:t>
            </a:r>
          </a:p>
        </p:txBody>
      </p:sp>
      <p:pic>
        <p:nvPicPr>
          <p:cNvPr id="5" name="Content Placeholder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4EE4B338-F602-4B04-BEE0-24AAADFB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09" y="94991"/>
            <a:ext cx="3703641" cy="2049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32C6F-8248-4139-9DB8-B09B4180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42" y="3108707"/>
            <a:ext cx="5227773" cy="632515"/>
          </a:xfrm>
          <a:prstGeom prst="rect">
            <a:avLst/>
          </a:prstGeom>
        </p:spPr>
      </p:pic>
      <p:pic>
        <p:nvPicPr>
          <p:cNvPr id="10" name="Picture 9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BECD765-BCA3-4D91-8036-526438C2F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60" y="4836096"/>
            <a:ext cx="3574090" cy="1310754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FBF55BBA-DDCB-4C2A-8237-0CCBAF16C9ED}"/>
              </a:ext>
            </a:extLst>
          </p:cNvPr>
          <p:cNvSpPr/>
          <p:nvPr/>
        </p:nvSpPr>
        <p:spPr>
          <a:xfrm>
            <a:off x="8296328" y="2229333"/>
            <a:ext cx="914400" cy="91440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069BA2FB-4AE4-426D-B769-ED998CDB9AB9}"/>
              </a:ext>
            </a:extLst>
          </p:cNvPr>
          <p:cNvSpPr/>
          <p:nvPr/>
        </p:nvSpPr>
        <p:spPr>
          <a:xfrm>
            <a:off x="8296328" y="3790580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0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B888B-CB7E-42DD-A960-A3742632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348"/>
            <a:ext cx="12191999" cy="6097325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EB842-41BE-4408-A393-1792680211F8}"/>
              </a:ext>
            </a:extLst>
          </p:cNvPr>
          <p:cNvCxnSpPr/>
          <p:nvPr/>
        </p:nvCxnSpPr>
        <p:spPr>
          <a:xfrm flipH="1">
            <a:off x="0" y="748125"/>
            <a:ext cx="118872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54D9C0-E5AA-4766-8088-8D2D7F3062F5}"/>
              </a:ext>
            </a:extLst>
          </p:cNvPr>
          <p:cNvCxnSpPr>
            <a:cxnSpLocks/>
          </p:cNvCxnSpPr>
          <p:nvPr/>
        </p:nvCxnSpPr>
        <p:spPr>
          <a:xfrm>
            <a:off x="2020255" y="632348"/>
            <a:ext cx="0" cy="120618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55FC9-A650-4E9F-BBBC-CBE235B370CC}"/>
              </a:ext>
            </a:extLst>
          </p:cNvPr>
          <p:cNvSpPr txBox="1"/>
          <p:nvPr/>
        </p:nvSpPr>
        <p:spPr>
          <a:xfrm>
            <a:off x="1188720" y="578848"/>
            <a:ext cx="17315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position: absolute;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95B70F-AF37-4DC2-B722-E34BD4A95D2E}"/>
              </a:ext>
            </a:extLst>
          </p:cNvPr>
          <p:cNvCxnSpPr>
            <a:cxnSpLocks/>
          </p:cNvCxnSpPr>
          <p:nvPr/>
        </p:nvCxnSpPr>
        <p:spPr>
          <a:xfrm>
            <a:off x="0" y="2097248"/>
            <a:ext cx="197980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2E2BE1-05C7-4C9B-A1B8-2B9A47A00AD9}"/>
              </a:ext>
            </a:extLst>
          </p:cNvPr>
          <p:cNvSpPr txBox="1"/>
          <p:nvPr/>
        </p:nvSpPr>
        <p:spPr>
          <a:xfrm>
            <a:off x="206546" y="1911945"/>
            <a:ext cx="11229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left: 250px;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1DEA7C-672C-4952-AF84-9A743FC50E4C}"/>
              </a:ext>
            </a:extLst>
          </p:cNvPr>
          <p:cNvSpPr txBox="1"/>
          <p:nvPr/>
        </p:nvSpPr>
        <p:spPr>
          <a:xfrm>
            <a:off x="2054502" y="1104992"/>
            <a:ext cx="1127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top: 150px;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B5E19-3E14-4DF9-8E0A-E5F77057B18F}"/>
              </a:ext>
            </a:extLst>
          </p:cNvPr>
          <p:cNvSpPr txBox="1"/>
          <p:nvPr/>
        </p:nvSpPr>
        <p:spPr>
          <a:xfrm>
            <a:off x="5670242" y="2582106"/>
            <a:ext cx="365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Background-color: </a:t>
            </a:r>
            <a:r>
              <a:rPr lang="en-US" sz="1600" dirty="0" err="1"/>
              <a:t>rgba</a:t>
            </a:r>
            <a:r>
              <a:rPr lang="en-US" sz="1600" dirty="0"/>
              <a:t>(255,255,165,0.7);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5E8B8E-8982-4DD0-8944-670AE050EB92}"/>
              </a:ext>
            </a:extLst>
          </p:cNvPr>
          <p:cNvCxnSpPr/>
          <p:nvPr/>
        </p:nvCxnSpPr>
        <p:spPr>
          <a:xfrm flipH="1">
            <a:off x="4481522" y="2751383"/>
            <a:ext cx="118872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3F0641-8960-45CC-A91D-2C2F23F6ABFE}"/>
              </a:ext>
            </a:extLst>
          </p:cNvPr>
          <p:cNvSpPr txBox="1"/>
          <p:nvPr/>
        </p:nvSpPr>
        <p:spPr>
          <a:xfrm>
            <a:off x="2696384" y="1497046"/>
            <a:ext cx="1617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z-index: 10000;</a:t>
            </a: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65AAB77-C862-4BC7-80BF-85D4910AE364}"/>
              </a:ext>
            </a:extLst>
          </p:cNvPr>
          <p:cNvSpPr/>
          <p:nvPr/>
        </p:nvSpPr>
        <p:spPr>
          <a:xfrm rot="10800000">
            <a:off x="4722491" y="1891717"/>
            <a:ext cx="607275" cy="87221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D0F53-6182-4011-831D-80AB68107E1D}"/>
              </a:ext>
            </a:extLst>
          </p:cNvPr>
          <p:cNvSpPr txBox="1"/>
          <p:nvPr/>
        </p:nvSpPr>
        <p:spPr>
          <a:xfrm>
            <a:off x="5329766" y="1653862"/>
            <a:ext cx="1573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padding: 10px;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E885A80-AAB6-4051-8882-B1E0BE4991AB}"/>
              </a:ext>
            </a:extLst>
          </p:cNvPr>
          <p:cNvSpPr/>
          <p:nvPr/>
        </p:nvSpPr>
        <p:spPr>
          <a:xfrm>
            <a:off x="1633119" y="1899529"/>
            <a:ext cx="365003" cy="911757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4C5C3-C04C-48B7-90AA-2218BA3DE7F3}"/>
              </a:ext>
            </a:extLst>
          </p:cNvPr>
          <p:cNvSpPr txBox="1"/>
          <p:nvPr/>
        </p:nvSpPr>
        <p:spPr>
          <a:xfrm>
            <a:off x="1868779" y="2195395"/>
            <a:ext cx="19684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Min-height: 100px;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7E2711-28A8-4DDD-9C3E-26360DBCE7B9}"/>
              </a:ext>
            </a:extLst>
          </p:cNvPr>
          <p:cNvCxnSpPr/>
          <p:nvPr/>
        </p:nvCxnSpPr>
        <p:spPr>
          <a:xfrm flipH="1">
            <a:off x="4860585" y="2331804"/>
            <a:ext cx="118872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5A8C4-C001-4A44-AD8B-19891717BBFB}"/>
              </a:ext>
            </a:extLst>
          </p:cNvPr>
          <p:cNvSpPr txBox="1"/>
          <p:nvPr/>
        </p:nvSpPr>
        <p:spPr>
          <a:xfrm>
            <a:off x="5988125" y="2159274"/>
            <a:ext cx="23666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border: 1px solid black;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C886F-A373-4C6A-9F1D-4BE47A5EAE8F}"/>
              </a:ext>
            </a:extLst>
          </p:cNvPr>
          <p:cNvCxnSpPr>
            <a:cxnSpLocks/>
          </p:cNvCxnSpPr>
          <p:nvPr/>
        </p:nvCxnSpPr>
        <p:spPr>
          <a:xfrm flipV="1">
            <a:off x="1994882" y="2904711"/>
            <a:ext cx="0" cy="77629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722469-6ABE-44CC-8B6B-D385C205654C}"/>
              </a:ext>
            </a:extLst>
          </p:cNvPr>
          <p:cNvSpPr txBox="1"/>
          <p:nvPr/>
        </p:nvSpPr>
        <p:spPr>
          <a:xfrm>
            <a:off x="1065930" y="3621163"/>
            <a:ext cx="19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2px;</a:t>
            </a:r>
          </a:p>
        </p:txBody>
      </p:sp>
    </p:spTree>
    <p:extLst>
      <p:ext uri="{BB962C8B-B14F-4D97-AF65-F5344CB8AC3E}">
        <p14:creationId xmlns:p14="http://schemas.microsoft.com/office/powerpoint/2010/main" val="133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9E16C-135B-46C6-A540-1BD5A33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Box Model</a:t>
            </a:r>
          </a:p>
        </p:txBody>
      </p:sp>
      <p:pic>
        <p:nvPicPr>
          <p:cNvPr id="14" name="Content Placeholder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CACB2D-0EF1-40F2-B21D-08B62887E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1" y="2139573"/>
            <a:ext cx="6876940" cy="2578852"/>
          </a:xfrm>
        </p:spPr>
      </p:pic>
    </p:spTree>
    <p:extLst>
      <p:ext uri="{BB962C8B-B14F-4D97-AF65-F5344CB8AC3E}">
        <p14:creationId xmlns:p14="http://schemas.microsoft.com/office/powerpoint/2010/main" val="40090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C8FEF-714B-4A86-81B5-43E4550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E9A4-374A-4B7C-B4B5-1C374831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68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1569-B599-4042-97A9-41120247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Technologies Of The Interactive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F5B4-3EAA-42F1-A0B7-5F8D3E93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HTML</a:t>
            </a:r>
          </a:p>
          <a:p>
            <a:r>
              <a:rPr lang="en-US" sz="2400">
                <a:solidFill>
                  <a:schemeClr val="bg1"/>
                </a:solidFill>
              </a:rPr>
              <a:t>CSS</a:t>
            </a:r>
          </a:p>
          <a:p>
            <a:r>
              <a:rPr lang="en-US" sz="240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Angular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Vue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1654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7FDE0-1057-4DD3-BABA-7C091945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F99E-1EC4-47FF-A808-AA126D4E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Language specification for defining the structure of a web page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Maintained by W3C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Extension to XML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Contains a set of extendable pre-defined tags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DOES NOT define any particular styling of the web page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Very slow moving specification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HTML 4 -- 1997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HTML 5 -- 2014</a:t>
            </a:r>
          </a:p>
        </p:txBody>
      </p:sp>
    </p:spTree>
    <p:extLst>
      <p:ext uri="{BB962C8B-B14F-4D97-AF65-F5344CB8AC3E}">
        <p14:creationId xmlns:p14="http://schemas.microsoft.com/office/powerpoint/2010/main" val="292586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AD519-B8E2-493F-8AA9-F4D3AAED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Commonly used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C8C7-0DCE-4D89-BF78-C6EC7EB4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Html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Head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Body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Div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</a:t>
            </a:r>
          </a:p>
          <a:p>
            <a:r>
              <a:rPr lang="en-US" sz="2000" dirty="0">
                <a:solidFill>
                  <a:schemeClr val="bg1"/>
                </a:solidFill>
              </a:rPr>
              <a:t>UL/OL/LI</a:t>
            </a:r>
          </a:p>
          <a:p>
            <a:r>
              <a:rPr lang="en-US" sz="2000" dirty="0">
                <a:solidFill>
                  <a:schemeClr val="bg1"/>
                </a:solidFill>
              </a:rPr>
              <a:t>H1-H6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Form/Input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Nav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Article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Aside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Header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Footer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A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Link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Script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https://www.w3schools.com/tags/ref_byfunc.asp</a:t>
            </a:r>
          </a:p>
        </p:txBody>
      </p:sp>
    </p:spTree>
    <p:extLst>
      <p:ext uri="{BB962C8B-B14F-4D97-AF65-F5344CB8AC3E}">
        <p14:creationId xmlns:p14="http://schemas.microsoft.com/office/powerpoint/2010/main" val="240161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549A7-4753-410F-922D-5A5EBC8F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207-B812-4A87-82AC-2F7AAD17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Elements that are only large enough to wrap its content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span, i, b, button, input…</a:t>
            </a:r>
          </a:p>
          <a:p>
            <a:pPr marL="457200" lvl="1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EDE043-1C01-476A-993D-239B6920C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1" y="3685533"/>
            <a:ext cx="6876939" cy="495343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A4CCAA-809A-4182-AE51-1E26D138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92" y="4413207"/>
            <a:ext cx="5486875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549A7-4753-410F-922D-5A5EBC8F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4207-B812-4A87-82AC-2F7AAD17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Elements take up all available width of the parent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Div</a:t>
            </a:r>
            <a:r>
              <a:rPr lang="en-US" dirty="0">
                <a:solidFill>
                  <a:schemeClr val="bg1"/>
                </a:solidFill>
              </a:rPr>
              <a:t>, H1-H6, 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E5DC24E-9038-4AB4-911D-BF7F5D54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0" y="3670265"/>
            <a:ext cx="6876939" cy="1300569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6F041-001B-41F4-ADC8-88D045986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87" y="5116562"/>
            <a:ext cx="534208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549A7-4753-410F-922D-5A5EBC8F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/>
              <a:t>Anatomy of Elements</a:t>
            </a:r>
          </a:p>
        </p:txBody>
      </p:sp>
      <p:pic>
        <p:nvPicPr>
          <p:cNvPr id="6" name="Content Placeholder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B4361B5-5A27-4024-A469-2DDDB35A6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63" y="2275129"/>
            <a:ext cx="5408612" cy="2307742"/>
          </a:xfrm>
        </p:spPr>
      </p:pic>
    </p:spTree>
    <p:extLst>
      <p:ext uri="{BB962C8B-B14F-4D97-AF65-F5344CB8AC3E}">
        <p14:creationId xmlns:p14="http://schemas.microsoft.com/office/powerpoint/2010/main" val="17702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2F4A-00F6-4D5C-BE4B-58FD8E12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6929-0938-4176-9DA4-C9B44513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14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Web Development</vt:lpstr>
      <vt:lpstr>HTML</vt:lpstr>
      <vt:lpstr>Technologies Of The Interactive Web</vt:lpstr>
      <vt:lpstr>HTML 5</vt:lpstr>
      <vt:lpstr>Commonly used tags</vt:lpstr>
      <vt:lpstr>Inline Elements</vt:lpstr>
      <vt:lpstr>Block Elements</vt:lpstr>
      <vt:lpstr>Anatomy of Elements</vt:lpstr>
      <vt:lpstr>CSS</vt:lpstr>
      <vt:lpstr>Cascading Style Sheets</vt:lpstr>
      <vt:lpstr>Element Selection</vt:lpstr>
      <vt:lpstr>Ruleset</vt:lpstr>
      <vt:lpstr>PowerPoint Presentation</vt:lpstr>
      <vt:lpstr>Box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August Duet</dc:creator>
  <cp:lastModifiedBy>August Duet</cp:lastModifiedBy>
  <cp:revision>22</cp:revision>
  <dcterms:created xsi:type="dcterms:W3CDTF">2018-02-15T15:21:47Z</dcterms:created>
  <dcterms:modified xsi:type="dcterms:W3CDTF">2018-02-19T06:05:41Z</dcterms:modified>
</cp:coreProperties>
</file>