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3DF2-04CF-42D4-8249-3F49A8FF8EB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5E39-2F7B-4902-A79A-50B098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FC1B-4A0A-4A53-9034-D125881C9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C6A29-BA2F-4E4D-8CEC-31BFBE0E8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than 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70050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D9D-07CC-4018-B69E-17F677B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To Be Or Not To Be (null and undefined)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4939-8F75-4BB9-BE68-2C3AB55B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The value of an object that has not been initialized or its value has been removed</a:t>
            </a:r>
          </a:p>
          <a:p>
            <a:pPr lvl="1"/>
            <a:r>
              <a:rPr lang="en-US" dirty="0"/>
              <a:t>can be interpreted to mean “equals nothing”</a:t>
            </a:r>
          </a:p>
          <a:p>
            <a:r>
              <a:rPr lang="en-US" dirty="0"/>
              <a:t>undefined</a:t>
            </a:r>
          </a:p>
          <a:p>
            <a:pPr lvl="1"/>
            <a:r>
              <a:rPr lang="en-US" dirty="0"/>
              <a:t>The default value of objects, primitives, and parameters</a:t>
            </a:r>
          </a:p>
          <a:p>
            <a:pPr lvl="1"/>
            <a:r>
              <a:rPr lang="en-US" dirty="0"/>
              <a:t>The value of an object property that does not or no longer exists</a:t>
            </a:r>
          </a:p>
          <a:p>
            <a:pPr lvl="1"/>
            <a:r>
              <a:rPr lang="en-US" dirty="0"/>
              <a:t>can be interpreted to mean “less than nothing”</a:t>
            </a:r>
          </a:p>
        </p:txBody>
      </p:sp>
    </p:spTree>
    <p:extLst>
      <p:ext uri="{BB962C8B-B14F-4D97-AF65-F5344CB8AC3E}">
        <p14:creationId xmlns:p14="http://schemas.microsoft.com/office/powerpoint/2010/main" val="32964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A43-F162-45F2-B892-A6CB35261A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5E09-44FE-4B67-A9BA-B66B4C08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variables</a:t>
            </a:r>
          </a:p>
          <a:p>
            <a:r>
              <a:rPr lang="en-US" dirty="0"/>
              <a:t>Create functions</a:t>
            </a:r>
          </a:p>
          <a:p>
            <a:r>
              <a:rPr lang="en-US" dirty="0"/>
              <a:t>Call functions</a:t>
            </a:r>
          </a:p>
          <a:p>
            <a:r>
              <a:rPr lang="en-US" dirty="0"/>
              <a:t>Create instances using constructors</a:t>
            </a:r>
          </a:p>
          <a:p>
            <a:r>
              <a:rPr lang="en-US" dirty="0"/>
              <a:t>High order functions</a:t>
            </a:r>
          </a:p>
          <a:p>
            <a:r>
              <a:rPr lang="en-US" dirty="0"/>
              <a:t>Functions as Lambdas</a:t>
            </a:r>
          </a:p>
          <a:p>
            <a:r>
              <a:rPr lang="en-US" dirty="0"/>
              <a:t>DOM Manipulation</a:t>
            </a:r>
          </a:p>
          <a:p>
            <a:r>
              <a:rPr lang="en-US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CC39-BD42-4B5E-A84A-E1185930F5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4647-F9BE-49E6-A8CA-FD0F13D1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Inherits from Object</a:t>
            </a:r>
          </a:p>
          <a:p>
            <a:r>
              <a:rPr lang="en-US" dirty="0"/>
              <a:t>Closer to a tuple than an array</a:t>
            </a:r>
          </a:p>
          <a:p>
            <a:r>
              <a:rPr lang="en-US" dirty="0"/>
              <a:t>Can be indexed or key-paired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[0] = 10;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[“cat”] = “spot”;</a:t>
            </a:r>
          </a:p>
          <a:p>
            <a:r>
              <a:rPr lang="en-US" dirty="0"/>
              <a:t>Optimized for sparse arrays</a:t>
            </a:r>
          </a:p>
          <a:p>
            <a:r>
              <a:rPr lang="en-US" dirty="0"/>
              <a:t>Indexes are converted to strings by the engine</a:t>
            </a:r>
          </a:p>
          <a:p>
            <a:r>
              <a:rPr lang="en-US" dirty="0"/>
              <a:t>Can be created using literals or constructor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[1,2,3,4,5,6];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Array();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6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B99E-3B74-46C1-A7EC-BD4B4D59CD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2335-0BF1-4F4D-97C8-C2AF2B6D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containers for key/value pairs</a:t>
            </a:r>
          </a:p>
          <a:p>
            <a:r>
              <a:rPr lang="en-US" dirty="0"/>
              <a:t>Can be create using literals or constructors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o = {};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o = new Object();</a:t>
            </a:r>
          </a:p>
          <a:p>
            <a:r>
              <a:rPr lang="en-US" dirty="0"/>
              <a:t>Object properties can be added and removed dynamically during runtime</a:t>
            </a:r>
          </a:p>
          <a:p>
            <a:r>
              <a:rPr lang="en-US" dirty="0"/>
              <a:t>Objects are create with a copy of it’s super (it’s prototype)</a:t>
            </a:r>
          </a:p>
        </p:txBody>
      </p:sp>
    </p:spTree>
    <p:extLst>
      <p:ext uri="{BB962C8B-B14F-4D97-AF65-F5344CB8AC3E}">
        <p14:creationId xmlns:p14="http://schemas.microsoft.com/office/powerpoint/2010/main" val="62236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DB1A-A8E0-4A37-A242-A630F89593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25C8-19BB-47D4-B702-12BEBED5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objects have a property __proto__ </a:t>
            </a:r>
          </a:p>
          <a:p>
            <a:pPr lvl="1"/>
            <a:r>
              <a:rPr lang="en-US" dirty="0"/>
              <a:t>A copy of its super</a:t>
            </a:r>
          </a:p>
          <a:p>
            <a:r>
              <a:rPr lang="en-US" dirty="0"/>
              <a:t>Methods or properties accessed on an object</a:t>
            </a:r>
          </a:p>
          <a:p>
            <a:pPr lvl="1"/>
            <a:r>
              <a:rPr lang="en-US" dirty="0"/>
              <a:t>Are found from the object up through its super(s)</a:t>
            </a:r>
          </a:p>
          <a:p>
            <a:r>
              <a:rPr lang="en-US" dirty="0" err="1"/>
              <a:t>hasOwnProperty</a:t>
            </a:r>
            <a:r>
              <a:rPr lang="en-US" dirty="0"/>
              <a:t> inherited from Object</a:t>
            </a:r>
          </a:p>
          <a:p>
            <a:pPr lvl="1"/>
            <a:r>
              <a:rPr lang="en-US" dirty="0"/>
              <a:t>Returns true if a property exists on the object only (not its super(s))</a:t>
            </a:r>
          </a:p>
          <a:p>
            <a:r>
              <a:rPr lang="en-US" dirty="0"/>
              <a:t>Functions have a property prototype</a:t>
            </a:r>
          </a:p>
          <a:p>
            <a:pPr lvl="1"/>
            <a:r>
              <a:rPr lang="en-US" dirty="0"/>
              <a:t>Represents the object that a instance will become</a:t>
            </a:r>
          </a:p>
        </p:txBody>
      </p:sp>
    </p:spTree>
    <p:extLst>
      <p:ext uri="{BB962C8B-B14F-4D97-AF65-F5344CB8AC3E}">
        <p14:creationId xmlns:p14="http://schemas.microsoft.com/office/powerpoint/2010/main" val="52545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0731-ED82-4A3D-A582-0E3A760799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JS Nuance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D614-3E94-4B21-B31E-D7FB72B5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Truthy</a:t>
            </a:r>
          </a:p>
          <a:p>
            <a:pPr lvl="1"/>
            <a:r>
              <a:rPr lang="en-US" dirty="0"/>
              <a:t>Values that are considered to have some truth</a:t>
            </a:r>
          </a:p>
          <a:p>
            <a:pPr lvl="1"/>
            <a:r>
              <a:rPr lang="en-US" dirty="0"/>
              <a:t>True, 1, {}, []</a:t>
            </a:r>
          </a:p>
          <a:p>
            <a:r>
              <a:rPr lang="en-US" dirty="0" err="1"/>
              <a:t>Falsy</a:t>
            </a:r>
            <a:endParaRPr lang="en-US" dirty="0"/>
          </a:p>
          <a:p>
            <a:pPr lvl="1"/>
            <a:r>
              <a:rPr lang="en-US" dirty="0"/>
              <a:t>Values that are considered to have no truthy</a:t>
            </a:r>
          </a:p>
          <a:p>
            <a:pPr lvl="1"/>
            <a:r>
              <a:rPr lang="en-US" dirty="0"/>
              <a:t>False, 0, “”, null, undefined</a:t>
            </a:r>
          </a:p>
        </p:txBody>
      </p:sp>
    </p:spTree>
    <p:extLst>
      <p:ext uri="{BB962C8B-B14F-4D97-AF65-F5344CB8AC3E}">
        <p14:creationId xmlns:p14="http://schemas.microsoft.com/office/powerpoint/2010/main" val="41110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0731-ED82-4A3D-A582-0E3A760799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JS Nuance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D614-3E94-4B21-B31E-D7FB72B5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141" cy="4351338"/>
          </a:xfrm>
        </p:spPr>
        <p:txBody>
          <a:bodyPr/>
          <a:lstStyle/>
          <a:p>
            <a:r>
              <a:rPr lang="en-US" dirty="0"/>
              <a:t>&amp;&amp; (guard operator)</a:t>
            </a:r>
          </a:p>
          <a:p>
            <a:pPr lvl="1"/>
            <a:r>
              <a:rPr lang="en-US" dirty="0"/>
              <a:t>true &amp;&amp; true = true</a:t>
            </a:r>
          </a:p>
          <a:p>
            <a:pPr lvl="1"/>
            <a:r>
              <a:rPr lang="en-US" dirty="0"/>
              <a:t>false &amp;&amp; false = false</a:t>
            </a:r>
          </a:p>
          <a:p>
            <a:pPr lvl="1"/>
            <a:r>
              <a:rPr lang="en-US" dirty="0"/>
              <a:t>true &amp;&amp; false = false</a:t>
            </a:r>
          </a:p>
          <a:p>
            <a:pPr lvl="1"/>
            <a:r>
              <a:rPr lang="en-US" dirty="0"/>
              <a:t>false &amp;&amp; true = false</a:t>
            </a:r>
          </a:p>
          <a:p>
            <a:r>
              <a:rPr lang="en-US" dirty="0"/>
              <a:t>|| (default operator)</a:t>
            </a:r>
          </a:p>
          <a:p>
            <a:pPr lvl="1"/>
            <a:r>
              <a:rPr lang="en-US" dirty="0"/>
              <a:t>true || true = true</a:t>
            </a:r>
          </a:p>
          <a:p>
            <a:pPr lvl="1"/>
            <a:r>
              <a:rPr lang="en-US" dirty="0"/>
              <a:t>false || false = false</a:t>
            </a:r>
          </a:p>
          <a:p>
            <a:pPr lvl="1"/>
            <a:r>
              <a:rPr lang="en-US" dirty="0"/>
              <a:t>true || false = true</a:t>
            </a:r>
          </a:p>
          <a:p>
            <a:pPr lvl="1"/>
            <a:r>
              <a:rPr lang="en-US" dirty="0"/>
              <a:t>false || true =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76CB0-CAB6-40FF-BD15-8E3748A33463}"/>
              </a:ext>
            </a:extLst>
          </p:cNvPr>
          <p:cNvSpPr txBox="1"/>
          <p:nvPr/>
        </p:nvSpPr>
        <p:spPr>
          <a:xfrm>
            <a:off x="4516341" y="2337682"/>
            <a:ext cx="1860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&amp;&amp; 1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&amp;&amp;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&amp;&amp;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&amp;&amp; 1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A7A93-3895-49B6-867E-7BD18D96150E}"/>
              </a:ext>
            </a:extLst>
          </p:cNvPr>
          <p:cNvSpPr txBox="1"/>
          <p:nvPr/>
        </p:nvSpPr>
        <p:spPr>
          <a:xfrm>
            <a:off x="6376946" y="2337682"/>
            <a:ext cx="25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{} &amp;&amp; {}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null &amp;&amp; null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{} &amp;&amp; null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null &amp;&amp; {} =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AD14D-08DA-4C18-B431-83D2CBA4BDAB}"/>
              </a:ext>
            </a:extLst>
          </p:cNvPr>
          <p:cNvSpPr txBox="1"/>
          <p:nvPr/>
        </p:nvSpPr>
        <p:spPr>
          <a:xfrm>
            <a:off x="4516340" y="4257322"/>
            <a:ext cx="1860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|| 1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||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|| 0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|| 1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B16E1-A78F-4B89-89B7-74260DA0AD1E}"/>
              </a:ext>
            </a:extLst>
          </p:cNvPr>
          <p:cNvSpPr txBox="1"/>
          <p:nvPr/>
        </p:nvSpPr>
        <p:spPr>
          <a:xfrm>
            <a:off x="6376946" y="4257322"/>
            <a:ext cx="25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{} || {}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null || null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{} || null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null || {} = ?</a:t>
            </a:r>
          </a:p>
        </p:txBody>
      </p:sp>
    </p:spTree>
    <p:extLst>
      <p:ext uri="{BB962C8B-B14F-4D97-AF65-F5344CB8AC3E}">
        <p14:creationId xmlns:p14="http://schemas.microsoft.com/office/powerpoint/2010/main" val="27298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483D-8C9A-49AE-A60B-2776397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8799-789B-49AB-9DBD-5FD0F66E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Objects</a:t>
            </a:r>
          </a:p>
          <a:p>
            <a:pPr lvl="1"/>
            <a:r>
              <a:rPr lang="en-US" dirty="0"/>
              <a:t>Literals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Closure</a:t>
            </a:r>
          </a:p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1698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483D-8C9A-49AE-A60B-2776397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8799-789B-49AB-9DBD-5FD0F66E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LTS release of </a:t>
            </a:r>
            <a:r>
              <a:rPr lang="en-US" dirty="0" err="1"/>
              <a:t>EcmaScript</a:t>
            </a:r>
            <a:endParaRPr lang="en-US" dirty="0"/>
          </a:p>
          <a:p>
            <a:r>
              <a:rPr lang="en-US" dirty="0"/>
              <a:t>Added new features to the ES specification</a:t>
            </a:r>
          </a:p>
          <a:p>
            <a:pPr lvl="1"/>
            <a:r>
              <a:rPr lang="en-US" dirty="0"/>
              <a:t>Local variable scopes using let</a:t>
            </a:r>
          </a:p>
          <a:p>
            <a:pPr lvl="1"/>
            <a:r>
              <a:rPr lang="en-US" dirty="0"/>
              <a:t>Constant variables using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/>
              <a:t>Collections with Map and Set</a:t>
            </a:r>
          </a:p>
          <a:p>
            <a:pPr lvl="1"/>
            <a:r>
              <a:rPr lang="en-US" dirty="0"/>
              <a:t>Better class support with class</a:t>
            </a:r>
          </a:p>
          <a:p>
            <a:pPr lvl="1"/>
            <a:r>
              <a:rPr lang="en-US" dirty="0"/>
              <a:t>Template strings</a:t>
            </a:r>
          </a:p>
          <a:p>
            <a:pPr lvl="1"/>
            <a:r>
              <a:rPr lang="en-US" dirty="0"/>
              <a:t>Arrow notation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Not all browsers have support for the new ES6 features</a:t>
            </a:r>
          </a:p>
        </p:txBody>
      </p:sp>
    </p:spTree>
    <p:extLst>
      <p:ext uri="{BB962C8B-B14F-4D97-AF65-F5344CB8AC3E}">
        <p14:creationId xmlns:p14="http://schemas.microsoft.com/office/powerpoint/2010/main" val="168472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483D-8C9A-49AE-A60B-2776397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8799-789B-49AB-9DBD-5FD0F66E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some of the </a:t>
            </a:r>
            <a:r>
              <a:rPr lang="en-US"/>
              <a:t>new features of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DA6-91E8-47F8-B8ED-B64FA90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1883-3027-40FB-A7F2-94E83FE2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like OOP programming language</a:t>
            </a:r>
          </a:p>
          <a:p>
            <a:r>
              <a:rPr lang="en-US" dirty="0"/>
              <a:t>Developed by </a:t>
            </a:r>
            <a:r>
              <a:rPr lang="en-US" dirty="0" err="1"/>
              <a:t>NetScape</a:t>
            </a:r>
            <a:endParaRPr lang="en-US" dirty="0"/>
          </a:p>
          <a:p>
            <a:r>
              <a:rPr lang="en-US" dirty="0"/>
              <a:t>Implementation of ECMAScript language Specifications</a:t>
            </a:r>
          </a:p>
          <a:p>
            <a:pPr lvl="1"/>
            <a:r>
              <a:rPr lang="en-US" dirty="0"/>
              <a:t>ActionScript</a:t>
            </a:r>
          </a:p>
          <a:p>
            <a:pPr lvl="1"/>
            <a:r>
              <a:rPr lang="en-US" dirty="0" err="1"/>
              <a:t>Nashorn</a:t>
            </a:r>
            <a:endParaRPr lang="en-US" dirty="0"/>
          </a:p>
          <a:p>
            <a:pPr lvl="1"/>
            <a:r>
              <a:rPr lang="en-US" dirty="0"/>
              <a:t>V8</a:t>
            </a:r>
          </a:p>
          <a:p>
            <a:pPr lvl="1"/>
            <a:r>
              <a:rPr lang="en-US" dirty="0"/>
              <a:t>Jscript</a:t>
            </a:r>
          </a:p>
          <a:p>
            <a:r>
              <a:rPr lang="en-US" dirty="0"/>
              <a:t>Developed for interactive webpages (HTML)</a:t>
            </a:r>
          </a:p>
        </p:txBody>
      </p:sp>
    </p:spTree>
    <p:extLst>
      <p:ext uri="{BB962C8B-B14F-4D97-AF65-F5344CB8AC3E}">
        <p14:creationId xmlns:p14="http://schemas.microsoft.com/office/powerpoint/2010/main" val="25028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729-3C21-4664-8BBE-0A8A83169E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JavaScript !=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3F4B-388A-42D5-AA48-A03B96C5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offers many of the same facilities of Java</a:t>
            </a:r>
          </a:p>
          <a:p>
            <a:r>
              <a:rPr lang="en-US" dirty="0"/>
              <a:t>JavaScript and Java are otherwise unrelated</a:t>
            </a:r>
          </a:p>
          <a:p>
            <a:r>
              <a:rPr lang="en-US" dirty="0"/>
              <a:t>JavaScript doesn’t support classical inheritance</a:t>
            </a:r>
          </a:p>
          <a:p>
            <a:r>
              <a:rPr lang="en-US" dirty="0"/>
              <a:t>JavaScript supports Prototypical Inheritance</a:t>
            </a:r>
          </a:p>
          <a:p>
            <a:pPr lvl="1"/>
            <a:r>
              <a:rPr lang="en-US" dirty="0"/>
              <a:t>Each new instance of an object gets a copy of its super</a:t>
            </a:r>
          </a:p>
          <a:p>
            <a:pPr lvl="1"/>
            <a:r>
              <a:rPr lang="en-US" dirty="0"/>
              <a:t>All objects inherit from Object</a:t>
            </a:r>
          </a:p>
          <a:p>
            <a:r>
              <a:rPr lang="en-US" dirty="0"/>
              <a:t>JavaScript is an interpreted language not compiled</a:t>
            </a:r>
          </a:p>
          <a:p>
            <a:r>
              <a:rPr lang="en-US" dirty="0"/>
              <a:t>JavaScript code is evaluated as a string and interpreted by the JavaScript engine on the fly</a:t>
            </a:r>
          </a:p>
        </p:txBody>
      </p:sp>
    </p:spTree>
    <p:extLst>
      <p:ext uri="{BB962C8B-B14F-4D97-AF65-F5344CB8AC3E}">
        <p14:creationId xmlns:p14="http://schemas.microsoft.com/office/powerpoint/2010/main" val="24064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8491-3B09-41AA-9E5E-44551F8241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8A0A-A80E-41DB-8521-8189EC77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All have constructors</a:t>
            </a:r>
          </a:p>
          <a:p>
            <a:r>
              <a:rPr lang="en-US" dirty="0"/>
              <a:t>Most should be created using literals or expressions</a:t>
            </a:r>
          </a:p>
        </p:txBody>
      </p:sp>
    </p:spTree>
    <p:extLst>
      <p:ext uri="{BB962C8B-B14F-4D97-AF65-F5344CB8AC3E}">
        <p14:creationId xmlns:p14="http://schemas.microsoft.com/office/powerpoint/2010/main" val="4424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F027-1623-4FF5-8157-5A849805DB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C08-B057-42AC-8539-B366443D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 bit floating point values</a:t>
            </a:r>
          </a:p>
          <a:p>
            <a:r>
              <a:rPr lang="en-US" dirty="0"/>
              <a:t>Represents all number values whole or fractional</a:t>
            </a:r>
          </a:p>
          <a:p>
            <a:r>
              <a:rPr lang="en-US" dirty="0"/>
              <a:t>Not optimized for bitwise operations</a:t>
            </a:r>
          </a:p>
          <a:p>
            <a:r>
              <a:rPr lang="en-US" dirty="0"/>
              <a:t>Can be created using literal or constructors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y = 10;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y = new Number(10);</a:t>
            </a:r>
          </a:p>
        </p:txBody>
      </p:sp>
    </p:spTree>
    <p:extLst>
      <p:ext uri="{BB962C8B-B14F-4D97-AF65-F5344CB8AC3E}">
        <p14:creationId xmlns:p14="http://schemas.microsoft.com/office/powerpoint/2010/main" val="239399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3998-2CC0-4181-ACA0-8090380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2044-8195-471C-AD72-CECE7718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characters</a:t>
            </a:r>
          </a:p>
          <a:p>
            <a:r>
              <a:rPr lang="en-US" dirty="0"/>
              <a:t>UCS2-encoding or UTF-16 encoding</a:t>
            </a:r>
          </a:p>
          <a:p>
            <a:r>
              <a:rPr lang="en-US" dirty="0"/>
              <a:t>Can be created using literals or constructors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name = “August”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name = new String(“August”)</a:t>
            </a:r>
          </a:p>
          <a:p>
            <a:r>
              <a:rPr lang="en-US" dirty="0"/>
              <a:t>Acts much like a Java string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187712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CBDD-FD3D-4B22-BF0E-E7E7E19964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31ED-A8F9-4BE1-A381-30681C7C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is “sort of” functional</a:t>
            </a:r>
          </a:p>
          <a:p>
            <a:r>
              <a:rPr lang="en-US" dirty="0"/>
              <a:t>JS functions are what other languages call lambdas</a:t>
            </a:r>
          </a:p>
          <a:p>
            <a:r>
              <a:rPr lang="en-US" dirty="0"/>
              <a:t>Functions can be created using statements or constructors</a:t>
            </a:r>
          </a:p>
          <a:p>
            <a:pPr lvl="1"/>
            <a:r>
              <a:rPr lang="en-US" dirty="0"/>
              <a:t>function foo(bar){ console.log(bar); }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foo = function(bar){ console.log(bar); }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foo = new Function(“bar”, “console.log(“bar”));</a:t>
            </a:r>
          </a:p>
          <a:p>
            <a:r>
              <a:rPr lang="en-US" dirty="0"/>
              <a:t>Functions are super powerful in JavaScript and allow JS to implement many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9662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4D0-E283-4F71-B67E-5272ED9464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B115-33A0-46D3-95F7-9F89ACE2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  <a:p>
            <a:pPr lvl="1"/>
            <a:r>
              <a:rPr lang="en-US" dirty="0"/>
              <a:t>foo();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 err="1"/>
              <a:t>foo.bar</a:t>
            </a:r>
            <a:r>
              <a:rPr lang="en-US" dirty="0"/>
              <a:t>();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bar = new Foo();</a:t>
            </a:r>
          </a:p>
          <a:p>
            <a:r>
              <a:rPr lang="en-US" dirty="0"/>
              <a:t>Apply</a:t>
            </a:r>
          </a:p>
          <a:p>
            <a:pPr lvl="1"/>
            <a:r>
              <a:rPr lang="en-US" dirty="0" err="1"/>
              <a:t>foo.apply</a:t>
            </a:r>
            <a:r>
              <a:rPr lang="en-US" dirty="0"/>
              <a:t>(this,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28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1519-7ACC-43EC-B724-7D0D727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Equality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B972-46BF-4BE6-8EF3-C6614D19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pPr lvl="1"/>
            <a:r>
              <a:rPr lang="en-US" dirty="0"/>
              <a:t>Equality 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Coersion</a:t>
            </a:r>
            <a:endParaRPr lang="en-US" dirty="0"/>
          </a:p>
          <a:p>
            <a:pPr lvl="1"/>
            <a:r>
              <a:rPr lang="en-US" dirty="0"/>
              <a:t>5 == “5” (true)</a:t>
            </a:r>
          </a:p>
          <a:p>
            <a:r>
              <a:rPr lang="en-US" dirty="0"/>
              <a:t>===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No Type </a:t>
            </a:r>
            <a:r>
              <a:rPr lang="en-US" dirty="0" err="1"/>
              <a:t>Coersion</a:t>
            </a:r>
            <a:endParaRPr lang="en-US" dirty="0"/>
          </a:p>
          <a:p>
            <a:pPr lvl="1"/>
            <a:r>
              <a:rPr lang="en-US" dirty="0"/>
              <a:t>5 === “5” (false)</a:t>
            </a:r>
          </a:p>
        </p:txBody>
      </p:sp>
    </p:spTree>
    <p:extLst>
      <p:ext uri="{BB962C8B-B14F-4D97-AF65-F5344CB8AC3E}">
        <p14:creationId xmlns:p14="http://schemas.microsoft.com/office/powerpoint/2010/main" val="320923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822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JavaScript</vt:lpstr>
      <vt:lpstr>JavaScript</vt:lpstr>
      <vt:lpstr>JavaScript != Java</vt:lpstr>
      <vt:lpstr>Data Types</vt:lpstr>
      <vt:lpstr>Numbers</vt:lpstr>
      <vt:lpstr>Strings</vt:lpstr>
      <vt:lpstr>Functions</vt:lpstr>
      <vt:lpstr>Invoking Functions</vt:lpstr>
      <vt:lpstr>Equality in JS</vt:lpstr>
      <vt:lpstr>To Be Or Not To Be (null and undefined)</vt:lpstr>
      <vt:lpstr>Examples</vt:lpstr>
      <vt:lpstr>Arrays</vt:lpstr>
      <vt:lpstr>Object</vt:lpstr>
      <vt:lpstr>Prototype</vt:lpstr>
      <vt:lpstr>JS Nuance</vt:lpstr>
      <vt:lpstr>JS Nuance</vt:lpstr>
      <vt:lpstr>Examples</vt:lpstr>
      <vt:lpstr>ES6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August Duet</dc:creator>
  <cp:lastModifiedBy>August Duet</cp:lastModifiedBy>
  <cp:revision>38</cp:revision>
  <dcterms:created xsi:type="dcterms:W3CDTF">2017-08-22T01:45:51Z</dcterms:created>
  <dcterms:modified xsi:type="dcterms:W3CDTF">2018-02-20T05:45:24Z</dcterms:modified>
</cp:coreProperties>
</file>