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271" r:id="rId3"/>
    <p:sldId id="270" r:id="rId4"/>
    <p:sldId id="272" r:id="rId5"/>
    <p:sldId id="269" r:id="rId6"/>
    <p:sldId id="274" r:id="rId7"/>
    <p:sldId id="275" r:id="rId8"/>
    <p:sldId id="273" r:id="rId9"/>
    <p:sldId id="289" r:id="rId10"/>
    <p:sldId id="276" r:id="rId11"/>
    <p:sldId id="278" r:id="rId12"/>
    <p:sldId id="285" r:id="rId13"/>
    <p:sldId id="279" r:id="rId14"/>
    <p:sldId id="281" r:id="rId15"/>
    <p:sldId id="282" r:id="rId16"/>
    <p:sldId id="283" r:id="rId17"/>
    <p:sldId id="284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6A9-2AF7-054C-ADA8-10E4E21CCE2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1814-34CD-D647-878E-8A36BF9B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5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6A9-2AF7-054C-ADA8-10E4E21CCE2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1814-34CD-D647-878E-8A36BF9B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9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6A9-2AF7-054C-ADA8-10E4E21CCE2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1814-34CD-D647-878E-8A36BF9B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6A9-2AF7-054C-ADA8-10E4E21CCE2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1814-34CD-D647-878E-8A36BF9B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6A9-2AF7-054C-ADA8-10E4E21CCE2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1814-34CD-D647-878E-8A36BF9B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1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6A9-2AF7-054C-ADA8-10E4E21CCE2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1814-34CD-D647-878E-8A36BF9B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6A9-2AF7-054C-ADA8-10E4E21CCE2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1814-34CD-D647-878E-8A36BF9B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6A9-2AF7-054C-ADA8-10E4E21CCE2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1814-34CD-D647-878E-8A36BF9B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6A9-2AF7-054C-ADA8-10E4E21CCE2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1814-34CD-D647-878E-8A36BF9B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8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6A9-2AF7-054C-ADA8-10E4E21CCE2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1814-34CD-D647-878E-8A36BF9B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4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6A9-2AF7-054C-ADA8-10E4E21CCE2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1814-34CD-D647-878E-8A36BF9B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7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96A9-2AF7-054C-ADA8-10E4E21CCE2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1814-34CD-D647-878E-8A36BF9B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emf"/><Relationship Id="rId12" Type="http://schemas.openxmlformats.org/officeDocument/2006/relationships/image" Target="../media/image18.emf"/><Relationship Id="rId13" Type="http://schemas.openxmlformats.org/officeDocument/2006/relationships/image" Target="../media/image19.emf"/><Relationship Id="rId14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3.emf"/><Relationship Id="rId10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8.emf"/><Relationship Id="rId10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3.emf"/><Relationship Id="rId10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16.emf"/><Relationship Id="rId13" Type="http://schemas.openxmlformats.org/officeDocument/2006/relationships/image" Target="../media/image8.emf"/><Relationship Id="rId1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3.emf"/><Relationship Id="rId10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1793248" y="1268681"/>
            <a:ext cx="5357425" cy="1991341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65728" y="3038551"/>
            <a:ext cx="4920344" cy="24274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3248" y="2393214"/>
            <a:ext cx="5357425" cy="199134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7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2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  <p:sp>
        <p:nvSpPr>
          <p:cNvPr id="2" name="Donut 1"/>
          <p:cNvSpPr/>
          <p:nvPr/>
        </p:nvSpPr>
        <p:spPr>
          <a:xfrm>
            <a:off x="1604211" y="3095617"/>
            <a:ext cx="895685" cy="1971240"/>
          </a:xfrm>
          <a:prstGeom prst="donut">
            <a:avLst>
              <a:gd name="adj" fmla="val 55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4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  <p:sp>
        <p:nvSpPr>
          <p:cNvPr id="2" name="Donut 1"/>
          <p:cNvSpPr/>
          <p:nvPr/>
        </p:nvSpPr>
        <p:spPr>
          <a:xfrm>
            <a:off x="1604211" y="3095617"/>
            <a:ext cx="895685" cy="1971240"/>
          </a:xfrm>
          <a:prstGeom prst="donut">
            <a:avLst>
              <a:gd name="adj" fmla="val 55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p-Down Arrow 2"/>
          <p:cNvSpPr/>
          <p:nvPr/>
        </p:nvSpPr>
        <p:spPr>
          <a:xfrm>
            <a:off x="1944116" y="3630579"/>
            <a:ext cx="187158" cy="92608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  <p:sp>
        <p:nvSpPr>
          <p:cNvPr id="26" name="Donut 25"/>
          <p:cNvSpPr/>
          <p:nvPr/>
        </p:nvSpPr>
        <p:spPr>
          <a:xfrm>
            <a:off x="3018259" y="3164946"/>
            <a:ext cx="895685" cy="1303688"/>
          </a:xfrm>
          <a:prstGeom prst="donut">
            <a:avLst>
              <a:gd name="adj" fmla="val 55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7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  <p:sp>
        <p:nvSpPr>
          <p:cNvPr id="26" name="Donut 25"/>
          <p:cNvSpPr/>
          <p:nvPr/>
        </p:nvSpPr>
        <p:spPr>
          <a:xfrm>
            <a:off x="4387894" y="1825012"/>
            <a:ext cx="895685" cy="2150735"/>
          </a:xfrm>
          <a:prstGeom prst="donut">
            <a:avLst>
              <a:gd name="adj" fmla="val 55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4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  <p:sp>
        <p:nvSpPr>
          <p:cNvPr id="23" name="Donut 22"/>
          <p:cNvSpPr/>
          <p:nvPr/>
        </p:nvSpPr>
        <p:spPr>
          <a:xfrm>
            <a:off x="5750400" y="1157175"/>
            <a:ext cx="895685" cy="921379"/>
          </a:xfrm>
          <a:prstGeom prst="donut">
            <a:avLst>
              <a:gd name="adj" fmla="val 55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5750400" y="4357819"/>
            <a:ext cx="895685" cy="921379"/>
          </a:xfrm>
          <a:prstGeom prst="donut">
            <a:avLst>
              <a:gd name="adj" fmla="val 55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5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  <p:sp>
        <p:nvSpPr>
          <p:cNvPr id="23" name="Donut 22"/>
          <p:cNvSpPr/>
          <p:nvPr/>
        </p:nvSpPr>
        <p:spPr>
          <a:xfrm>
            <a:off x="5750400" y="1157175"/>
            <a:ext cx="895685" cy="921379"/>
          </a:xfrm>
          <a:prstGeom prst="donut">
            <a:avLst>
              <a:gd name="adj" fmla="val 55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Donut 29"/>
          <p:cNvSpPr/>
          <p:nvPr/>
        </p:nvSpPr>
        <p:spPr>
          <a:xfrm>
            <a:off x="5750400" y="4357819"/>
            <a:ext cx="895685" cy="921379"/>
          </a:xfrm>
          <a:prstGeom prst="donut">
            <a:avLst>
              <a:gd name="adj" fmla="val 55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urved Left Arrow 1"/>
          <p:cNvSpPr/>
          <p:nvPr/>
        </p:nvSpPr>
        <p:spPr>
          <a:xfrm>
            <a:off x="6699559" y="1488249"/>
            <a:ext cx="695158" cy="345984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Left Arrow 30"/>
          <p:cNvSpPr/>
          <p:nvPr/>
        </p:nvSpPr>
        <p:spPr>
          <a:xfrm rot="10800000">
            <a:off x="5007432" y="1394876"/>
            <a:ext cx="695158" cy="345984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4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0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689676" y="1354022"/>
            <a:ext cx="291021" cy="2645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52182" y="3902335"/>
            <a:ext cx="291021" cy="2645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76500" y="1984446"/>
            <a:ext cx="198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False Alarms</a:t>
            </a:r>
            <a:endParaRPr lang="en-US" sz="24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4980698" y="1560146"/>
            <a:ext cx="916465" cy="5360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98243" y="2479875"/>
            <a:ext cx="0" cy="1309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15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090200" y="4298534"/>
            <a:ext cx="1984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Missed Detections</a:t>
            </a:r>
            <a:endParaRPr lang="en-US" sz="24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900489" y="4819967"/>
            <a:ext cx="106831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566426" y="3143630"/>
            <a:ext cx="439690" cy="1177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8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1793248" y="1268681"/>
            <a:ext cx="5357425" cy="1991341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65728" y="3038551"/>
            <a:ext cx="4920344" cy="24274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3248" y="2393214"/>
            <a:ext cx="5357425" cy="199134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8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11" y="2297697"/>
            <a:ext cx="406400" cy="1905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47" y="3113171"/>
            <a:ext cx="406400" cy="1905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47" y="4289305"/>
            <a:ext cx="406400" cy="1905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1" y="3247276"/>
            <a:ext cx="622300" cy="266700"/>
          </a:xfrm>
          <a:prstGeom prst="rect">
            <a:avLst/>
          </a:prstGeom>
        </p:spPr>
      </p:pic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48" y="2222166"/>
            <a:ext cx="412763" cy="2367958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4689676" y="1354022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052182" y="3902335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95" y="5575300"/>
            <a:ext cx="838200" cy="2667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70" y="5574966"/>
            <a:ext cx="838200" cy="266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737" y="5575300"/>
            <a:ext cx="838200" cy="2667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47" y="5575300"/>
            <a:ext cx="8382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3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1793248" y="1268681"/>
            <a:ext cx="5357425" cy="1991341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65728" y="3038551"/>
            <a:ext cx="4920344" cy="24274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3248" y="2393214"/>
            <a:ext cx="5357425" cy="199134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8" y="2228176"/>
            <a:ext cx="635000" cy="215900"/>
          </a:xfrm>
          <a:prstGeom prst="rect">
            <a:avLst/>
          </a:prstGeom>
        </p:spPr>
      </p:pic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82" y="3554997"/>
            <a:ext cx="647700" cy="215900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82" y="4806024"/>
            <a:ext cx="6477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5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1793248" y="1268681"/>
            <a:ext cx="5357425" cy="1991341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65728" y="3038551"/>
            <a:ext cx="4920344" cy="24274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3248" y="2393214"/>
            <a:ext cx="5357425" cy="199134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8" y="2228176"/>
            <a:ext cx="635000" cy="215900"/>
          </a:xfrm>
          <a:prstGeom prst="rect">
            <a:avLst/>
          </a:prstGeom>
        </p:spPr>
      </p:pic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82" y="3554997"/>
            <a:ext cx="647700" cy="215900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82" y="4806024"/>
            <a:ext cx="647700" cy="215900"/>
          </a:xfrm>
          <a:prstGeom prst="rect">
            <a:avLst/>
          </a:prstGeom>
        </p:spPr>
      </p:pic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271" y="2621881"/>
            <a:ext cx="635000" cy="215900"/>
          </a:xfrm>
          <a:prstGeom prst="rect">
            <a:avLst/>
          </a:prstGeom>
        </p:spPr>
      </p:pic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82" y="3152072"/>
            <a:ext cx="647700" cy="2159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82" y="4252257"/>
            <a:ext cx="6477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5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7541074" y="1059462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595" y="707524"/>
            <a:ext cx="736600" cy="2159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664826" y="536242"/>
            <a:ext cx="54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7395563" y="1884123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11" y="2297697"/>
            <a:ext cx="406400" cy="1905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47" y="3113171"/>
            <a:ext cx="406400" cy="1905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47" y="4289305"/>
            <a:ext cx="406400" cy="1905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7541074" y="1059462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595" y="707524"/>
            <a:ext cx="736600" cy="2159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664826" y="536242"/>
            <a:ext cx="54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7395563" y="1884123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03" y="1770647"/>
            <a:ext cx="3937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9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11" y="2297697"/>
            <a:ext cx="406400" cy="1905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47" y="3113171"/>
            <a:ext cx="406400" cy="1905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47" y="4289305"/>
            <a:ext cx="406400" cy="1905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1" y="3247276"/>
            <a:ext cx="622300" cy="266700"/>
          </a:xfrm>
          <a:prstGeom prst="rect">
            <a:avLst/>
          </a:prstGeom>
        </p:spPr>
      </p:pic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48" y="2222166"/>
            <a:ext cx="412763" cy="2367958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7541074" y="1059462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595" y="707524"/>
            <a:ext cx="736600" cy="2159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664826" y="536242"/>
            <a:ext cx="54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7395563" y="1884123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03" y="1770647"/>
            <a:ext cx="3937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6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11" y="2297697"/>
            <a:ext cx="406400" cy="1905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47" y="3113171"/>
            <a:ext cx="406400" cy="1905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47" y="4289305"/>
            <a:ext cx="406400" cy="1905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1" y="3247276"/>
            <a:ext cx="622300" cy="266700"/>
          </a:xfrm>
          <a:prstGeom prst="rect">
            <a:avLst/>
          </a:prstGeom>
        </p:spPr>
      </p:pic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48" y="2222166"/>
            <a:ext cx="412763" cy="2367958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271" y="6243052"/>
            <a:ext cx="4000500" cy="469900"/>
          </a:xfrm>
          <a:prstGeom prst="rect">
            <a:avLst/>
          </a:prstGeom>
        </p:spPr>
      </p:pic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80975" y="2830308"/>
            <a:ext cx="533400" cy="6078193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7541074" y="1059462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595" y="707524"/>
            <a:ext cx="736600" cy="2159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664826" y="536242"/>
            <a:ext cx="54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7395563" y="1884123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03" y="1770647"/>
            <a:ext cx="3937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9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203769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090335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072208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52182" y="2942507"/>
            <a:ext cx="291021" cy="2645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2810209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3458470"/>
            <a:ext cx="291021" cy="2645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119959"/>
            <a:ext cx="291021" cy="2645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4590124"/>
            <a:ext cx="291021" cy="2645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3987661"/>
            <a:ext cx="291021" cy="2645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1493586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148719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4683496"/>
            <a:ext cx="291021" cy="2645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2526025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3326172"/>
            <a:ext cx="291021" cy="2645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5" y="694155"/>
            <a:ext cx="647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71" y="694155"/>
            <a:ext cx="647700" cy="215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7" y="707524"/>
            <a:ext cx="660400" cy="2159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7" y="694155"/>
            <a:ext cx="660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0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</Words>
  <Application>Microsoft Macintosh PowerPoint</Application>
  <PresentationFormat>On-screen Show (4:3)</PresentationFormat>
  <Paragraphs>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Description</dc:title>
  <dc:creator>Zach Saunders</dc:creator>
  <cp:lastModifiedBy>Zach Saunders</cp:lastModifiedBy>
  <cp:revision>23</cp:revision>
  <cp:lastPrinted>2016-05-23T22:07:30Z</cp:lastPrinted>
  <dcterms:created xsi:type="dcterms:W3CDTF">2016-05-23T17:24:41Z</dcterms:created>
  <dcterms:modified xsi:type="dcterms:W3CDTF">2016-05-23T22:23:20Z</dcterms:modified>
</cp:coreProperties>
</file>