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EE6A-2F40-4386-9B9C-626182D0484F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51E20-C45D-412F-9EA9-9950C8152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068" y="1664715"/>
            <a:ext cx="7418705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8078" y="6372097"/>
            <a:ext cx="2306954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240"/>
              </a:lnSpc>
            </a:pP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3538"/>
            <a:ext cx="606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019" y="6463538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523" y="83312"/>
            <a:ext cx="2382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R</a:t>
            </a:r>
            <a:r>
              <a:rPr spc="-190" dirty="0"/>
              <a:t>equi</a:t>
            </a:r>
            <a:r>
              <a:rPr spc="-185" dirty="0"/>
              <a:t>r</a:t>
            </a:r>
            <a:r>
              <a:rPr spc="-215" dirty="0"/>
              <a:t>eme</a:t>
            </a:r>
            <a:r>
              <a:rPr spc="-229" dirty="0"/>
              <a:t>n</a:t>
            </a:r>
            <a:r>
              <a:rPr spc="-235"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028700"/>
            <a:ext cx="8398764" cy="1083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020823"/>
            <a:ext cx="8398764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3543300"/>
            <a:ext cx="8398764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843" y="1222502"/>
            <a:ext cx="7922259" cy="424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Capabilities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conditions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broadly,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conform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8100" marR="5080">
              <a:lnSpc>
                <a:spcPct val="100000"/>
              </a:lnSpc>
              <a:spcBef>
                <a:spcPts val="135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prime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challenge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find,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communicate, and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record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is 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really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needed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speaks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development team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members.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functional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(behavioral)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non-functional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(everything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else);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(behavioral)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calculations,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technical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details,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manipulation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processing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non-functional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(everything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else);</a:t>
            </a:r>
            <a:endParaRPr sz="1800">
              <a:latin typeface="Arial"/>
              <a:cs typeface="Arial"/>
            </a:endParaRPr>
          </a:p>
          <a:p>
            <a:pPr marL="71755" marR="201295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(also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quality </a:t>
            </a:r>
            <a:r>
              <a:rPr sz="1800" i="1" spc="-10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impose constraints on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160" dirty="0">
                <a:solidFill>
                  <a:srgbClr val="FFFF00"/>
                </a:solidFill>
                <a:latin typeface="Arial"/>
                <a:cs typeface="Arial"/>
              </a:rPr>
              <a:t>design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implementation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(such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requirements,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security,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cost and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reliability).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</a:t>
            </a:fld>
            <a:endParaRPr spc="-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303" y="83312"/>
            <a:ext cx="824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70" dirty="0"/>
              <a:t>F</a:t>
            </a:r>
            <a:r>
              <a:rPr spc="-520" dirty="0"/>
              <a:t>A</a:t>
            </a:r>
            <a:r>
              <a:rPr spc="-515" dirty="0"/>
              <a:t>S</a:t>
            </a:r>
            <a:r>
              <a:rPr spc="-375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914400"/>
            <a:ext cx="7772400" cy="5105400"/>
          </a:xfrm>
          <a:custGeom>
            <a:avLst/>
            <a:gdLst/>
            <a:ahLst/>
            <a:cxnLst/>
            <a:rect l="l" t="t" r="r" b="b"/>
            <a:pathLst>
              <a:path w="7772400" h="5105400">
                <a:moveTo>
                  <a:pt x="6921500" y="0"/>
                </a:moveTo>
                <a:lnTo>
                  <a:pt x="850900" y="0"/>
                </a:lnTo>
                <a:lnTo>
                  <a:pt x="802616" y="1347"/>
                </a:lnTo>
                <a:lnTo>
                  <a:pt x="755039" y="5340"/>
                </a:lnTo>
                <a:lnTo>
                  <a:pt x="708240" y="11908"/>
                </a:lnTo>
                <a:lnTo>
                  <a:pt x="662291" y="20979"/>
                </a:lnTo>
                <a:lnTo>
                  <a:pt x="617264" y="32480"/>
                </a:lnTo>
                <a:lnTo>
                  <a:pt x="573231" y="46340"/>
                </a:lnTo>
                <a:lnTo>
                  <a:pt x="530264" y="62487"/>
                </a:lnTo>
                <a:lnTo>
                  <a:pt x="488434" y="80850"/>
                </a:lnTo>
                <a:lnTo>
                  <a:pt x="447813" y="101355"/>
                </a:lnTo>
                <a:lnTo>
                  <a:pt x="408474" y="123932"/>
                </a:lnTo>
                <a:lnTo>
                  <a:pt x="370487" y="148509"/>
                </a:lnTo>
                <a:lnTo>
                  <a:pt x="333926" y="175014"/>
                </a:lnTo>
                <a:lnTo>
                  <a:pt x="298861" y="203374"/>
                </a:lnTo>
                <a:lnTo>
                  <a:pt x="265365" y="233518"/>
                </a:lnTo>
                <a:lnTo>
                  <a:pt x="233509" y="265375"/>
                </a:lnTo>
                <a:lnTo>
                  <a:pt x="203365" y="298872"/>
                </a:lnTo>
                <a:lnTo>
                  <a:pt x="175006" y="333937"/>
                </a:lnTo>
                <a:lnTo>
                  <a:pt x="148502" y="370499"/>
                </a:lnTo>
                <a:lnTo>
                  <a:pt x="123926" y="408485"/>
                </a:lnTo>
                <a:lnTo>
                  <a:pt x="101350" y="447824"/>
                </a:lnTo>
                <a:lnTo>
                  <a:pt x="80845" y="488445"/>
                </a:lnTo>
                <a:lnTo>
                  <a:pt x="62484" y="530274"/>
                </a:lnTo>
                <a:lnTo>
                  <a:pt x="46337" y="573241"/>
                </a:lnTo>
                <a:lnTo>
                  <a:pt x="32478" y="617273"/>
                </a:lnTo>
                <a:lnTo>
                  <a:pt x="20977" y="662299"/>
                </a:lnTo>
                <a:lnTo>
                  <a:pt x="11907" y="708246"/>
                </a:lnTo>
                <a:lnTo>
                  <a:pt x="5340" y="755043"/>
                </a:lnTo>
                <a:lnTo>
                  <a:pt x="1347" y="802618"/>
                </a:lnTo>
                <a:lnTo>
                  <a:pt x="0" y="850900"/>
                </a:lnTo>
                <a:lnTo>
                  <a:pt x="0" y="4254500"/>
                </a:lnTo>
                <a:lnTo>
                  <a:pt x="1347" y="4302783"/>
                </a:lnTo>
                <a:lnTo>
                  <a:pt x="5340" y="4350360"/>
                </a:lnTo>
                <a:lnTo>
                  <a:pt x="11907" y="4397159"/>
                </a:lnTo>
                <a:lnTo>
                  <a:pt x="20977" y="4443108"/>
                </a:lnTo>
                <a:lnTo>
                  <a:pt x="32478" y="4488135"/>
                </a:lnTo>
                <a:lnTo>
                  <a:pt x="46337" y="4532168"/>
                </a:lnTo>
                <a:lnTo>
                  <a:pt x="62484" y="4575135"/>
                </a:lnTo>
                <a:lnTo>
                  <a:pt x="80845" y="4616965"/>
                </a:lnTo>
                <a:lnTo>
                  <a:pt x="101350" y="4657586"/>
                </a:lnTo>
                <a:lnTo>
                  <a:pt x="123926" y="4696925"/>
                </a:lnTo>
                <a:lnTo>
                  <a:pt x="148502" y="4734912"/>
                </a:lnTo>
                <a:lnTo>
                  <a:pt x="175006" y="4771473"/>
                </a:lnTo>
                <a:lnTo>
                  <a:pt x="203365" y="4806538"/>
                </a:lnTo>
                <a:lnTo>
                  <a:pt x="233509" y="4840034"/>
                </a:lnTo>
                <a:lnTo>
                  <a:pt x="265365" y="4871890"/>
                </a:lnTo>
                <a:lnTo>
                  <a:pt x="298861" y="4902034"/>
                </a:lnTo>
                <a:lnTo>
                  <a:pt x="333926" y="4930393"/>
                </a:lnTo>
                <a:lnTo>
                  <a:pt x="370487" y="4956897"/>
                </a:lnTo>
                <a:lnTo>
                  <a:pt x="408474" y="4981473"/>
                </a:lnTo>
                <a:lnTo>
                  <a:pt x="447813" y="5004049"/>
                </a:lnTo>
                <a:lnTo>
                  <a:pt x="488434" y="5024554"/>
                </a:lnTo>
                <a:lnTo>
                  <a:pt x="530264" y="5042915"/>
                </a:lnTo>
                <a:lnTo>
                  <a:pt x="573231" y="5059062"/>
                </a:lnTo>
                <a:lnTo>
                  <a:pt x="617264" y="5072921"/>
                </a:lnTo>
                <a:lnTo>
                  <a:pt x="662291" y="5084422"/>
                </a:lnTo>
                <a:lnTo>
                  <a:pt x="708240" y="5093492"/>
                </a:lnTo>
                <a:lnTo>
                  <a:pt x="755039" y="5100059"/>
                </a:lnTo>
                <a:lnTo>
                  <a:pt x="802616" y="5104052"/>
                </a:lnTo>
                <a:lnTo>
                  <a:pt x="850900" y="5105400"/>
                </a:lnTo>
                <a:lnTo>
                  <a:pt x="6921500" y="5105400"/>
                </a:lnTo>
                <a:lnTo>
                  <a:pt x="6969781" y="5104052"/>
                </a:lnTo>
                <a:lnTo>
                  <a:pt x="7017356" y="5100059"/>
                </a:lnTo>
                <a:lnTo>
                  <a:pt x="7064153" y="5093492"/>
                </a:lnTo>
                <a:lnTo>
                  <a:pt x="7110100" y="5084422"/>
                </a:lnTo>
                <a:lnTo>
                  <a:pt x="7155126" y="5072921"/>
                </a:lnTo>
                <a:lnTo>
                  <a:pt x="7199158" y="5059062"/>
                </a:lnTo>
                <a:lnTo>
                  <a:pt x="7242125" y="5042915"/>
                </a:lnTo>
                <a:lnTo>
                  <a:pt x="7283954" y="5024554"/>
                </a:lnTo>
                <a:lnTo>
                  <a:pt x="7324575" y="5004049"/>
                </a:lnTo>
                <a:lnTo>
                  <a:pt x="7363914" y="4981473"/>
                </a:lnTo>
                <a:lnTo>
                  <a:pt x="7401900" y="4956897"/>
                </a:lnTo>
                <a:lnTo>
                  <a:pt x="7438462" y="4930393"/>
                </a:lnTo>
                <a:lnTo>
                  <a:pt x="7473527" y="4902034"/>
                </a:lnTo>
                <a:lnTo>
                  <a:pt x="7507024" y="4871890"/>
                </a:lnTo>
                <a:lnTo>
                  <a:pt x="7538881" y="4840034"/>
                </a:lnTo>
                <a:lnTo>
                  <a:pt x="7569025" y="4806538"/>
                </a:lnTo>
                <a:lnTo>
                  <a:pt x="7597385" y="4771473"/>
                </a:lnTo>
                <a:lnTo>
                  <a:pt x="7623890" y="4734912"/>
                </a:lnTo>
                <a:lnTo>
                  <a:pt x="7648467" y="4696925"/>
                </a:lnTo>
                <a:lnTo>
                  <a:pt x="7671044" y="4657586"/>
                </a:lnTo>
                <a:lnTo>
                  <a:pt x="7691549" y="4616965"/>
                </a:lnTo>
                <a:lnTo>
                  <a:pt x="7709912" y="4575135"/>
                </a:lnTo>
                <a:lnTo>
                  <a:pt x="7726059" y="4532168"/>
                </a:lnTo>
                <a:lnTo>
                  <a:pt x="7739919" y="4488135"/>
                </a:lnTo>
                <a:lnTo>
                  <a:pt x="7751420" y="4443108"/>
                </a:lnTo>
                <a:lnTo>
                  <a:pt x="7760491" y="4397159"/>
                </a:lnTo>
                <a:lnTo>
                  <a:pt x="7767059" y="4350360"/>
                </a:lnTo>
                <a:lnTo>
                  <a:pt x="7771052" y="4302783"/>
                </a:lnTo>
                <a:lnTo>
                  <a:pt x="7772400" y="4254500"/>
                </a:lnTo>
                <a:lnTo>
                  <a:pt x="7772400" y="850900"/>
                </a:lnTo>
                <a:lnTo>
                  <a:pt x="7771052" y="802618"/>
                </a:lnTo>
                <a:lnTo>
                  <a:pt x="7767059" y="755043"/>
                </a:lnTo>
                <a:lnTo>
                  <a:pt x="7760491" y="708246"/>
                </a:lnTo>
                <a:lnTo>
                  <a:pt x="7751420" y="662299"/>
                </a:lnTo>
                <a:lnTo>
                  <a:pt x="7739919" y="617273"/>
                </a:lnTo>
                <a:lnTo>
                  <a:pt x="7726059" y="573241"/>
                </a:lnTo>
                <a:lnTo>
                  <a:pt x="7709912" y="530274"/>
                </a:lnTo>
                <a:lnTo>
                  <a:pt x="7691549" y="488445"/>
                </a:lnTo>
                <a:lnTo>
                  <a:pt x="7671044" y="447824"/>
                </a:lnTo>
                <a:lnTo>
                  <a:pt x="7648467" y="408485"/>
                </a:lnTo>
                <a:lnTo>
                  <a:pt x="7623890" y="370499"/>
                </a:lnTo>
                <a:lnTo>
                  <a:pt x="7597385" y="333937"/>
                </a:lnTo>
                <a:lnTo>
                  <a:pt x="7569025" y="298872"/>
                </a:lnTo>
                <a:lnTo>
                  <a:pt x="7538881" y="265375"/>
                </a:lnTo>
                <a:lnTo>
                  <a:pt x="7507024" y="233518"/>
                </a:lnTo>
                <a:lnTo>
                  <a:pt x="7473527" y="203374"/>
                </a:lnTo>
                <a:lnTo>
                  <a:pt x="7438462" y="175014"/>
                </a:lnTo>
                <a:lnTo>
                  <a:pt x="7401900" y="148509"/>
                </a:lnTo>
                <a:lnTo>
                  <a:pt x="7363914" y="123932"/>
                </a:lnTo>
                <a:lnTo>
                  <a:pt x="7324575" y="101355"/>
                </a:lnTo>
                <a:lnTo>
                  <a:pt x="7283954" y="80850"/>
                </a:lnTo>
                <a:lnTo>
                  <a:pt x="7242125" y="62487"/>
                </a:lnTo>
                <a:lnTo>
                  <a:pt x="7199158" y="46340"/>
                </a:lnTo>
                <a:lnTo>
                  <a:pt x="7155126" y="32480"/>
                </a:lnTo>
                <a:lnTo>
                  <a:pt x="7110100" y="20979"/>
                </a:lnTo>
                <a:lnTo>
                  <a:pt x="7064153" y="11908"/>
                </a:lnTo>
                <a:lnTo>
                  <a:pt x="7017356" y="5340"/>
                </a:lnTo>
                <a:lnTo>
                  <a:pt x="6969781" y="1347"/>
                </a:lnTo>
                <a:lnTo>
                  <a:pt x="6921500" y="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397" y="900302"/>
            <a:ext cx="7820659" cy="5143500"/>
          </a:xfrm>
          <a:custGeom>
            <a:avLst/>
            <a:gdLst/>
            <a:ahLst/>
            <a:cxnLst/>
            <a:rect l="l" t="t" r="r" b="b"/>
            <a:pathLst>
              <a:path w="7820659" h="5143500">
                <a:moveTo>
                  <a:pt x="7121271" y="12700"/>
                </a:moveTo>
                <a:lnTo>
                  <a:pt x="698169" y="12700"/>
                </a:lnTo>
                <a:lnTo>
                  <a:pt x="614210" y="38100"/>
                </a:lnTo>
                <a:lnTo>
                  <a:pt x="533895" y="63500"/>
                </a:lnTo>
                <a:lnTo>
                  <a:pt x="495134" y="88900"/>
                </a:lnTo>
                <a:lnTo>
                  <a:pt x="457453" y="101600"/>
                </a:lnTo>
                <a:lnTo>
                  <a:pt x="420687" y="127000"/>
                </a:lnTo>
                <a:lnTo>
                  <a:pt x="385279" y="152400"/>
                </a:lnTo>
                <a:lnTo>
                  <a:pt x="351040" y="165100"/>
                </a:lnTo>
                <a:lnTo>
                  <a:pt x="317931" y="190500"/>
                </a:lnTo>
                <a:lnTo>
                  <a:pt x="286219" y="228600"/>
                </a:lnTo>
                <a:lnTo>
                  <a:pt x="255917" y="254000"/>
                </a:lnTo>
                <a:lnTo>
                  <a:pt x="226948" y="279400"/>
                </a:lnTo>
                <a:lnTo>
                  <a:pt x="199428" y="317500"/>
                </a:lnTo>
                <a:lnTo>
                  <a:pt x="173520" y="342900"/>
                </a:lnTo>
                <a:lnTo>
                  <a:pt x="149174" y="381000"/>
                </a:lnTo>
                <a:lnTo>
                  <a:pt x="126339" y="419100"/>
                </a:lnTo>
                <a:lnTo>
                  <a:pt x="105321" y="457200"/>
                </a:lnTo>
                <a:lnTo>
                  <a:pt x="86042" y="495300"/>
                </a:lnTo>
                <a:lnTo>
                  <a:pt x="68541" y="533400"/>
                </a:lnTo>
                <a:lnTo>
                  <a:pt x="52882" y="571500"/>
                </a:lnTo>
                <a:lnTo>
                  <a:pt x="39217" y="609600"/>
                </a:lnTo>
                <a:lnTo>
                  <a:pt x="27368" y="647700"/>
                </a:lnTo>
                <a:lnTo>
                  <a:pt x="17716" y="698500"/>
                </a:lnTo>
                <a:lnTo>
                  <a:pt x="10007" y="736600"/>
                </a:lnTo>
                <a:lnTo>
                  <a:pt x="4457" y="787400"/>
                </a:lnTo>
                <a:lnTo>
                  <a:pt x="1155" y="825500"/>
                </a:lnTo>
                <a:lnTo>
                  <a:pt x="0" y="876300"/>
                </a:lnTo>
                <a:lnTo>
                  <a:pt x="12" y="4279900"/>
                </a:lnTo>
                <a:lnTo>
                  <a:pt x="1219" y="4318000"/>
                </a:lnTo>
                <a:lnTo>
                  <a:pt x="4571" y="4368800"/>
                </a:lnTo>
                <a:lnTo>
                  <a:pt x="10198" y="4406900"/>
                </a:lnTo>
                <a:lnTo>
                  <a:pt x="17945" y="4457700"/>
                </a:lnTo>
                <a:lnTo>
                  <a:pt x="27685" y="4495800"/>
                </a:lnTo>
                <a:lnTo>
                  <a:pt x="39547" y="4533900"/>
                </a:lnTo>
                <a:lnTo>
                  <a:pt x="53301" y="4572000"/>
                </a:lnTo>
                <a:lnTo>
                  <a:pt x="68999" y="4610100"/>
                </a:lnTo>
                <a:lnTo>
                  <a:pt x="86550" y="4660900"/>
                </a:lnTo>
                <a:lnTo>
                  <a:pt x="105879" y="4686300"/>
                </a:lnTo>
                <a:lnTo>
                  <a:pt x="126961" y="4724400"/>
                </a:lnTo>
                <a:lnTo>
                  <a:pt x="149796" y="4762500"/>
                </a:lnTo>
                <a:lnTo>
                  <a:pt x="174205" y="4800600"/>
                </a:lnTo>
                <a:lnTo>
                  <a:pt x="200151" y="4826000"/>
                </a:lnTo>
                <a:lnTo>
                  <a:pt x="227723" y="4864100"/>
                </a:lnTo>
                <a:lnTo>
                  <a:pt x="256692" y="4889500"/>
                </a:lnTo>
                <a:lnTo>
                  <a:pt x="287108" y="4927600"/>
                </a:lnTo>
                <a:lnTo>
                  <a:pt x="318858" y="4953000"/>
                </a:lnTo>
                <a:lnTo>
                  <a:pt x="351904" y="4978400"/>
                </a:lnTo>
                <a:lnTo>
                  <a:pt x="386245" y="5003800"/>
                </a:lnTo>
                <a:lnTo>
                  <a:pt x="421741" y="5029200"/>
                </a:lnTo>
                <a:lnTo>
                  <a:pt x="458457" y="5041900"/>
                </a:lnTo>
                <a:lnTo>
                  <a:pt x="496176" y="5067300"/>
                </a:lnTo>
                <a:lnTo>
                  <a:pt x="534962" y="5080000"/>
                </a:lnTo>
                <a:lnTo>
                  <a:pt x="615302" y="5105400"/>
                </a:lnTo>
                <a:lnTo>
                  <a:pt x="742302" y="5143500"/>
                </a:lnTo>
                <a:lnTo>
                  <a:pt x="7079360" y="5143500"/>
                </a:lnTo>
                <a:lnTo>
                  <a:pt x="7164832" y="5118100"/>
                </a:lnTo>
                <a:lnTo>
                  <a:pt x="788416" y="5118100"/>
                </a:lnTo>
                <a:lnTo>
                  <a:pt x="745934" y="5105400"/>
                </a:lnTo>
                <a:lnTo>
                  <a:pt x="704354" y="5105400"/>
                </a:lnTo>
                <a:lnTo>
                  <a:pt x="623201" y="5080000"/>
                </a:lnTo>
                <a:lnTo>
                  <a:pt x="545541" y="5054600"/>
                </a:lnTo>
                <a:lnTo>
                  <a:pt x="508038" y="5041900"/>
                </a:lnTo>
                <a:lnTo>
                  <a:pt x="471576" y="5016500"/>
                </a:lnTo>
                <a:lnTo>
                  <a:pt x="436054" y="5003800"/>
                </a:lnTo>
                <a:lnTo>
                  <a:pt x="401777" y="4978400"/>
                </a:lnTo>
                <a:lnTo>
                  <a:pt x="368642" y="4953000"/>
                </a:lnTo>
                <a:lnTo>
                  <a:pt x="336626" y="4927600"/>
                </a:lnTo>
                <a:lnTo>
                  <a:pt x="305943" y="4902200"/>
                </a:lnTo>
                <a:lnTo>
                  <a:pt x="276580" y="4876800"/>
                </a:lnTo>
                <a:lnTo>
                  <a:pt x="248551" y="4838700"/>
                </a:lnTo>
                <a:lnTo>
                  <a:pt x="221945" y="4813300"/>
                </a:lnTo>
                <a:lnTo>
                  <a:pt x="196850" y="4775200"/>
                </a:lnTo>
                <a:lnTo>
                  <a:pt x="173266" y="4749800"/>
                </a:lnTo>
                <a:lnTo>
                  <a:pt x="151206" y="4711700"/>
                </a:lnTo>
                <a:lnTo>
                  <a:pt x="130848" y="4673600"/>
                </a:lnTo>
                <a:lnTo>
                  <a:pt x="112191" y="4635500"/>
                </a:lnTo>
                <a:lnTo>
                  <a:pt x="95237" y="4610100"/>
                </a:lnTo>
                <a:lnTo>
                  <a:pt x="80098" y="4572000"/>
                </a:lnTo>
                <a:lnTo>
                  <a:pt x="66840" y="4521200"/>
                </a:lnTo>
                <a:lnTo>
                  <a:pt x="55384" y="4483100"/>
                </a:lnTo>
                <a:lnTo>
                  <a:pt x="46012" y="4445000"/>
                </a:lnTo>
                <a:lnTo>
                  <a:pt x="38531" y="4406900"/>
                </a:lnTo>
                <a:lnTo>
                  <a:pt x="33146" y="4356100"/>
                </a:lnTo>
                <a:lnTo>
                  <a:pt x="29933" y="4318000"/>
                </a:lnTo>
                <a:lnTo>
                  <a:pt x="28803" y="4279900"/>
                </a:lnTo>
                <a:lnTo>
                  <a:pt x="28803" y="876300"/>
                </a:lnTo>
                <a:lnTo>
                  <a:pt x="29946" y="825500"/>
                </a:lnTo>
                <a:lnTo>
                  <a:pt x="33172" y="787400"/>
                </a:lnTo>
                <a:lnTo>
                  <a:pt x="38569" y="736600"/>
                </a:lnTo>
                <a:lnTo>
                  <a:pt x="46062" y="698500"/>
                </a:lnTo>
                <a:lnTo>
                  <a:pt x="55448" y="660400"/>
                </a:lnTo>
                <a:lnTo>
                  <a:pt x="66903" y="622300"/>
                </a:lnTo>
                <a:lnTo>
                  <a:pt x="80175" y="584200"/>
                </a:lnTo>
                <a:lnTo>
                  <a:pt x="95338" y="546100"/>
                </a:lnTo>
                <a:lnTo>
                  <a:pt x="112293" y="508000"/>
                </a:lnTo>
                <a:lnTo>
                  <a:pt x="130949" y="469900"/>
                </a:lnTo>
                <a:lnTo>
                  <a:pt x="151320" y="431800"/>
                </a:lnTo>
                <a:lnTo>
                  <a:pt x="173393" y="393700"/>
                </a:lnTo>
                <a:lnTo>
                  <a:pt x="196976" y="368300"/>
                </a:lnTo>
                <a:lnTo>
                  <a:pt x="222084" y="330200"/>
                </a:lnTo>
                <a:lnTo>
                  <a:pt x="248704" y="304800"/>
                </a:lnTo>
                <a:lnTo>
                  <a:pt x="276745" y="266700"/>
                </a:lnTo>
                <a:lnTo>
                  <a:pt x="306108" y="241300"/>
                </a:lnTo>
                <a:lnTo>
                  <a:pt x="336803" y="215900"/>
                </a:lnTo>
                <a:lnTo>
                  <a:pt x="368820" y="190500"/>
                </a:lnTo>
                <a:lnTo>
                  <a:pt x="401980" y="165100"/>
                </a:lnTo>
                <a:lnTo>
                  <a:pt x="436270" y="152400"/>
                </a:lnTo>
                <a:lnTo>
                  <a:pt x="471779" y="127000"/>
                </a:lnTo>
                <a:lnTo>
                  <a:pt x="508253" y="114300"/>
                </a:lnTo>
                <a:lnTo>
                  <a:pt x="545757" y="88900"/>
                </a:lnTo>
                <a:lnTo>
                  <a:pt x="623417" y="63500"/>
                </a:lnTo>
                <a:lnTo>
                  <a:pt x="704583" y="38100"/>
                </a:lnTo>
                <a:lnTo>
                  <a:pt x="746175" y="38100"/>
                </a:lnTo>
                <a:lnTo>
                  <a:pt x="788669" y="25400"/>
                </a:lnTo>
                <a:lnTo>
                  <a:pt x="7163561" y="25400"/>
                </a:lnTo>
                <a:lnTo>
                  <a:pt x="7121271" y="12700"/>
                </a:lnTo>
                <a:close/>
              </a:path>
              <a:path w="7820659" h="5143500">
                <a:moveTo>
                  <a:pt x="7163561" y="25400"/>
                </a:moveTo>
                <a:lnTo>
                  <a:pt x="7032117" y="25400"/>
                </a:lnTo>
                <a:lnTo>
                  <a:pt x="7074534" y="38100"/>
                </a:lnTo>
                <a:lnTo>
                  <a:pt x="7116191" y="38100"/>
                </a:lnTo>
                <a:lnTo>
                  <a:pt x="7197344" y="63500"/>
                </a:lnTo>
                <a:lnTo>
                  <a:pt x="7274941" y="88900"/>
                </a:lnTo>
                <a:lnTo>
                  <a:pt x="7312406" y="114300"/>
                </a:lnTo>
                <a:lnTo>
                  <a:pt x="7348982" y="127000"/>
                </a:lnTo>
                <a:lnTo>
                  <a:pt x="7384287" y="152400"/>
                </a:lnTo>
                <a:lnTo>
                  <a:pt x="7418705" y="165100"/>
                </a:lnTo>
                <a:lnTo>
                  <a:pt x="7451852" y="190500"/>
                </a:lnTo>
                <a:lnTo>
                  <a:pt x="7483729" y="215900"/>
                </a:lnTo>
                <a:lnTo>
                  <a:pt x="7514589" y="241300"/>
                </a:lnTo>
                <a:lnTo>
                  <a:pt x="7543927" y="279400"/>
                </a:lnTo>
                <a:lnTo>
                  <a:pt x="7571994" y="304800"/>
                </a:lnTo>
                <a:lnTo>
                  <a:pt x="7598409" y="330200"/>
                </a:lnTo>
                <a:lnTo>
                  <a:pt x="7623556" y="368300"/>
                </a:lnTo>
                <a:lnTo>
                  <a:pt x="7647178" y="393700"/>
                </a:lnTo>
                <a:lnTo>
                  <a:pt x="7669149" y="431800"/>
                </a:lnTo>
                <a:lnTo>
                  <a:pt x="7689596" y="469900"/>
                </a:lnTo>
                <a:lnTo>
                  <a:pt x="7708264" y="508000"/>
                </a:lnTo>
                <a:lnTo>
                  <a:pt x="7725156" y="546100"/>
                </a:lnTo>
                <a:lnTo>
                  <a:pt x="7740269" y="584200"/>
                </a:lnTo>
                <a:lnTo>
                  <a:pt x="7753604" y="622300"/>
                </a:lnTo>
                <a:lnTo>
                  <a:pt x="7765033" y="660400"/>
                </a:lnTo>
                <a:lnTo>
                  <a:pt x="7774432" y="698500"/>
                </a:lnTo>
                <a:lnTo>
                  <a:pt x="7781925" y="736600"/>
                </a:lnTo>
                <a:lnTo>
                  <a:pt x="7787258" y="787400"/>
                </a:lnTo>
                <a:lnTo>
                  <a:pt x="7790433" y="825500"/>
                </a:lnTo>
                <a:lnTo>
                  <a:pt x="7791577" y="876300"/>
                </a:lnTo>
                <a:lnTo>
                  <a:pt x="7791577" y="4279900"/>
                </a:lnTo>
                <a:lnTo>
                  <a:pt x="7790433" y="4318000"/>
                </a:lnTo>
                <a:lnTo>
                  <a:pt x="7787258" y="4356100"/>
                </a:lnTo>
                <a:lnTo>
                  <a:pt x="7781798" y="4406900"/>
                </a:lnTo>
                <a:lnTo>
                  <a:pt x="7774432" y="4445000"/>
                </a:lnTo>
                <a:lnTo>
                  <a:pt x="7764907" y="4483100"/>
                </a:lnTo>
                <a:lnTo>
                  <a:pt x="7753477" y="4521200"/>
                </a:lnTo>
                <a:lnTo>
                  <a:pt x="7740269" y="4572000"/>
                </a:lnTo>
                <a:lnTo>
                  <a:pt x="7725029" y="4610100"/>
                </a:lnTo>
                <a:lnTo>
                  <a:pt x="7708137" y="4635500"/>
                </a:lnTo>
                <a:lnTo>
                  <a:pt x="7689469" y="4673600"/>
                </a:lnTo>
                <a:lnTo>
                  <a:pt x="7669022" y="4711700"/>
                </a:lnTo>
                <a:lnTo>
                  <a:pt x="7647051" y="4749800"/>
                </a:lnTo>
                <a:lnTo>
                  <a:pt x="7623429" y="4775200"/>
                </a:lnTo>
                <a:lnTo>
                  <a:pt x="7598283" y="4813300"/>
                </a:lnTo>
                <a:lnTo>
                  <a:pt x="7571739" y="4838700"/>
                </a:lnTo>
                <a:lnTo>
                  <a:pt x="7543800" y="4876800"/>
                </a:lnTo>
                <a:lnTo>
                  <a:pt x="7514335" y="4902200"/>
                </a:lnTo>
                <a:lnTo>
                  <a:pt x="7483602" y="4927600"/>
                </a:lnTo>
                <a:lnTo>
                  <a:pt x="7451725" y="4953000"/>
                </a:lnTo>
                <a:lnTo>
                  <a:pt x="7418578" y="4978400"/>
                </a:lnTo>
                <a:lnTo>
                  <a:pt x="7384160" y="5003800"/>
                </a:lnTo>
                <a:lnTo>
                  <a:pt x="7348728" y="5016500"/>
                </a:lnTo>
                <a:lnTo>
                  <a:pt x="7312279" y="5041900"/>
                </a:lnTo>
                <a:lnTo>
                  <a:pt x="7274686" y="5054600"/>
                </a:lnTo>
                <a:lnTo>
                  <a:pt x="7197089" y="5080000"/>
                </a:lnTo>
                <a:lnTo>
                  <a:pt x="7115936" y="5105400"/>
                </a:lnTo>
                <a:lnTo>
                  <a:pt x="7074281" y="5105400"/>
                </a:lnTo>
                <a:lnTo>
                  <a:pt x="7031862" y="5118100"/>
                </a:lnTo>
                <a:lnTo>
                  <a:pt x="7164832" y="5118100"/>
                </a:lnTo>
                <a:lnTo>
                  <a:pt x="7247001" y="5092700"/>
                </a:lnTo>
                <a:lnTo>
                  <a:pt x="7325359" y="5067300"/>
                </a:lnTo>
                <a:lnTo>
                  <a:pt x="7363079" y="5041900"/>
                </a:lnTo>
                <a:lnTo>
                  <a:pt x="7399655" y="5029200"/>
                </a:lnTo>
                <a:lnTo>
                  <a:pt x="7435214" y="5003800"/>
                </a:lnTo>
                <a:lnTo>
                  <a:pt x="7469505" y="4978400"/>
                </a:lnTo>
                <a:lnTo>
                  <a:pt x="7502398" y="4953000"/>
                </a:lnTo>
                <a:lnTo>
                  <a:pt x="7534275" y="4927600"/>
                </a:lnTo>
                <a:lnTo>
                  <a:pt x="7564628" y="4889500"/>
                </a:lnTo>
                <a:lnTo>
                  <a:pt x="7593583" y="4864100"/>
                </a:lnTo>
                <a:lnTo>
                  <a:pt x="7621016" y="4826000"/>
                </a:lnTo>
                <a:lnTo>
                  <a:pt x="7646924" y="4800600"/>
                </a:lnTo>
                <a:lnTo>
                  <a:pt x="7671308" y="4762500"/>
                </a:lnTo>
                <a:lnTo>
                  <a:pt x="7694041" y="4724400"/>
                </a:lnTo>
                <a:lnTo>
                  <a:pt x="7715123" y="4686300"/>
                </a:lnTo>
                <a:lnTo>
                  <a:pt x="7734300" y="4648200"/>
                </a:lnTo>
                <a:lnTo>
                  <a:pt x="7751826" y="4610100"/>
                </a:lnTo>
                <a:lnTo>
                  <a:pt x="7767574" y="4572000"/>
                </a:lnTo>
                <a:lnTo>
                  <a:pt x="7781162" y="4533900"/>
                </a:lnTo>
                <a:lnTo>
                  <a:pt x="7792974" y="4495800"/>
                </a:lnTo>
                <a:lnTo>
                  <a:pt x="7802753" y="4445000"/>
                </a:lnTo>
                <a:lnTo>
                  <a:pt x="7810373" y="4406900"/>
                </a:lnTo>
                <a:lnTo>
                  <a:pt x="7815960" y="4368800"/>
                </a:lnTo>
                <a:lnTo>
                  <a:pt x="7819262" y="4318000"/>
                </a:lnTo>
                <a:lnTo>
                  <a:pt x="7820406" y="4279900"/>
                </a:lnTo>
                <a:lnTo>
                  <a:pt x="7820406" y="876300"/>
                </a:lnTo>
                <a:lnTo>
                  <a:pt x="7819135" y="825500"/>
                </a:lnTo>
                <a:lnTo>
                  <a:pt x="7815833" y="787400"/>
                </a:lnTo>
                <a:lnTo>
                  <a:pt x="7810246" y="736600"/>
                </a:lnTo>
                <a:lnTo>
                  <a:pt x="7802499" y="698500"/>
                </a:lnTo>
                <a:lnTo>
                  <a:pt x="7792720" y="647700"/>
                </a:lnTo>
                <a:lnTo>
                  <a:pt x="7780908" y="609600"/>
                </a:lnTo>
                <a:lnTo>
                  <a:pt x="7767066" y="571500"/>
                </a:lnTo>
                <a:lnTo>
                  <a:pt x="7751445" y="533400"/>
                </a:lnTo>
                <a:lnTo>
                  <a:pt x="7733792" y="495300"/>
                </a:lnTo>
                <a:lnTo>
                  <a:pt x="7714487" y="457200"/>
                </a:lnTo>
                <a:lnTo>
                  <a:pt x="7693406" y="419100"/>
                </a:lnTo>
                <a:lnTo>
                  <a:pt x="7670546" y="381000"/>
                </a:lnTo>
                <a:lnTo>
                  <a:pt x="7646161" y="342900"/>
                </a:lnTo>
                <a:lnTo>
                  <a:pt x="7620254" y="317500"/>
                </a:lnTo>
                <a:lnTo>
                  <a:pt x="7592822" y="279400"/>
                </a:lnTo>
                <a:lnTo>
                  <a:pt x="7563738" y="254000"/>
                </a:lnTo>
                <a:lnTo>
                  <a:pt x="7533385" y="228600"/>
                </a:lnTo>
                <a:lnTo>
                  <a:pt x="7501635" y="190500"/>
                </a:lnTo>
                <a:lnTo>
                  <a:pt x="7468616" y="165100"/>
                </a:lnTo>
                <a:lnTo>
                  <a:pt x="7434326" y="139700"/>
                </a:lnTo>
                <a:lnTo>
                  <a:pt x="7398638" y="127000"/>
                </a:lnTo>
                <a:lnTo>
                  <a:pt x="7362062" y="101600"/>
                </a:lnTo>
                <a:lnTo>
                  <a:pt x="7324344" y="76200"/>
                </a:lnTo>
                <a:lnTo>
                  <a:pt x="7245858" y="50800"/>
                </a:lnTo>
                <a:lnTo>
                  <a:pt x="7163561" y="25400"/>
                </a:lnTo>
                <a:close/>
              </a:path>
              <a:path w="7820659" h="5143500">
                <a:moveTo>
                  <a:pt x="707720" y="5080000"/>
                </a:moveTo>
                <a:lnTo>
                  <a:pt x="665518" y="5080000"/>
                </a:lnTo>
                <a:lnTo>
                  <a:pt x="747153" y="5105400"/>
                </a:lnTo>
                <a:lnTo>
                  <a:pt x="831722" y="5105400"/>
                </a:lnTo>
                <a:lnTo>
                  <a:pt x="789813" y="5092700"/>
                </a:lnTo>
                <a:lnTo>
                  <a:pt x="748360" y="5092700"/>
                </a:lnTo>
                <a:lnTo>
                  <a:pt x="707720" y="5080000"/>
                </a:lnTo>
                <a:close/>
              </a:path>
              <a:path w="7820659" h="5143500">
                <a:moveTo>
                  <a:pt x="7154291" y="5080000"/>
                </a:moveTo>
                <a:lnTo>
                  <a:pt x="7111619" y="5080000"/>
                </a:lnTo>
                <a:lnTo>
                  <a:pt x="7070979" y="5092700"/>
                </a:lnTo>
                <a:lnTo>
                  <a:pt x="7029450" y="5092700"/>
                </a:lnTo>
                <a:lnTo>
                  <a:pt x="6987539" y="5105400"/>
                </a:lnTo>
                <a:lnTo>
                  <a:pt x="7072630" y="5105400"/>
                </a:lnTo>
                <a:lnTo>
                  <a:pt x="7154291" y="5080000"/>
                </a:lnTo>
                <a:close/>
              </a:path>
              <a:path w="7820659" h="5143500">
                <a:moveTo>
                  <a:pt x="875538" y="38100"/>
                </a:moveTo>
                <a:lnTo>
                  <a:pt x="747877" y="38100"/>
                </a:lnTo>
                <a:lnTo>
                  <a:pt x="706729" y="50800"/>
                </a:lnTo>
                <a:lnTo>
                  <a:pt x="587654" y="88900"/>
                </a:lnTo>
                <a:lnTo>
                  <a:pt x="512622" y="114300"/>
                </a:lnTo>
                <a:lnTo>
                  <a:pt x="476554" y="139700"/>
                </a:lnTo>
                <a:lnTo>
                  <a:pt x="441464" y="152400"/>
                </a:lnTo>
                <a:lnTo>
                  <a:pt x="407543" y="177800"/>
                </a:lnTo>
                <a:lnTo>
                  <a:pt x="374738" y="203200"/>
                </a:lnTo>
                <a:lnTo>
                  <a:pt x="343090" y="228600"/>
                </a:lnTo>
                <a:lnTo>
                  <a:pt x="312750" y="254000"/>
                </a:lnTo>
                <a:lnTo>
                  <a:pt x="283692" y="279400"/>
                </a:lnTo>
                <a:lnTo>
                  <a:pt x="229641" y="342900"/>
                </a:lnTo>
                <a:lnTo>
                  <a:pt x="204800" y="368300"/>
                </a:lnTo>
                <a:lnTo>
                  <a:pt x="181457" y="406400"/>
                </a:lnTo>
                <a:lnTo>
                  <a:pt x="159651" y="431800"/>
                </a:lnTo>
                <a:lnTo>
                  <a:pt x="139496" y="469900"/>
                </a:lnTo>
                <a:lnTo>
                  <a:pt x="121043" y="508000"/>
                </a:lnTo>
                <a:lnTo>
                  <a:pt x="104267" y="546100"/>
                </a:lnTo>
                <a:lnTo>
                  <a:pt x="89268" y="584200"/>
                </a:lnTo>
                <a:lnTo>
                  <a:pt x="76136" y="622300"/>
                </a:lnTo>
                <a:lnTo>
                  <a:pt x="64808" y="660400"/>
                </a:lnTo>
                <a:lnTo>
                  <a:pt x="55511" y="698500"/>
                </a:lnTo>
                <a:lnTo>
                  <a:pt x="48094" y="749300"/>
                </a:lnTo>
                <a:lnTo>
                  <a:pt x="42748" y="787400"/>
                </a:lnTo>
                <a:lnTo>
                  <a:pt x="39535" y="825500"/>
                </a:lnTo>
                <a:lnTo>
                  <a:pt x="38404" y="876300"/>
                </a:lnTo>
                <a:lnTo>
                  <a:pt x="38392" y="4279900"/>
                </a:lnTo>
                <a:lnTo>
                  <a:pt x="39509" y="4318000"/>
                </a:lnTo>
                <a:lnTo>
                  <a:pt x="42671" y="4356100"/>
                </a:lnTo>
                <a:lnTo>
                  <a:pt x="47980" y="4406900"/>
                </a:lnTo>
                <a:lnTo>
                  <a:pt x="55371" y="4445000"/>
                </a:lnTo>
                <a:lnTo>
                  <a:pt x="64617" y="4483100"/>
                </a:lnTo>
                <a:lnTo>
                  <a:pt x="75933" y="4521200"/>
                </a:lnTo>
                <a:lnTo>
                  <a:pt x="89026" y="4559300"/>
                </a:lnTo>
                <a:lnTo>
                  <a:pt x="103987" y="4597400"/>
                </a:lnTo>
                <a:lnTo>
                  <a:pt x="120738" y="4635500"/>
                </a:lnTo>
                <a:lnTo>
                  <a:pt x="139166" y="4673600"/>
                </a:lnTo>
                <a:lnTo>
                  <a:pt x="159283" y="4711700"/>
                </a:lnTo>
                <a:lnTo>
                  <a:pt x="181089" y="4737100"/>
                </a:lnTo>
                <a:lnTo>
                  <a:pt x="204393" y="4775200"/>
                </a:lnTo>
                <a:lnTo>
                  <a:pt x="229209" y="4800600"/>
                </a:lnTo>
                <a:lnTo>
                  <a:pt x="255498" y="4838700"/>
                </a:lnTo>
                <a:lnTo>
                  <a:pt x="283222" y="4864100"/>
                </a:lnTo>
                <a:lnTo>
                  <a:pt x="312216" y="4889500"/>
                </a:lnTo>
                <a:lnTo>
                  <a:pt x="342544" y="4914900"/>
                </a:lnTo>
                <a:lnTo>
                  <a:pt x="374230" y="4940300"/>
                </a:lnTo>
                <a:lnTo>
                  <a:pt x="406958" y="4965700"/>
                </a:lnTo>
                <a:lnTo>
                  <a:pt x="440829" y="4991100"/>
                </a:lnTo>
                <a:lnTo>
                  <a:pt x="475945" y="5016500"/>
                </a:lnTo>
                <a:lnTo>
                  <a:pt x="512000" y="5029200"/>
                </a:lnTo>
                <a:lnTo>
                  <a:pt x="586955" y="5054600"/>
                </a:lnTo>
                <a:lnTo>
                  <a:pt x="625843" y="5080000"/>
                </a:lnTo>
                <a:lnTo>
                  <a:pt x="667677" y="5080000"/>
                </a:lnTo>
                <a:lnTo>
                  <a:pt x="590029" y="5054600"/>
                </a:lnTo>
                <a:lnTo>
                  <a:pt x="552602" y="5041900"/>
                </a:lnTo>
                <a:lnTo>
                  <a:pt x="515950" y="5016500"/>
                </a:lnTo>
                <a:lnTo>
                  <a:pt x="480326" y="5003800"/>
                </a:lnTo>
                <a:lnTo>
                  <a:pt x="445604" y="4978400"/>
                </a:lnTo>
                <a:lnTo>
                  <a:pt x="379806" y="4940300"/>
                </a:lnTo>
                <a:lnTo>
                  <a:pt x="348462" y="4914900"/>
                </a:lnTo>
                <a:lnTo>
                  <a:pt x="318490" y="4889500"/>
                </a:lnTo>
                <a:lnTo>
                  <a:pt x="289852" y="4864100"/>
                </a:lnTo>
                <a:lnTo>
                  <a:pt x="262432" y="4826000"/>
                </a:lnTo>
                <a:lnTo>
                  <a:pt x="236473" y="4800600"/>
                </a:lnTo>
                <a:lnTo>
                  <a:pt x="211937" y="4775200"/>
                </a:lnTo>
                <a:lnTo>
                  <a:pt x="188912" y="4737100"/>
                </a:lnTo>
                <a:lnTo>
                  <a:pt x="167360" y="4699000"/>
                </a:lnTo>
                <a:lnTo>
                  <a:pt x="147485" y="4673600"/>
                </a:lnTo>
                <a:lnTo>
                  <a:pt x="129286" y="4635500"/>
                </a:lnTo>
                <a:lnTo>
                  <a:pt x="112737" y="4597400"/>
                </a:lnTo>
                <a:lnTo>
                  <a:pt x="97955" y="4559300"/>
                </a:lnTo>
                <a:lnTo>
                  <a:pt x="85039" y="4521200"/>
                </a:lnTo>
                <a:lnTo>
                  <a:pt x="73850" y="4483100"/>
                </a:lnTo>
                <a:lnTo>
                  <a:pt x="64731" y="4445000"/>
                </a:lnTo>
                <a:lnTo>
                  <a:pt x="57429" y="4394200"/>
                </a:lnTo>
                <a:lnTo>
                  <a:pt x="52196" y="4356100"/>
                </a:lnTo>
                <a:lnTo>
                  <a:pt x="49072" y="4318000"/>
                </a:lnTo>
                <a:lnTo>
                  <a:pt x="47993" y="4279900"/>
                </a:lnTo>
                <a:lnTo>
                  <a:pt x="48006" y="876300"/>
                </a:lnTo>
                <a:lnTo>
                  <a:pt x="49136" y="825500"/>
                </a:lnTo>
                <a:lnTo>
                  <a:pt x="52311" y="787400"/>
                </a:lnTo>
                <a:lnTo>
                  <a:pt x="57619" y="749300"/>
                </a:lnTo>
                <a:lnTo>
                  <a:pt x="64960" y="698500"/>
                </a:lnTo>
                <a:lnTo>
                  <a:pt x="74168" y="660400"/>
                </a:lnTo>
                <a:lnTo>
                  <a:pt x="85369" y="622300"/>
                </a:lnTo>
                <a:lnTo>
                  <a:pt x="98374" y="584200"/>
                </a:lnTo>
                <a:lnTo>
                  <a:pt x="113195" y="546100"/>
                </a:lnTo>
                <a:lnTo>
                  <a:pt x="129781" y="508000"/>
                </a:lnTo>
                <a:lnTo>
                  <a:pt x="148043" y="482600"/>
                </a:lnTo>
                <a:lnTo>
                  <a:pt x="167982" y="444500"/>
                </a:lnTo>
                <a:lnTo>
                  <a:pt x="189534" y="406400"/>
                </a:lnTo>
                <a:lnTo>
                  <a:pt x="212623" y="381000"/>
                </a:lnTo>
                <a:lnTo>
                  <a:pt x="237197" y="342900"/>
                </a:lnTo>
                <a:lnTo>
                  <a:pt x="263207" y="317500"/>
                </a:lnTo>
                <a:lnTo>
                  <a:pt x="290626" y="292100"/>
                </a:lnTo>
                <a:lnTo>
                  <a:pt x="319379" y="254000"/>
                </a:lnTo>
                <a:lnTo>
                  <a:pt x="349389" y="228600"/>
                </a:lnTo>
                <a:lnTo>
                  <a:pt x="380657" y="203200"/>
                </a:lnTo>
                <a:lnTo>
                  <a:pt x="413105" y="190500"/>
                </a:lnTo>
                <a:lnTo>
                  <a:pt x="446659" y="165100"/>
                </a:lnTo>
                <a:lnTo>
                  <a:pt x="481330" y="139700"/>
                </a:lnTo>
                <a:lnTo>
                  <a:pt x="553669" y="114300"/>
                </a:lnTo>
                <a:lnTo>
                  <a:pt x="591172" y="88900"/>
                </a:lnTo>
                <a:lnTo>
                  <a:pt x="629564" y="76200"/>
                </a:lnTo>
                <a:lnTo>
                  <a:pt x="668858" y="76200"/>
                </a:lnTo>
                <a:lnTo>
                  <a:pt x="749579" y="50800"/>
                </a:lnTo>
                <a:lnTo>
                  <a:pt x="832993" y="50800"/>
                </a:lnTo>
                <a:lnTo>
                  <a:pt x="875538" y="38100"/>
                </a:lnTo>
                <a:close/>
              </a:path>
              <a:path w="7820659" h="5143500">
                <a:moveTo>
                  <a:pt x="7114412" y="50800"/>
                </a:moveTo>
                <a:lnTo>
                  <a:pt x="7072122" y="50800"/>
                </a:lnTo>
                <a:lnTo>
                  <a:pt x="7152894" y="76200"/>
                </a:lnTo>
                <a:lnTo>
                  <a:pt x="7192009" y="76200"/>
                </a:lnTo>
                <a:lnTo>
                  <a:pt x="7230491" y="88900"/>
                </a:lnTo>
                <a:lnTo>
                  <a:pt x="7267956" y="114300"/>
                </a:lnTo>
                <a:lnTo>
                  <a:pt x="7340219" y="139700"/>
                </a:lnTo>
                <a:lnTo>
                  <a:pt x="7374762" y="165100"/>
                </a:lnTo>
                <a:lnTo>
                  <a:pt x="7408291" y="190500"/>
                </a:lnTo>
                <a:lnTo>
                  <a:pt x="7440676" y="203200"/>
                </a:lnTo>
                <a:lnTo>
                  <a:pt x="7471918" y="228600"/>
                </a:lnTo>
                <a:lnTo>
                  <a:pt x="7502017" y="254000"/>
                </a:lnTo>
                <a:lnTo>
                  <a:pt x="7530592" y="292100"/>
                </a:lnTo>
                <a:lnTo>
                  <a:pt x="7558024" y="317500"/>
                </a:lnTo>
                <a:lnTo>
                  <a:pt x="7583932" y="342900"/>
                </a:lnTo>
                <a:lnTo>
                  <a:pt x="7608443" y="381000"/>
                </a:lnTo>
                <a:lnTo>
                  <a:pt x="7631430" y="406400"/>
                </a:lnTo>
                <a:lnTo>
                  <a:pt x="7653020" y="444500"/>
                </a:lnTo>
                <a:lnTo>
                  <a:pt x="7672958" y="482600"/>
                </a:lnTo>
                <a:lnTo>
                  <a:pt x="7691120" y="508000"/>
                </a:lnTo>
                <a:lnTo>
                  <a:pt x="7707630" y="546100"/>
                </a:lnTo>
                <a:lnTo>
                  <a:pt x="7722488" y="584200"/>
                </a:lnTo>
                <a:lnTo>
                  <a:pt x="7735316" y="622300"/>
                </a:lnTo>
                <a:lnTo>
                  <a:pt x="7746619" y="660400"/>
                </a:lnTo>
                <a:lnTo>
                  <a:pt x="7755762" y="711200"/>
                </a:lnTo>
                <a:lnTo>
                  <a:pt x="7763002" y="749300"/>
                </a:lnTo>
                <a:lnTo>
                  <a:pt x="7768208" y="787400"/>
                </a:lnTo>
                <a:lnTo>
                  <a:pt x="7771383" y="825500"/>
                </a:lnTo>
                <a:lnTo>
                  <a:pt x="7772400" y="876300"/>
                </a:lnTo>
                <a:lnTo>
                  <a:pt x="7772400" y="4279900"/>
                </a:lnTo>
                <a:lnTo>
                  <a:pt x="7771257" y="4318000"/>
                </a:lnTo>
                <a:lnTo>
                  <a:pt x="7768082" y="4356100"/>
                </a:lnTo>
                <a:lnTo>
                  <a:pt x="7762748" y="4406900"/>
                </a:lnTo>
                <a:lnTo>
                  <a:pt x="7755508" y="4445000"/>
                </a:lnTo>
                <a:lnTo>
                  <a:pt x="7746237" y="4483100"/>
                </a:lnTo>
                <a:lnTo>
                  <a:pt x="7735061" y="4521200"/>
                </a:lnTo>
                <a:lnTo>
                  <a:pt x="7721981" y="4559300"/>
                </a:lnTo>
                <a:lnTo>
                  <a:pt x="7707249" y="4597400"/>
                </a:lnTo>
                <a:lnTo>
                  <a:pt x="7690611" y="4635500"/>
                </a:lnTo>
                <a:lnTo>
                  <a:pt x="7672324" y="4673600"/>
                </a:lnTo>
                <a:lnTo>
                  <a:pt x="7652384" y="4699000"/>
                </a:lnTo>
                <a:lnTo>
                  <a:pt x="7630922" y="4737100"/>
                </a:lnTo>
                <a:lnTo>
                  <a:pt x="7607808" y="4775200"/>
                </a:lnTo>
                <a:lnTo>
                  <a:pt x="7583170" y="4800600"/>
                </a:lnTo>
                <a:lnTo>
                  <a:pt x="7557261" y="4826000"/>
                </a:lnTo>
                <a:lnTo>
                  <a:pt x="7529830" y="4864100"/>
                </a:lnTo>
                <a:lnTo>
                  <a:pt x="7501128" y="4889500"/>
                </a:lnTo>
                <a:lnTo>
                  <a:pt x="7471029" y="4914900"/>
                </a:lnTo>
                <a:lnTo>
                  <a:pt x="7439786" y="4940300"/>
                </a:lnTo>
                <a:lnTo>
                  <a:pt x="7407402" y="4965700"/>
                </a:lnTo>
                <a:lnTo>
                  <a:pt x="7373747" y="4978400"/>
                </a:lnTo>
                <a:lnTo>
                  <a:pt x="7339203" y="5003800"/>
                </a:lnTo>
                <a:lnTo>
                  <a:pt x="7303516" y="5016500"/>
                </a:lnTo>
                <a:lnTo>
                  <a:pt x="7266812" y="5041900"/>
                </a:lnTo>
                <a:lnTo>
                  <a:pt x="7229348" y="5054600"/>
                </a:lnTo>
                <a:lnTo>
                  <a:pt x="7151624" y="5080000"/>
                </a:lnTo>
                <a:lnTo>
                  <a:pt x="7194042" y="5080000"/>
                </a:lnTo>
                <a:lnTo>
                  <a:pt x="7232904" y="5054600"/>
                </a:lnTo>
                <a:lnTo>
                  <a:pt x="7307833" y="5029200"/>
                </a:lnTo>
                <a:lnTo>
                  <a:pt x="7343902" y="5016500"/>
                </a:lnTo>
                <a:lnTo>
                  <a:pt x="7378954" y="4991100"/>
                </a:lnTo>
                <a:lnTo>
                  <a:pt x="7412989" y="4965700"/>
                </a:lnTo>
                <a:lnTo>
                  <a:pt x="7445756" y="4940300"/>
                </a:lnTo>
                <a:lnTo>
                  <a:pt x="7477379" y="4914900"/>
                </a:lnTo>
                <a:lnTo>
                  <a:pt x="7507732" y="4889500"/>
                </a:lnTo>
                <a:lnTo>
                  <a:pt x="7536814" y="4864100"/>
                </a:lnTo>
                <a:lnTo>
                  <a:pt x="7590789" y="4813300"/>
                </a:lnTo>
                <a:lnTo>
                  <a:pt x="7615555" y="4775200"/>
                </a:lnTo>
                <a:lnTo>
                  <a:pt x="7639050" y="4737100"/>
                </a:lnTo>
                <a:lnTo>
                  <a:pt x="7660767" y="4711700"/>
                </a:lnTo>
                <a:lnTo>
                  <a:pt x="7680959" y="4673600"/>
                </a:lnTo>
                <a:lnTo>
                  <a:pt x="7699375" y="4635500"/>
                </a:lnTo>
                <a:lnTo>
                  <a:pt x="7716138" y="4597400"/>
                </a:lnTo>
                <a:lnTo>
                  <a:pt x="7731125" y="4559300"/>
                </a:lnTo>
                <a:lnTo>
                  <a:pt x="7744206" y="4521200"/>
                </a:lnTo>
                <a:lnTo>
                  <a:pt x="7755635" y="4483100"/>
                </a:lnTo>
                <a:lnTo>
                  <a:pt x="7765033" y="4445000"/>
                </a:lnTo>
                <a:lnTo>
                  <a:pt x="7772273" y="4406900"/>
                </a:lnTo>
                <a:lnTo>
                  <a:pt x="7777607" y="4356100"/>
                </a:lnTo>
                <a:lnTo>
                  <a:pt x="7780908" y="4318000"/>
                </a:lnTo>
                <a:lnTo>
                  <a:pt x="7782052" y="4279900"/>
                </a:lnTo>
                <a:lnTo>
                  <a:pt x="7782052" y="876300"/>
                </a:lnTo>
                <a:lnTo>
                  <a:pt x="7780908" y="825500"/>
                </a:lnTo>
                <a:lnTo>
                  <a:pt x="7777733" y="787400"/>
                </a:lnTo>
                <a:lnTo>
                  <a:pt x="7772400" y="749300"/>
                </a:lnTo>
                <a:lnTo>
                  <a:pt x="7765160" y="698500"/>
                </a:lnTo>
                <a:lnTo>
                  <a:pt x="7755762" y="660400"/>
                </a:lnTo>
                <a:lnTo>
                  <a:pt x="7744459" y="622300"/>
                </a:lnTo>
                <a:lnTo>
                  <a:pt x="7731379" y="584200"/>
                </a:lnTo>
                <a:lnTo>
                  <a:pt x="7716393" y="546100"/>
                </a:lnTo>
                <a:lnTo>
                  <a:pt x="7699629" y="508000"/>
                </a:lnTo>
                <a:lnTo>
                  <a:pt x="7681213" y="469900"/>
                </a:lnTo>
                <a:lnTo>
                  <a:pt x="7661148" y="431800"/>
                </a:lnTo>
                <a:lnTo>
                  <a:pt x="7639304" y="406400"/>
                </a:lnTo>
                <a:lnTo>
                  <a:pt x="7615935" y="368300"/>
                </a:lnTo>
                <a:lnTo>
                  <a:pt x="7591171" y="342900"/>
                </a:lnTo>
                <a:lnTo>
                  <a:pt x="7565008" y="304800"/>
                </a:lnTo>
                <a:lnTo>
                  <a:pt x="7537323" y="279400"/>
                </a:lnTo>
                <a:lnTo>
                  <a:pt x="7508239" y="254000"/>
                </a:lnTo>
                <a:lnTo>
                  <a:pt x="7477886" y="228600"/>
                </a:lnTo>
                <a:lnTo>
                  <a:pt x="7446263" y="203200"/>
                </a:lnTo>
                <a:lnTo>
                  <a:pt x="7413498" y="177800"/>
                </a:lnTo>
                <a:lnTo>
                  <a:pt x="7379588" y="152400"/>
                </a:lnTo>
                <a:lnTo>
                  <a:pt x="7344536" y="139700"/>
                </a:lnTo>
                <a:lnTo>
                  <a:pt x="7308469" y="114300"/>
                </a:lnTo>
                <a:lnTo>
                  <a:pt x="7233538" y="88900"/>
                </a:lnTo>
                <a:lnTo>
                  <a:pt x="7155053" y="63500"/>
                </a:lnTo>
                <a:lnTo>
                  <a:pt x="7114412" y="50800"/>
                </a:lnTo>
                <a:close/>
              </a:path>
              <a:path w="7820659" h="5143500">
                <a:moveTo>
                  <a:pt x="7031355" y="38100"/>
                </a:moveTo>
                <a:lnTo>
                  <a:pt x="6945503" y="38100"/>
                </a:lnTo>
                <a:lnTo>
                  <a:pt x="6988683" y="50800"/>
                </a:lnTo>
                <a:lnTo>
                  <a:pt x="7073392" y="50800"/>
                </a:lnTo>
                <a:lnTo>
                  <a:pt x="7031355" y="38100"/>
                </a:lnTo>
                <a:close/>
              </a:path>
              <a:path w="7820659" h="5143500">
                <a:moveTo>
                  <a:pt x="7034276" y="0"/>
                </a:moveTo>
                <a:lnTo>
                  <a:pt x="784987" y="0"/>
                </a:lnTo>
                <a:lnTo>
                  <a:pt x="741083" y="12700"/>
                </a:lnTo>
                <a:lnTo>
                  <a:pt x="7078218" y="12700"/>
                </a:lnTo>
                <a:lnTo>
                  <a:pt x="7034276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1313" y="1382776"/>
            <a:ext cx="611251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Facilitated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Specification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(FAST)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50"/>
              </a:lnSpc>
              <a:spcBef>
                <a:spcPts val="9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♦Idea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overcome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we/them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attitude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developers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team-oriented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Guidelines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–participants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must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attend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entire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meeting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–all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participants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equal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preparation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meeting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–all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pre-meeting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documents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viewed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“proposed”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off-site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meeting location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preferred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set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an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agenda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maintain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–don’t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mired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technical</a:t>
            </a:r>
            <a:r>
              <a:rPr sz="1800" b="1" spc="-2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Approaches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90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–Joint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(IBM)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–The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(Performance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Resources)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409" y="83312"/>
            <a:ext cx="652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0" dirty="0"/>
              <a:t>J</a:t>
            </a:r>
            <a:r>
              <a:rPr spc="-335" dirty="0"/>
              <a:t>AD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459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1420876"/>
            <a:ext cx="754570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JAD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stands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Joint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Application</a:t>
            </a:r>
            <a:r>
              <a:rPr sz="1800" b="1" spc="-2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Development.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0739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Sit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down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paper 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UI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8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look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behave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like.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02945">
              <a:lnSpc>
                <a:spcPct val="100000"/>
              </a:lnSpc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chance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work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through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common </a:t>
            </a:r>
            <a:r>
              <a:rPr sz="1800" b="1" spc="-160" dirty="0">
                <a:solidFill>
                  <a:srgbClr val="FFFF00"/>
                </a:solidFill>
                <a:latin typeface="Arial"/>
                <a:cs typeface="Arial"/>
              </a:rPr>
              <a:t>scenarios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Keep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refining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feels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doing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49580">
              <a:lnSpc>
                <a:spcPct val="100000"/>
              </a:lnSpc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functionality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implemented, bring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work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scenarios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18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works.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936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 want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change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solid estimate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long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schedule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much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169924"/>
            <a:ext cx="17646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600200"/>
            <a:ext cx="2971800" cy="1066800"/>
          </a:xfrm>
          <a:custGeom>
            <a:avLst/>
            <a:gdLst/>
            <a:ahLst/>
            <a:cxnLst/>
            <a:rect l="l" t="t" r="r" b="b"/>
            <a:pathLst>
              <a:path w="2971800" h="1066800">
                <a:moveTo>
                  <a:pt x="0" y="177800"/>
                </a:moveTo>
                <a:lnTo>
                  <a:pt x="6351" y="130542"/>
                </a:lnTo>
                <a:lnTo>
                  <a:pt x="24274" y="88072"/>
                </a:lnTo>
                <a:lnTo>
                  <a:pt x="52076" y="52085"/>
                </a:lnTo>
                <a:lnTo>
                  <a:pt x="88060" y="24280"/>
                </a:lnTo>
                <a:lnTo>
                  <a:pt x="130533" y="6352"/>
                </a:lnTo>
                <a:lnTo>
                  <a:pt x="177800" y="0"/>
                </a:lnTo>
                <a:lnTo>
                  <a:pt x="2794000" y="0"/>
                </a:lnTo>
                <a:lnTo>
                  <a:pt x="2841257" y="6352"/>
                </a:lnTo>
                <a:lnTo>
                  <a:pt x="2883727" y="24280"/>
                </a:lnTo>
                <a:lnTo>
                  <a:pt x="2919714" y="52085"/>
                </a:lnTo>
                <a:lnTo>
                  <a:pt x="2947519" y="88072"/>
                </a:lnTo>
                <a:lnTo>
                  <a:pt x="2965447" y="130542"/>
                </a:lnTo>
                <a:lnTo>
                  <a:pt x="2971800" y="177800"/>
                </a:lnTo>
                <a:lnTo>
                  <a:pt x="2971800" y="889000"/>
                </a:lnTo>
                <a:lnTo>
                  <a:pt x="2965447" y="936257"/>
                </a:lnTo>
                <a:lnTo>
                  <a:pt x="2947519" y="978727"/>
                </a:lnTo>
                <a:lnTo>
                  <a:pt x="2919714" y="1014714"/>
                </a:lnTo>
                <a:lnTo>
                  <a:pt x="2883727" y="1042519"/>
                </a:lnTo>
                <a:lnTo>
                  <a:pt x="2841257" y="1060447"/>
                </a:lnTo>
                <a:lnTo>
                  <a:pt x="2794000" y="1066800"/>
                </a:lnTo>
                <a:lnTo>
                  <a:pt x="177800" y="1066800"/>
                </a:lnTo>
                <a:lnTo>
                  <a:pt x="130533" y="1060447"/>
                </a:lnTo>
                <a:lnTo>
                  <a:pt x="88060" y="1042519"/>
                </a:lnTo>
                <a:lnTo>
                  <a:pt x="52076" y="1014714"/>
                </a:lnTo>
                <a:lnTo>
                  <a:pt x="24274" y="978727"/>
                </a:lnTo>
                <a:lnTo>
                  <a:pt x="6351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1676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905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1676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1905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1828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5394" y="2236977"/>
            <a:ext cx="1333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83609" y="0"/>
            <a:ext cx="3479800" cy="97028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pc="-330" dirty="0"/>
              <a:t>UP</a:t>
            </a:r>
            <a:r>
              <a:rPr spc="-175" dirty="0"/>
              <a:t> </a:t>
            </a:r>
            <a:r>
              <a:rPr spc="-200" dirty="0"/>
              <a:t>Artifacts</a:t>
            </a:r>
          </a:p>
          <a:p>
            <a:pPr marL="1941830">
              <a:lnSpc>
                <a:spcPct val="100000"/>
              </a:lnSpc>
              <a:spcBef>
                <a:spcPts val="515"/>
              </a:spcBef>
            </a:pPr>
            <a:r>
              <a:rPr sz="1800" spc="-5" dirty="0"/>
              <a:t>Requirements</a:t>
            </a:r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5410200" y="1371600"/>
            <a:ext cx="3352800" cy="2362200"/>
          </a:xfrm>
          <a:custGeom>
            <a:avLst/>
            <a:gdLst/>
            <a:ahLst/>
            <a:cxnLst/>
            <a:rect l="l" t="t" r="r" b="b"/>
            <a:pathLst>
              <a:path w="3352800" h="2362200">
                <a:moveTo>
                  <a:pt x="0" y="393700"/>
                </a:moveTo>
                <a:lnTo>
                  <a:pt x="3067" y="344317"/>
                </a:lnTo>
                <a:lnTo>
                  <a:pt x="12024" y="296764"/>
                </a:lnTo>
                <a:lnTo>
                  <a:pt x="26501" y="251410"/>
                </a:lnTo>
                <a:lnTo>
                  <a:pt x="46130" y="208624"/>
                </a:lnTo>
                <a:lnTo>
                  <a:pt x="70540" y="168775"/>
                </a:lnTo>
                <a:lnTo>
                  <a:pt x="99364" y="132232"/>
                </a:lnTo>
                <a:lnTo>
                  <a:pt x="132232" y="99364"/>
                </a:lnTo>
                <a:lnTo>
                  <a:pt x="168775" y="70540"/>
                </a:lnTo>
                <a:lnTo>
                  <a:pt x="208624" y="46130"/>
                </a:lnTo>
                <a:lnTo>
                  <a:pt x="251410" y="26501"/>
                </a:lnTo>
                <a:lnTo>
                  <a:pt x="296764" y="12024"/>
                </a:lnTo>
                <a:lnTo>
                  <a:pt x="344317" y="3067"/>
                </a:lnTo>
                <a:lnTo>
                  <a:pt x="393700" y="0"/>
                </a:lnTo>
                <a:lnTo>
                  <a:pt x="2959100" y="0"/>
                </a:lnTo>
                <a:lnTo>
                  <a:pt x="3008482" y="3067"/>
                </a:lnTo>
                <a:lnTo>
                  <a:pt x="3056035" y="12024"/>
                </a:lnTo>
                <a:lnTo>
                  <a:pt x="3101389" y="26501"/>
                </a:lnTo>
                <a:lnTo>
                  <a:pt x="3144175" y="46130"/>
                </a:lnTo>
                <a:lnTo>
                  <a:pt x="3184024" y="70540"/>
                </a:lnTo>
                <a:lnTo>
                  <a:pt x="3220567" y="99364"/>
                </a:lnTo>
                <a:lnTo>
                  <a:pt x="3253435" y="132232"/>
                </a:lnTo>
                <a:lnTo>
                  <a:pt x="3282259" y="168775"/>
                </a:lnTo>
                <a:lnTo>
                  <a:pt x="3306669" y="208624"/>
                </a:lnTo>
                <a:lnTo>
                  <a:pt x="3326298" y="251410"/>
                </a:lnTo>
                <a:lnTo>
                  <a:pt x="3340775" y="296764"/>
                </a:lnTo>
                <a:lnTo>
                  <a:pt x="3349732" y="344317"/>
                </a:lnTo>
                <a:lnTo>
                  <a:pt x="3352800" y="393700"/>
                </a:lnTo>
                <a:lnTo>
                  <a:pt x="3352800" y="1968500"/>
                </a:lnTo>
                <a:lnTo>
                  <a:pt x="3349732" y="2017882"/>
                </a:lnTo>
                <a:lnTo>
                  <a:pt x="3340775" y="2065435"/>
                </a:lnTo>
                <a:lnTo>
                  <a:pt x="3326298" y="2110789"/>
                </a:lnTo>
                <a:lnTo>
                  <a:pt x="3306669" y="2153575"/>
                </a:lnTo>
                <a:lnTo>
                  <a:pt x="3282259" y="2193424"/>
                </a:lnTo>
                <a:lnTo>
                  <a:pt x="3253435" y="2229967"/>
                </a:lnTo>
                <a:lnTo>
                  <a:pt x="3220567" y="2262835"/>
                </a:lnTo>
                <a:lnTo>
                  <a:pt x="3184024" y="2291659"/>
                </a:lnTo>
                <a:lnTo>
                  <a:pt x="3144175" y="2316069"/>
                </a:lnTo>
                <a:lnTo>
                  <a:pt x="3101389" y="2335698"/>
                </a:lnTo>
                <a:lnTo>
                  <a:pt x="3056035" y="2350175"/>
                </a:lnTo>
                <a:lnTo>
                  <a:pt x="3008482" y="2359132"/>
                </a:lnTo>
                <a:lnTo>
                  <a:pt x="2959100" y="2362200"/>
                </a:lnTo>
                <a:lnTo>
                  <a:pt x="393700" y="2362200"/>
                </a:lnTo>
                <a:lnTo>
                  <a:pt x="344317" y="2359132"/>
                </a:lnTo>
                <a:lnTo>
                  <a:pt x="296764" y="2350175"/>
                </a:lnTo>
                <a:lnTo>
                  <a:pt x="251410" y="2335698"/>
                </a:lnTo>
                <a:lnTo>
                  <a:pt x="208624" y="2316069"/>
                </a:lnTo>
                <a:lnTo>
                  <a:pt x="168775" y="2291659"/>
                </a:lnTo>
                <a:lnTo>
                  <a:pt x="132232" y="2262835"/>
                </a:lnTo>
                <a:lnTo>
                  <a:pt x="99364" y="2229967"/>
                </a:lnTo>
                <a:lnTo>
                  <a:pt x="70540" y="2193424"/>
                </a:lnTo>
                <a:lnTo>
                  <a:pt x="46130" y="2153575"/>
                </a:lnTo>
                <a:lnTo>
                  <a:pt x="26501" y="2110789"/>
                </a:lnTo>
                <a:lnTo>
                  <a:pt x="12024" y="2065435"/>
                </a:lnTo>
                <a:lnTo>
                  <a:pt x="3067" y="2017882"/>
                </a:lnTo>
                <a:lnTo>
                  <a:pt x="0" y="1968500"/>
                </a:lnTo>
                <a:lnTo>
                  <a:pt x="0" y="3937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8850" y="2889250"/>
            <a:ext cx="1651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3048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76200"/>
                </a:moveTo>
                <a:lnTo>
                  <a:pt x="36771" y="31217"/>
                </a:lnTo>
                <a:lnTo>
                  <a:pt x="78016" y="14715"/>
                </a:lnTo>
                <a:lnTo>
                  <a:pt x="130308" y="3889"/>
                </a:lnTo>
                <a:lnTo>
                  <a:pt x="190500" y="0"/>
                </a:lnTo>
                <a:lnTo>
                  <a:pt x="250691" y="3889"/>
                </a:lnTo>
                <a:lnTo>
                  <a:pt x="302983" y="14715"/>
                </a:lnTo>
                <a:lnTo>
                  <a:pt x="344228" y="31217"/>
                </a:lnTo>
                <a:lnTo>
                  <a:pt x="381000" y="76200"/>
                </a:lnTo>
                <a:lnTo>
                  <a:pt x="371282" y="100267"/>
                </a:lnTo>
                <a:lnTo>
                  <a:pt x="344228" y="121182"/>
                </a:lnTo>
                <a:lnTo>
                  <a:pt x="302983" y="137684"/>
                </a:lnTo>
                <a:lnTo>
                  <a:pt x="250691" y="148510"/>
                </a:lnTo>
                <a:lnTo>
                  <a:pt x="190500" y="152400"/>
                </a:lnTo>
                <a:lnTo>
                  <a:pt x="130308" y="148510"/>
                </a:lnTo>
                <a:lnTo>
                  <a:pt x="78016" y="137684"/>
                </a:lnTo>
                <a:lnTo>
                  <a:pt x="36771" y="121182"/>
                </a:lnTo>
                <a:lnTo>
                  <a:pt x="9717" y="100267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0051" y="313524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9047" y="3030981"/>
            <a:ext cx="152400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6247" y="3030981"/>
            <a:ext cx="177800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047" y="2573782"/>
            <a:ext cx="845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200" y="1752600"/>
            <a:ext cx="1143000" cy="762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Post-conditions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4447" y="1400301"/>
            <a:ext cx="10325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Op.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08650" y="1517650"/>
            <a:ext cx="165100" cy="31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1905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182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16002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200" y="20193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6750" y="47625"/>
                </a:lnTo>
                <a:lnTo>
                  <a:pt x="622300" y="47625"/>
                </a:lnTo>
                <a:lnTo>
                  <a:pt x="622300" y="28575"/>
                </a:lnTo>
                <a:lnTo>
                  <a:pt x="666750" y="28575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9600" y="47625"/>
                </a:lnTo>
                <a:lnTo>
                  <a:pt x="609600" y="28575"/>
                </a:lnTo>
                <a:close/>
              </a:path>
              <a:path w="685800" h="76200">
                <a:moveTo>
                  <a:pt x="666750" y="28575"/>
                </a:moveTo>
                <a:lnTo>
                  <a:pt x="622300" y="28575"/>
                </a:lnTo>
                <a:lnTo>
                  <a:pt x="622300" y="47625"/>
                </a:lnTo>
                <a:lnTo>
                  <a:pt x="666750" y="47625"/>
                </a:lnTo>
                <a:lnTo>
                  <a:pt x="685800" y="38100"/>
                </a:lnTo>
                <a:lnTo>
                  <a:pt x="66675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55970" y="1859788"/>
            <a:ext cx="461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18047" y="2238502"/>
            <a:ext cx="1295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Sys. Seq.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3581400"/>
            <a:ext cx="3124200" cy="2590800"/>
          </a:xfrm>
          <a:custGeom>
            <a:avLst/>
            <a:gdLst/>
            <a:ahLst/>
            <a:cxnLst/>
            <a:rect l="l" t="t" r="r" b="b"/>
            <a:pathLst>
              <a:path w="3124200" h="2590800">
                <a:moveTo>
                  <a:pt x="0" y="431800"/>
                </a:moveTo>
                <a:lnTo>
                  <a:pt x="2533" y="384745"/>
                </a:lnTo>
                <a:lnTo>
                  <a:pt x="9959" y="339159"/>
                </a:lnTo>
                <a:lnTo>
                  <a:pt x="22014" y="295306"/>
                </a:lnTo>
                <a:lnTo>
                  <a:pt x="38434" y="253448"/>
                </a:lnTo>
                <a:lnTo>
                  <a:pt x="58955" y="213849"/>
                </a:lnTo>
                <a:lnTo>
                  <a:pt x="83315" y="176771"/>
                </a:lnTo>
                <a:lnTo>
                  <a:pt x="111250" y="142479"/>
                </a:lnTo>
                <a:lnTo>
                  <a:pt x="142496" y="111235"/>
                </a:lnTo>
                <a:lnTo>
                  <a:pt x="176791" y="83303"/>
                </a:lnTo>
                <a:lnTo>
                  <a:pt x="213869" y="58946"/>
                </a:lnTo>
                <a:lnTo>
                  <a:pt x="253469" y="38427"/>
                </a:lnTo>
                <a:lnTo>
                  <a:pt x="295327" y="22010"/>
                </a:lnTo>
                <a:lnTo>
                  <a:pt x="339179" y="9958"/>
                </a:lnTo>
                <a:lnTo>
                  <a:pt x="384762" y="2533"/>
                </a:lnTo>
                <a:lnTo>
                  <a:pt x="431812" y="0"/>
                </a:lnTo>
                <a:lnTo>
                  <a:pt x="2692400" y="0"/>
                </a:lnTo>
                <a:lnTo>
                  <a:pt x="2739454" y="2533"/>
                </a:lnTo>
                <a:lnTo>
                  <a:pt x="2785040" y="9958"/>
                </a:lnTo>
                <a:lnTo>
                  <a:pt x="2828893" y="22010"/>
                </a:lnTo>
                <a:lnTo>
                  <a:pt x="2870751" y="38427"/>
                </a:lnTo>
                <a:lnTo>
                  <a:pt x="2910350" y="58946"/>
                </a:lnTo>
                <a:lnTo>
                  <a:pt x="2947428" y="83303"/>
                </a:lnTo>
                <a:lnTo>
                  <a:pt x="2981720" y="111235"/>
                </a:lnTo>
                <a:lnTo>
                  <a:pt x="3012964" y="142479"/>
                </a:lnTo>
                <a:lnTo>
                  <a:pt x="3040896" y="176771"/>
                </a:lnTo>
                <a:lnTo>
                  <a:pt x="3065253" y="213849"/>
                </a:lnTo>
                <a:lnTo>
                  <a:pt x="3085772" y="253448"/>
                </a:lnTo>
                <a:lnTo>
                  <a:pt x="3102189" y="295306"/>
                </a:lnTo>
                <a:lnTo>
                  <a:pt x="3114241" y="339159"/>
                </a:lnTo>
                <a:lnTo>
                  <a:pt x="3121666" y="384745"/>
                </a:lnTo>
                <a:lnTo>
                  <a:pt x="3124200" y="431800"/>
                </a:lnTo>
                <a:lnTo>
                  <a:pt x="3124200" y="2158987"/>
                </a:lnTo>
                <a:lnTo>
                  <a:pt x="3121666" y="2206037"/>
                </a:lnTo>
                <a:lnTo>
                  <a:pt x="3114241" y="2251620"/>
                </a:lnTo>
                <a:lnTo>
                  <a:pt x="3102189" y="2295472"/>
                </a:lnTo>
                <a:lnTo>
                  <a:pt x="3085772" y="2337330"/>
                </a:lnTo>
                <a:lnTo>
                  <a:pt x="3065253" y="2376930"/>
                </a:lnTo>
                <a:lnTo>
                  <a:pt x="3040896" y="2414008"/>
                </a:lnTo>
                <a:lnTo>
                  <a:pt x="3012964" y="2448303"/>
                </a:lnTo>
                <a:lnTo>
                  <a:pt x="2981720" y="2479549"/>
                </a:lnTo>
                <a:lnTo>
                  <a:pt x="2947428" y="2507484"/>
                </a:lnTo>
                <a:lnTo>
                  <a:pt x="2910350" y="2531844"/>
                </a:lnTo>
                <a:lnTo>
                  <a:pt x="2870751" y="2552365"/>
                </a:lnTo>
                <a:lnTo>
                  <a:pt x="2828893" y="2568785"/>
                </a:lnTo>
                <a:lnTo>
                  <a:pt x="2785040" y="2580840"/>
                </a:lnTo>
                <a:lnTo>
                  <a:pt x="2739454" y="2588266"/>
                </a:lnTo>
                <a:lnTo>
                  <a:pt x="2692400" y="2590800"/>
                </a:lnTo>
                <a:lnTo>
                  <a:pt x="431812" y="2590800"/>
                </a:lnTo>
                <a:lnTo>
                  <a:pt x="384762" y="2588266"/>
                </a:lnTo>
                <a:lnTo>
                  <a:pt x="339179" y="2580840"/>
                </a:lnTo>
                <a:lnTo>
                  <a:pt x="295327" y="2568785"/>
                </a:lnTo>
                <a:lnTo>
                  <a:pt x="253469" y="2552365"/>
                </a:lnTo>
                <a:lnTo>
                  <a:pt x="213869" y="2531844"/>
                </a:lnTo>
                <a:lnTo>
                  <a:pt x="176791" y="2507484"/>
                </a:lnTo>
                <a:lnTo>
                  <a:pt x="142496" y="2479549"/>
                </a:lnTo>
                <a:lnTo>
                  <a:pt x="111250" y="2448303"/>
                </a:lnTo>
                <a:lnTo>
                  <a:pt x="83315" y="2414008"/>
                </a:lnTo>
                <a:lnTo>
                  <a:pt x="58955" y="2376930"/>
                </a:lnTo>
                <a:lnTo>
                  <a:pt x="38434" y="2337330"/>
                </a:lnTo>
                <a:lnTo>
                  <a:pt x="22014" y="2295472"/>
                </a:lnTo>
                <a:lnTo>
                  <a:pt x="9959" y="2251620"/>
                </a:lnTo>
                <a:lnTo>
                  <a:pt x="2533" y="2206037"/>
                </a:lnTo>
                <a:lnTo>
                  <a:pt x="0" y="2158987"/>
                </a:lnTo>
                <a:lnTo>
                  <a:pt x="0" y="4318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4139" y="5542279"/>
            <a:ext cx="17919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Design Class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2625" y="4953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2625" y="52578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85898" y="5129910"/>
            <a:ext cx="610235" cy="103505"/>
          </a:xfrm>
          <a:custGeom>
            <a:avLst/>
            <a:gdLst/>
            <a:ahLst/>
            <a:cxnLst/>
            <a:rect l="l" t="t" r="r" b="b"/>
            <a:pathLst>
              <a:path w="610235" h="103504">
                <a:moveTo>
                  <a:pt x="584490" y="51688"/>
                </a:moveTo>
                <a:lnTo>
                  <a:pt x="514603" y="92456"/>
                </a:lnTo>
                <a:lnTo>
                  <a:pt x="513588" y="96265"/>
                </a:lnTo>
                <a:lnTo>
                  <a:pt x="517144" y="102362"/>
                </a:lnTo>
                <a:lnTo>
                  <a:pt x="521081" y="103377"/>
                </a:lnTo>
                <a:lnTo>
                  <a:pt x="598836" y="58038"/>
                </a:lnTo>
                <a:lnTo>
                  <a:pt x="597153" y="58038"/>
                </a:lnTo>
                <a:lnTo>
                  <a:pt x="597153" y="57150"/>
                </a:lnTo>
                <a:lnTo>
                  <a:pt x="593851" y="57150"/>
                </a:lnTo>
                <a:lnTo>
                  <a:pt x="584490" y="51688"/>
                </a:lnTo>
                <a:close/>
              </a:path>
              <a:path w="610235" h="103504">
                <a:moveTo>
                  <a:pt x="573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73604" y="58038"/>
                </a:lnTo>
                <a:lnTo>
                  <a:pt x="584490" y="51688"/>
                </a:lnTo>
                <a:lnTo>
                  <a:pt x="573604" y="45338"/>
                </a:lnTo>
                <a:close/>
              </a:path>
              <a:path w="610235" h="103504">
                <a:moveTo>
                  <a:pt x="598836" y="45338"/>
                </a:moveTo>
                <a:lnTo>
                  <a:pt x="597153" y="45338"/>
                </a:lnTo>
                <a:lnTo>
                  <a:pt x="597153" y="58038"/>
                </a:lnTo>
                <a:lnTo>
                  <a:pt x="598836" y="58038"/>
                </a:lnTo>
                <a:lnTo>
                  <a:pt x="609726" y="51688"/>
                </a:lnTo>
                <a:lnTo>
                  <a:pt x="598836" y="45338"/>
                </a:lnTo>
                <a:close/>
              </a:path>
              <a:path w="610235" h="103504">
                <a:moveTo>
                  <a:pt x="593851" y="46227"/>
                </a:moveTo>
                <a:lnTo>
                  <a:pt x="584490" y="51688"/>
                </a:lnTo>
                <a:lnTo>
                  <a:pt x="593851" y="57150"/>
                </a:lnTo>
                <a:lnTo>
                  <a:pt x="593851" y="46227"/>
                </a:lnTo>
                <a:close/>
              </a:path>
              <a:path w="610235" h="103504">
                <a:moveTo>
                  <a:pt x="597153" y="46227"/>
                </a:moveTo>
                <a:lnTo>
                  <a:pt x="593851" y="46227"/>
                </a:lnTo>
                <a:lnTo>
                  <a:pt x="593851" y="57150"/>
                </a:lnTo>
                <a:lnTo>
                  <a:pt x="597153" y="57150"/>
                </a:lnTo>
                <a:lnTo>
                  <a:pt x="597153" y="46227"/>
                </a:lnTo>
                <a:close/>
              </a:path>
              <a:path w="610235" h="103504">
                <a:moveTo>
                  <a:pt x="521081" y="0"/>
                </a:moveTo>
                <a:lnTo>
                  <a:pt x="517144" y="1015"/>
                </a:lnTo>
                <a:lnTo>
                  <a:pt x="513588" y="7112"/>
                </a:lnTo>
                <a:lnTo>
                  <a:pt x="514603" y="10921"/>
                </a:lnTo>
                <a:lnTo>
                  <a:pt x="584490" y="51688"/>
                </a:lnTo>
                <a:lnTo>
                  <a:pt x="593851" y="46227"/>
                </a:lnTo>
                <a:lnTo>
                  <a:pt x="597153" y="46227"/>
                </a:lnTo>
                <a:lnTo>
                  <a:pt x="597153" y="45338"/>
                </a:lnTo>
                <a:lnTo>
                  <a:pt x="598836" y="45338"/>
                </a:lnTo>
                <a:lnTo>
                  <a:pt x="521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2625" y="5105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581338" y="4938712"/>
          <a:ext cx="533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676400" y="3962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200" y="3962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0200" y="38100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41529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6750" y="47625"/>
                </a:lnTo>
                <a:lnTo>
                  <a:pt x="622300" y="47625"/>
                </a:lnTo>
                <a:lnTo>
                  <a:pt x="622300" y="28575"/>
                </a:lnTo>
                <a:lnTo>
                  <a:pt x="666750" y="28575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9600" y="47625"/>
                </a:lnTo>
                <a:lnTo>
                  <a:pt x="609600" y="28575"/>
                </a:lnTo>
                <a:close/>
              </a:path>
              <a:path w="685800" h="76200">
                <a:moveTo>
                  <a:pt x="666750" y="28575"/>
                </a:moveTo>
                <a:lnTo>
                  <a:pt x="622300" y="28575"/>
                </a:lnTo>
                <a:lnTo>
                  <a:pt x="622300" y="47625"/>
                </a:lnTo>
                <a:lnTo>
                  <a:pt x="666750" y="47625"/>
                </a:lnTo>
                <a:lnTo>
                  <a:pt x="685800" y="38100"/>
                </a:lnTo>
                <a:lnTo>
                  <a:pt x="66675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26692" y="4069588"/>
            <a:ext cx="518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method2(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86000" y="38100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5600" y="38100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0" y="3962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3139" y="3917188"/>
            <a:ext cx="518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method1(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43000" y="40767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76400" y="43053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0" y="44450"/>
                </a:lnTo>
                <a:lnTo>
                  <a:pt x="1308100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441194" y="4146041"/>
            <a:ext cx="518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method3(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18666" y="4524755"/>
            <a:ext cx="1661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36594" y="5742432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91400" y="3962400"/>
            <a:ext cx="1143000" cy="6858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Glossary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91400" y="4953000"/>
            <a:ext cx="1295400" cy="6858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5240" marR="77470">
              <a:lnSpc>
                <a:spcPct val="100000"/>
              </a:lnSpc>
              <a:spcBef>
                <a:spcPts val="9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Supplementa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  Specification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896" y="1909572"/>
            <a:ext cx="1438910" cy="3327400"/>
          </a:xfrm>
          <a:custGeom>
            <a:avLst/>
            <a:gdLst/>
            <a:ahLst/>
            <a:cxnLst/>
            <a:rect l="l" t="t" r="r" b="b"/>
            <a:pathLst>
              <a:path w="1438910" h="3327400">
                <a:moveTo>
                  <a:pt x="577107" y="3314700"/>
                </a:moveTo>
                <a:lnTo>
                  <a:pt x="450145" y="3314700"/>
                </a:lnTo>
                <a:lnTo>
                  <a:pt x="470528" y="3327400"/>
                </a:lnTo>
                <a:lnTo>
                  <a:pt x="598633" y="3327400"/>
                </a:lnTo>
                <a:lnTo>
                  <a:pt x="577107" y="3314700"/>
                </a:lnTo>
                <a:close/>
              </a:path>
              <a:path w="1438910" h="3327400">
                <a:moveTo>
                  <a:pt x="777855" y="3314700"/>
                </a:moveTo>
                <a:lnTo>
                  <a:pt x="620375" y="3314700"/>
                </a:lnTo>
                <a:lnTo>
                  <a:pt x="598633" y="3327400"/>
                </a:lnTo>
                <a:lnTo>
                  <a:pt x="732669" y="3327400"/>
                </a:lnTo>
                <a:lnTo>
                  <a:pt x="777855" y="3314700"/>
                </a:lnTo>
                <a:close/>
              </a:path>
              <a:path w="1438910" h="3327400">
                <a:moveTo>
                  <a:pt x="453523" y="3302000"/>
                </a:moveTo>
                <a:lnTo>
                  <a:pt x="410749" y="3302000"/>
                </a:lnTo>
                <a:lnTo>
                  <a:pt x="430295" y="3314700"/>
                </a:lnTo>
                <a:lnTo>
                  <a:pt x="473335" y="3314700"/>
                </a:lnTo>
                <a:lnTo>
                  <a:pt x="453523" y="3302000"/>
                </a:lnTo>
                <a:close/>
              </a:path>
              <a:path w="1438910" h="3327400">
                <a:moveTo>
                  <a:pt x="1247616" y="3187700"/>
                </a:moveTo>
                <a:lnTo>
                  <a:pt x="1198860" y="3187700"/>
                </a:lnTo>
                <a:lnTo>
                  <a:pt x="1182668" y="3200400"/>
                </a:lnTo>
                <a:lnTo>
                  <a:pt x="1148581" y="3213100"/>
                </a:lnTo>
                <a:lnTo>
                  <a:pt x="1112399" y="3213100"/>
                </a:lnTo>
                <a:lnTo>
                  <a:pt x="1074451" y="3225800"/>
                </a:lnTo>
                <a:lnTo>
                  <a:pt x="1034891" y="3238500"/>
                </a:lnTo>
                <a:lnTo>
                  <a:pt x="951845" y="3263900"/>
                </a:lnTo>
                <a:lnTo>
                  <a:pt x="820540" y="3302000"/>
                </a:lnTo>
                <a:lnTo>
                  <a:pt x="775989" y="3302000"/>
                </a:lnTo>
                <a:lnTo>
                  <a:pt x="731259" y="3314700"/>
                </a:lnTo>
                <a:lnTo>
                  <a:pt x="822826" y="3314700"/>
                </a:lnTo>
                <a:lnTo>
                  <a:pt x="954995" y="3276600"/>
                </a:lnTo>
                <a:lnTo>
                  <a:pt x="1038447" y="3251200"/>
                </a:lnTo>
                <a:lnTo>
                  <a:pt x="1078134" y="3238500"/>
                </a:lnTo>
                <a:lnTo>
                  <a:pt x="1116196" y="3225800"/>
                </a:lnTo>
                <a:lnTo>
                  <a:pt x="1152404" y="3225800"/>
                </a:lnTo>
                <a:lnTo>
                  <a:pt x="1186516" y="3213100"/>
                </a:lnTo>
                <a:lnTo>
                  <a:pt x="1202709" y="3200400"/>
                </a:lnTo>
                <a:lnTo>
                  <a:pt x="1233392" y="3200400"/>
                </a:lnTo>
                <a:lnTo>
                  <a:pt x="1247616" y="3187700"/>
                </a:lnTo>
                <a:close/>
              </a:path>
              <a:path w="1438910" h="3327400">
                <a:moveTo>
                  <a:pt x="358476" y="38100"/>
                </a:moveTo>
                <a:lnTo>
                  <a:pt x="317544" y="38100"/>
                </a:lnTo>
                <a:lnTo>
                  <a:pt x="299396" y="50800"/>
                </a:lnTo>
                <a:lnTo>
                  <a:pt x="281755" y="63500"/>
                </a:lnTo>
                <a:lnTo>
                  <a:pt x="264674" y="63500"/>
                </a:lnTo>
                <a:lnTo>
                  <a:pt x="232009" y="88900"/>
                </a:lnTo>
                <a:lnTo>
                  <a:pt x="201695" y="114300"/>
                </a:lnTo>
                <a:lnTo>
                  <a:pt x="174021" y="152400"/>
                </a:lnTo>
                <a:lnTo>
                  <a:pt x="161220" y="165100"/>
                </a:lnTo>
                <a:lnTo>
                  <a:pt x="149180" y="177800"/>
                </a:lnTo>
                <a:lnTo>
                  <a:pt x="137839" y="203200"/>
                </a:lnTo>
                <a:lnTo>
                  <a:pt x="127298" y="215900"/>
                </a:lnTo>
                <a:lnTo>
                  <a:pt x="108731" y="266700"/>
                </a:lnTo>
                <a:lnTo>
                  <a:pt x="92843" y="317500"/>
                </a:lnTo>
                <a:lnTo>
                  <a:pt x="78085" y="381000"/>
                </a:lnTo>
                <a:lnTo>
                  <a:pt x="71202" y="406400"/>
                </a:lnTo>
                <a:lnTo>
                  <a:pt x="64700" y="444500"/>
                </a:lnTo>
                <a:lnTo>
                  <a:pt x="58487" y="469900"/>
                </a:lnTo>
                <a:lnTo>
                  <a:pt x="52565" y="508000"/>
                </a:lnTo>
                <a:lnTo>
                  <a:pt x="41780" y="584200"/>
                </a:lnTo>
                <a:lnTo>
                  <a:pt x="32236" y="673100"/>
                </a:lnTo>
                <a:lnTo>
                  <a:pt x="23935" y="762000"/>
                </a:lnTo>
                <a:lnTo>
                  <a:pt x="16878" y="850900"/>
                </a:lnTo>
                <a:lnTo>
                  <a:pt x="11155" y="939800"/>
                </a:lnTo>
                <a:lnTo>
                  <a:pt x="6578" y="1041400"/>
                </a:lnTo>
                <a:lnTo>
                  <a:pt x="3147" y="1143000"/>
                </a:lnTo>
                <a:lnTo>
                  <a:pt x="953" y="1244600"/>
                </a:lnTo>
                <a:lnTo>
                  <a:pt x="0" y="1358900"/>
                </a:lnTo>
                <a:lnTo>
                  <a:pt x="95" y="1460500"/>
                </a:lnTo>
                <a:lnTo>
                  <a:pt x="3811" y="1689100"/>
                </a:lnTo>
                <a:lnTo>
                  <a:pt x="12006" y="1905000"/>
                </a:lnTo>
                <a:lnTo>
                  <a:pt x="17725" y="2006600"/>
                </a:lnTo>
                <a:lnTo>
                  <a:pt x="24491" y="2120900"/>
                </a:lnTo>
                <a:lnTo>
                  <a:pt x="32402" y="2222500"/>
                </a:lnTo>
                <a:lnTo>
                  <a:pt x="41267" y="2324100"/>
                </a:lnTo>
                <a:lnTo>
                  <a:pt x="51276" y="2413000"/>
                </a:lnTo>
                <a:lnTo>
                  <a:pt x="62240" y="2514600"/>
                </a:lnTo>
                <a:lnTo>
                  <a:pt x="74161" y="2603500"/>
                </a:lnTo>
                <a:lnTo>
                  <a:pt x="87128" y="2692400"/>
                </a:lnTo>
                <a:lnTo>
                  <a:pt x="101060" y="2768600"/>
                </a:lnTo>
                <a:lnTo>
                  <a:pt x="116033" y="2844800"/>
                </a:lnTo>
                <a:lnTo>
                  <a:pt x="123869" y="2882900"/>
                </a:lnTo>
                <a:lnTo>
                  <a:pt x="131895" y="2921000"/>
                </a:lnTo>
                <a:lnTo>
                  <a:pt x="140214" y="2959100"/>
                </a:lnTo>
                <a:lnTo>
                  <a:pt x="157524" y="3009900"/>
                </a:lnTo>
                <a:lnTo>
                  <a:pt x="175723" y="3060700"/>
                </a:lnTo>
                <a:lnTo>
                  <a:pt x="195256" y="3111500"/>
                </a:lnTo>
                <a:lnTo>
                  <a:pt x="217862" y="3149600"/>
                </a:lnTo>
                <a:lnTo>
                  <a:pt x="230346" y="3175000"/>
                </a:lnTo>
                <a:lnTo>
                  <a:pt x="243617" y="3187700"/>
                </a:lnTo>
                <a:lnTo>
                  <a:pt x="257562" y="3200400"/>
                </a:lnTo>
                <a:lnTo>
                  <a:pt x="272192" y="3225800"/>
                </a:lnTo>
                <a:lnTo>
                  <a:pt x="287521" y="3238500"/>
                </a:lnTo>
                <a:lnTo>
                  <a:pt x="303422" y="3251200"/>
                </a:lnTo>
                <a:lnTo>
                  <a:pt x="320020" y="3263900"/>
                </a:lnTo>
                <a:lnTo>
                  <a:pt x="337191" y="3276600"/>
                </a:lnTo>
                <a:lnTo>
                  <a:pt x="354793" y="3276600"/>
                </a:lnTo>
                <a:lnTo>
                  <a:pt x="373005" y="3289300"/>
                </a:lnTo>
                <a:lnTo>
                  <a:pt x="391598" y="3302000"/>
                </a:lnTo>
                <a:lnTo>
                  <a:pt x="434130" y="3302000"/>
                </a:lnTo>
                <a:lnTo>
                  <a:pt x="415194" y="3289300"/>
                </a:lnTo>
                <a:lnTo>
                  <a:pt x="396627" y="3289300"/>
                </a:lnTo>
                <a:lnTo>
                  <a:pt x="378644" y="3276600"/>
                </a:lnTo>
                <a:lnTo>
                  <a:pt x="361041" y="3263900"/>
                </a:lnTo>
                <a:lnTo>
                  <a:pt x="343973" y="3263900"/>
                </a:lnTo>
                <a:lnTo>
                  <a:pt x="327425" y="3251200"/>
                </a:lnTo>
                <a:lnTo>
                  <a:pt x="296106" y="3225800"/>
                </a:lnTo>
                <a:lnTo>
                  <a:pt x="267201" y="3200400"/>
                </a:lnTo>
                <a:lnTo>
                  <a:pt x="240887" y="3162300"/>
                </a:lnTo>
                <a:lnTo>
                  <a:pt x="228796" y="3149600"/>
                </a:lnTo>
                <a:lnTo>
                  <a:pt x="217430" y="3124200"/>
                </a:lnTo>
                <a:lnTo>
                  <a:pt x="206825" y="3111500"/>
                </a:lnTo>
                <a:lnTo>
                  <a:pt x="197034" y="3086100"/>
                </a:lnTo>
                <a:lnTo>
                  <a:pt x="178593" y="3035300"/>
                </a:lnTo>
                <a:lnTo>
                  <a:pt x="160966" y="2984500"/>
                </a:lnTo>
                <a:lnTo>
                  <a:pt x="152520" y="2946400"/>
                </a:lnTo>
                <a:lnTo>
                  <a:pt x="144265" y="2921000"/>
                </a:lnTo>
                <a:lnTo>
                  <a:pt x="136290" y="2882900"/>
                </a:lnTo>
                <a:lnTo>
                  <a:pt x="128504" y="2844800"/>
                </a:lnTo>
                <a:lnTo>
                  <a:pt x="113569" y="2768600"/>
                </a:lnTo>
                <a:lnTo>
                  <a:pt x="99688" y="2692400"/>
                </a:lnTo>
                <a:lnTo>
                  <a:pt x="86747" y="2603500"/>
                </a:lnTo>
                <a:lnTo>
                  <a:pt x="74860" y="2514600"/>
                </a:lnTo>
                <a:lnTo>
                  <a:pt x="63911" y="2413000"/>
                </a:lnTo>
                <a:lnTo>
                  <a:pt x="53919" y="2324100"/>
                </a:lnTo>
                <a:lnTo>
                  <a:pt x="45067" y="2222500"/>
                </a:lnTo>
                <a:lnTo>
                  <a:pt x="37166" y="2108200"/>
                </a:lnTo>
                <a:lnTo>
                  <a:pt x="30407" y="2006600"/>
                </a:lnTo>
                <a:lnTo>
                  <a:pt x="24696" y="1905000"/>
                </a:lnTo>
                <a:lnTo>
                  <a:pt x="16508" y="1689100"/>
                </a:lnTo>
                <a:lnTo>
                  <a:pt x="12795" y="1460500"/>
                </a:lnTo>
                <a:lnTo>
                  <a:pt x="12700" y="1358900"/>
                </a:lnTo>
                <a:lnTo>
                  <a:pt x="13651" y="1257300"/>
                </a:lnTo>
                <a:lnTo>
                  <a:pt x="15839" y="1143000"/>
                </a:lnTo>
                <a:lnTo>
                  <a:pt x="19265" y="1041400"/>
                </a:lnTo>
                <a:lnTo>
                  <a:pt x="23832" y="939800"/>
                </a:lnTo>
                <a:lnTo>
                  <a:pt x="29540" y="850900"/>
                </a:lnTo>
                <a:lnTo>
                  <a:pt x="36579" y="762000"/>
                </a:lnTo>
                <a:lnTo>
                  <a:pt x="44852" y="673100"/>
                </a:lnTo>
                <a:lnTo>
                  <a:pt x="54358" y="584200"/>
                </a:lnTo>
                <a:lnTo>
                  <a:pt x="65106" y="508000"/>
                </a:lnTo>
                <a:lnTo>
                  <a:pt x="70986" y="482600"/>
                </a:lnTo>
                <a:lnTo>
                  <a:pt x="77158" y="444500"/>
                </a:lnTo>
                <a:lnTo>
                  <a:pt x="83610" y="406400"/>
                </a:lnTo>
                <a:lnTo>
                  <a:pt x="90443" y="381000"/>
                </a:lnTo>
                <a:lnTo>
                  <a:pt x="97542" y="342900"/>
                </a:lnTo>
                <a:lnTo>
                  <a:pt x="105022" y="317500"/>
                </a:lnTo>
                <a:lnTo>
                  <a:pt x="120567" y="266700"/>
                </a:lnTo>
                <a:lnTo>
                  <a:pt x="129216" y="254000"/>
                </a:lnTo>
                <a:lnTo>
                  <a:pt x="138576" y="228600"/>
                </a:lnTo>
                <a:lnTo>
                  <a:pt x="148799" y="203200"/>
                </a:lnTo>
                <a:lnTo>
                  <a:pt x="159746" y="190500"/>
                </a:lnTo>
                <a:lnTo>
                  <a:pt x="171329" y="177800"/>
                </a:lnTo>
                <a:lnTo>
                  <a:pt x="183673" y="152400"/>
                </a:lnTo>
                <a:lnTo>
                  <a:pt x="224580" y="114300"/>
                </a:lnTo>
                <a:lnTo>
                  <a:pt x="254933" y="88900"/>
                </a:lnTo>
                <a:lnTo>
                  <a:pt x="270948" y="76200"/>
                </a:lnTo>
                <a:lnTo>
                  <a:pt x="287394" y="76200"/>
                </a:lnTo>
                <a:lnTo>
                  <a:pt x="304425" y="63500"/>
                </a:lnTo>
                <a:lnTo>
                  <a:pt x="322078" y="50800"/>
                </a:lnTo>
                <a:lnTo>
                  <a:pt x="339947" y="50800"/>
                </a:lnTo>
                <a:lnTo>
                  <a:pt x="358476" y="38100"/>
                </a:lnTo>
                <a:close/>
              </a:path>
              <a:path w="1438910" h="3327400">
                <a:moveTo>
                  <a:pt x="1307387" y="3169603"/>
                </a:moveTo>
                <a:lnTo>
                  <a:pt x="1247362" y="3213100"/>
                </a:lnTo>
                <a:lnTo>
                  <a:pt x="1244568" y="3213100"/>
                </a:lnTo>
                <a:lnTo>
                  <a:pt x="1243933" y="3225800"/>
                </a:lnTo>
                <a:lnTo>
                  <a:pt x="1254982" y="3225800"/>
                </a:lnTo>
                <a:lnTo>
                  <a:pt x="1318366" y="3174766"/>
                </a:lnTo>
                <a:lnTo>
                  <a:pt x="1307387" y="3169603"/>
                </a:lnTo>
                <a:close/>
              </a:path>
              <a:path w="1438910" h="3327400">
                <a:moveTo>
                  <a:pt x="1286224" y="3175000"/>
                </a:moveTo>
                <a:lnTo>
                  <a:pt x="1243933" y="3175000"/>
                </a:lnTo>
                <a:lnTo>
                  <a:pt x="1214469" y="3187700"/>
                </a:lnTo>
                <a:lnTo>
                  <a:pt x="1274159" y="3187700"/>
                </a:lnTo>
                <a:lnTo>
                  <a:pt x="1286224" y="3175000"/>
                </a:lnTo>
                <a:close/>
              </a:path>
              <a:path w="1438910" h="3327400">
                <a:moveTo>
                  <a:pt x="1291854" y="3162300"/>
                </a:moveTo>
                <a:lnTo>
                  <a:pt x="1282922" y="3162300"/>
                </a:lnTo>
                <a:lnTo>
                  <a:pt x="1257522" y="3175000"/>
                </a:lnTo>
                <a:lnTo>
                  <a:pt x="1299940" y="3175000"/>
                </a:lnTo>
                <a:lnTo>
                  <a:pt x="1307387" y="3169603"/>
                </a:lnTo>
                <a:lnTo>
                  <a:pt x="1291854" y="3162300"/>
                </a:lnTo>
                <a:close/>
              </a:path>
              <a:path w="1438910" h="3327400">
                <a:moveTo>
                  <a:pt x="1318366" y="3174766"/>
                </a:moveTo>
                <a:lnTo>
                  <a:pt x="1318075" y="3175000"/>
                </a:lnTo>
                <a:lnTo>
                  <a:pt x="1318863" y="3175000"/>
                </a:lnTo>
                <a:lnTo>
                  <a:pt x="1318366" y="3174766"/>
                </a:lnTo>
                <a:close/>
              </a:path>
              <a:path w="1438910" h="3327400">
                <a:moveTo>
                  <a:pt x="1318799" y="3174417"/>
                </a:moveTo>
                <a:lnTo>
                  <a:pt x="1318366" y="3174766"/>
                </a:lnTo>
                <a:lnTo>
                  <a:pt x="1318863" y="3175000"/>
                </a:lnTo>
                <a:lnTo>
                  <a:pt x="1318799" y="3174417"/>
                </a:lnTo>
                <a:close/>
              </a:path>
              <a:path w="1438910" h="3327400">
                <a:moveTo>
                  <a:pt x="1321923" y="3171901"/>
                </a:moveTo>
                <a:lnTo>
                  <a:pt x="1318799" y="3174417"/>
                </a:lnTo>
                <a:lnTo>
                  <a:pt x="1318863" y="3175000"/>
                </a:lnTo>
                <a:lnTo>
                  <a:pt x="1322419" y="3175000"/>
                </a:lnTo>
                <a:lnTo>
                  <a:pt x="1321923" y="3171901"/>
                </a:lnTo>
                <a:close/>
              </a:path>
              <a:path w="1438910" h="3327400">
                <a:moveTo>
                  <a:pt x="1317466" y="3162300"/>
                </a:moveTo>
                <a:lnTo>
                  <a:pt x="1307387" y="3169603"/>
                </a:lnTo>
                <a:lnTo>
                  <a:pt x="1318366" y="3174766"/>
                </a:lnTo>
                <a:lnTo>
                  <a:pt x="1318799" y="3174417"/>
                </a:lnTo>
                <a:lnTo>
                  <a:pt x="1317466" y="3162300"/>
                </a:lnTo>
                <a:close/>
              </a:path>
              <a:path w="1438910" h="3327400">
                <a:moveTo>
                  <a:pt x="1320387" y="3162300"/>
                </a:moveTo>
                <a:lnTo>
                  <a:pt x="1317466" y="3162300"/>
                </a:lnTo>
                <a:lnTo>
                  <a:pt x="1318799" y="3174417"/>
                </a:lnTo>
                <a:lnTo>
                  <a:pt x="1321923" y="3171901"/>
                </a:lnTo>
                <a:lnTo>
                  <a:pt x="1320387" y="3162300"/>
                </a:lnTo>
                <a:close/>
              </a:path>
              <a:path w="1438910" h="3327400">
                <a:moveTo>
                  <a:pt x="1333849" y="3162300"/>
                </a:moveTo>
                <a:lnTo>
                  <a:pt x="1320387" y="3162300"/>
                </a:lnTo>
                <a:lnTo>
                  <a:pt x="1321923" y="3171901"/>
                </a:lnTo>
                <a:lnTo>
                  <a:pt x="1333849" y="3162300"/>
                </a:lnTo>
                <a:close/>
              </a:path>
              <a:path w="1438910" h="3327400">
                <a:moveTo>
                  <a:pt x="1242790" y="3124200"/>
                </a:moveTo>
                <a:lnTo>
                  <a:pt x="1234535" y="3124200"/>
                </a:lnTo>
                <a:lnTo>
                  <a:pt x="1233138" y="3136900"/>
                </a:lnTo>
                <a:lnTo>
                  <a:pt x="1237837" y="3136900"/>
                </a:lnTo>
                <a:lnTo>
                  <a:pt x="1307387" y="3169603"/>
                </a:lnTo>
                <a:lnTo>
                  <a:pt x="1317466" y="3162300"/>
                </a:lnTo>
                <a:lnTo>
                  <a:pt x="1333849" y="3162300"/>
                </a:lnTo>
                <a:lnTo>
                  <a:pt x="1242790" y="3124200"/>
                </a:lnTo>
                <a:close/>
              </a:path>
              <a:path w="1438910" h="3327400">
                <a:moveTo>
                  <a:pt x="1278604" y="114300"/>
                </a:moveTo>
                <a:lnTo>
                  <a:pt x="1153280" y="114300"/>
                </a:lnTo>
                <a:lnTo>
                  <a:pt x="1168660" y="127000"/>
                </a:lnTo>
                <a:lnTo>
                  <a:pt x="1259046" y="127000"/>
                </a:lnTo>
                <a:lnTo>
                  <a:pt x="1278604" y="114300"/>
                </a:lnTo>
                <a:close/>
              </a:path>
              <a:path w="1438910" h="3327400">
                <a:moveTo>
                  <a:pt x="849560" y="38100"/>
                </a:moveTo>
                <a:lnTo>
                  <a:pt x="759593" y="38100"/>
                </a:lnTo>
                <a:lnTo>
                  <a:pt x="803509" y="50800"/>
                </a:lnTo>
                <a:lnTo>
                  <a:pt x="846969" y="50800"/>
                </a:lnTo>
                <a:lnTo>
                  <a:pt x="972343" y="88900"/>
                </a:lnTo>
                <a:lnTo>
                  <a:pt x="1011904" y="88900"/>
                </a:lnTo>
                <a:lnTo>
                  <a:pt x="1049966" y="101600"/>
                </a:lnTo>
                <a:lnTo>
                  <a:pt x="1086389" y="114300"/>
                </a:lnTo>
                <a:lnTo>
                  <a:pt x="1170044" y="114300"/>
                </a:lnTo>
                <a:lnTo>
                  <a:pt x="1154944" y="101600"/>
                </a:lnTo>
                <a:lnTo>
                  <a:pt x="1088675" y="101600"/>
                </a:lnTo>
                <a:lnTo>
                  <a:pt x="1052518" y="88900"/>
                </a:lnTo>
                <a:lnTo>
                  <a:pt x="1014571" y="76200"/>
                </a:lnTo>
                <a:lnTo>
                  <a:pt x="975074" y="76200"/>
                </a:lnTo>
                <a:lnTo>
                  <a:pt x="892384" y="50800"/>
                </a:lnTo>
                <a:lnTo>
                  <a:pt x="849560" y="38100"/>
                </a:lnTo>
                <a:close/>
              </a:path>
              <a:path w="1438910" h="3327400">
                <a:moveTo>
                  <a:pt x="1356455" y="101600"/>
                </a:moveTo>
                <a:lnTo>
                  <a:pt x="1276318" y="101600"/>
                </a:lnTo>
                <a:lnTo>
                  <a:pt x="1256760" y="114300"/>
                </a:lnTo>
                <a:lnTo>
                  <a:pt x="1329150" y="114300"/>
                </a:lnTo>
                <a:lnTo>
                  <a:pt x="1356455" y="101600"/>
                </a:lnTo>
                <a:close/>
              </a:path>
              <a:path w="1438910" h="3327400">
                <a:moveTo>
                  <a:pt x="1388713" y="88900"/>
                </a:moveTo>
                <a:lnTo>
                  <a:pt x="1340580" y="88900"/>
                </a:lnTo>
                <a:lnTo>
                  <a:pt x="1310989" y="101600"/>
                </a:lnTo>
                <a:lnTo>
                  <a:pt x="1378934" y="101600"/>
                </a:lnTo>
                <a:lnTo>
                  <a:pt x="1388713" y="88900"/>
                </a:lnTo>
                <a:close/>
              </a:path>
              <a:path w="1438910" h="3327400">
                <a:moveTo>
                  <a:pt x="1423130" y="76200"/>
                </a:moveTo>
                <a:lnTo>
                  <a:pt x="1384903" y="76200"/>
                </a:lnTo>
                <a:lnTo>
                  <a:pt x="1375632" y="88900"/>
                </a:lnTo>
                <a:lnTo>
                  <a:pt x="1417923" y="88900"/>
                </a:lnTo>
                <a:lnTo>
                  <a:pt x="1423130" y="76200"/>
                </a:lnTo>
                <a:close/>
              </a:path>
              <a:path w="1438910" h="3327400">
                <a:moveTo>
                  <a:pt x="1436719" y="63500"/>
                </a:moveTo>
                <a:lnTo>
                  <a:pt x="1420082" y="63500"/>
                </a:lnTo>
                <a:lnTo>
                  <a:pt x="1416653" y="76200"/>
                </a:lnTo>
                <a:lnTo>
                  <a:pt x="1436465" y="76200"/>
                </a:lnTo>
                <a:lnTo>
                  <a:pt x="1436719" y="63500"/>
                </a:lnTo>
                <a:close/>
              </a:path>
              <a:path w="1438910" h="3327400">
                <a:moveTo>
                  <a:pt x="1438751" y="50800"/>
                </a:moveTo>
                <a:lnTo>
                  <a:pt x="1422622" y="50800"/>
                </a:lnTo>
                <a:lnTo>
                  <a:pt x="1425797" y="63500"/>
                </a:lnTo>
                <a:lnTo>
                  <a:pt x="1438878" y="63500"/>
                </a:lnTo>
                <a:lnTo>
                  <a:pt x="1438751" y="50800"/>
                </a:lnTo>
                <a:close/>
              </a:path>
              <a:path w="1438910" h="3327400">
                <a:moveTo>
                  <a:pt x="1425162" y="38100"/>
                </a:moveTo>
                <a:lnTo>
                  <a:pt x="1413605" y="38100"/>
                </a:lnTo>
                <a:lnTo>
                  <a:pt x="1407001" y="50800"/>
                </a:lnTo>
                <a:lnTo>
                  <a:pt x="1430369" y="50800"/>
                </a:lnTo>
                <a:lnTo>
                  <a:pt x="1425162" y="38100"/>
                </a:lnTo>
                <a:close/>
              </a:path>
              <a:path w="1438910" h="3327400">
                <a:moveTo>
                  <a:pt x="396538" y="25400"/>
                </a:moveTo>
                <a:lnTo>
                  <a:pt x="355072" y="25400"/>
                </a:lnTo>
                <a:lnTo>
                  <a:pt x="336073" y="38100"/>
                </a:lnTo>
                <a:lnTo>
                  <a:pt x="377374" y="38100"/>
                </a:lnTo>
                <a:lnTo>
                  <a:pt x="396538" y="25400"/>
                </a:lnTo>
                <a:close/>
              </a:path>
              <a:path w="1438910" h="3327400">
                <a:moveTo>
                  <a:pt x="761866" y="25400"/>
                </a:moveTo>
                <a:lnTo>
                  <a:pt x="671290" y="25400"/>
                </a:lnTo>
                <a:lnTo>
                  <a:pt x="715435" y="38100"/>
                </a:lnTo>
                <a:lnTo>
                  <a:pt x="805961" y="38100"/>
                </a:lnTo>
                <a:lnTo>
                  <a:pt x="761866" y="25400"/>
                </a:lnTo>
                <a:close/>
              </a:path>
              <a:path w="1438910" h="3327400">
                <a:moveTo>
                  <a:pt x="497947" y="12700"/>
                </a:moveTo>
                <a:lnTo>
                  <a:pt x="394163" y="12700"/>
                </a:lnTo>
                <a:lnTo>
                  <a:pt x="374465" y="25400"/>
                </a:lnTo>
                <a:lnTo>
                  <a:pt x="477069" y="25400"/>
                </a:lnTo>
                <a:lnTo>
                  <a:pt x="497947" y="12700"/>
                </a:lnTo>
                <a:close/>
              </a:path>
              <a:path w="1438910" h="3327400">
                <a:moveTo>
                  <a:pt x="673004" y="12700"/>
                </a:moveTo>
                <a:lnTo>
                  <a:pt x="540238" y="12700"/>
                </a:lnTo>
                <a:lnTo>
                  <a:pt x="583406" y="25400"/>
                </a:lnTo>
                <a:lnTo>
                  <a:pt x="717442" y="25400"/>
                </a:lnTo>
                <a:lnTo>
                  <a:pt x="673004" y="12700"/>
                </a:lnTo>
                <a:close/>
              </a:path>
              <a:path w="1438910" h="3327400">
                <a:moveTo>
                  <a:pt x="540594" y="0"/>
                </a:moveTo>
                <a:lnTo>
                  <a:pt x="497541" y="0"/>
                </a:lnTo>
                <a:lnTo>
                  <a:pt x="476319" y="12700"/>
                </a:lnTo>
                <a:lnTo>
                  <a:pt x="584295" y="12700"/>
                </a:lnTo>
                <a:lnTo>
                  <a:pt x="540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739" y="2771901"/>
            <a:ext cx="18383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Suggestions for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67000" y="3270250"/>
            <a:ext cx="3506470" cy="491490"/>
          </a:xfrm>
          <a:custGeom>
            <a:avLst/>
            <a:gdLst/>
            <a:ahLst/>
            <a:cxnLst/>
            <a:rect l="l" t="t" r="r" b="b"/>
            <a:pathLst>
              <a:path w="3506470" h="491489">
                <a:moveTo>
                  <a:pt x="70612" y="415925"/>
                </a:moveTo>
                <a:lnTo>
                  <a:pt x="0" y="463550"/>
                </a:lnTo>
                <a:lnTo>
                  <a:pt x="80518" y="491489"/>
                </a:lnTo>
                <a:lnTo>
                  <a:pt x="76605" y="461644"/>
                </a:lnTo>
                <a:lnTo>
                  <a:pt x="63754" y="461644"/>
                </a:lnTo>
                <a:lnTo>
                  <a:pt x="62102" y="449072"/>
                </a:lnTo>
                <a:lnTo>
                  <a:pt x="74741" y="447423"/>
                </a:lnTo>
                <a:lnTo>
                  <a:pt x="70612" y="415925"/>
                </a:lnTo>
                <a:close/>
              </a:path>
              <a:path w="3506470" h="491489">
                <a:moveTo>
                  <a:pt x="74741" y="447423"/>
                </a:moveTo>
                <a:lnTo>
                  <a:pt x="62102" y="449072"/>
                </a:lnTo>
                <a:lnTo>
                  <a:pt x="63754" y="461644"/>
                </a:lnTo>
                <a:lnTo>
                  <a:pt x="76389" y="459997"/>
                </a:lnTo>
                <a:lnTo>
                  <a:pt x="74741" y="447423"/>
                </a:lnTo>
                <a:close/>
              </a:path>
              <a:path w="3506470" h="491489">
                <a:moveTo>
                  <a:pt x="76389" y="459997"/>
                </a:moveTo>
                <a:lnTo>
                  <a:pt x="63754" y="461644"/>
                </a:lnTo>
                <a:lnTo>
                  <a:pt x="76605" y="461644"/>
                </a:lnTo>
                <a:lnTo>
                  <a:pt x="76389" y="459997"/>
                </a:lnTo>
                <a:close/>
              </a:path>
              <a:path w="3506470" h="491489">
                <a:moveTo>
                  <a:pt x="3504438" y="0"/>
                </a:moveTo>
                <a:lnTo>
                  <a:pt x="74741" y="447423"/>
                </a:lnTo>
                <a:lnTo>
                  <a:pt x="76389" y="459997"/>
                </a:lnTo>
                <a:lnTo>
                  <a:pt x="3505962" y="12700"/>
                </a:lnTo>
                <a:lnTo>
                  <a:pt x="3504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41394" y="3000501"/>
            <a:ext cx="106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Functional  requir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41847" y="4067047"/>
            <a:ext cx="933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46647" y="4981955"/>
            <a:ext cx="117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Non-functional  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00400" y="438150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4191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191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191000" h="76200">
                <a:moveTo>
                  <a:pt x="4191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7600" y="5372100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33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33800" h="76200">
                <a:moveTo>
                  <a:pt x="3733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9200" y="1975357"/>
            <a:ext cx="4498340" cy="1916430"/>
          </a:xfrm>
          <a:custGeom>
            <a:avLst/>
            <a:gdLst/>
            <a:ahLst/>
            <a:cxnLst/>
            <a:rect l="l" t="t" r="r" b="b"/>
            <a:pathLst>
              <a:path w="4498340" h="1916429">
                <a:moveTo>
                  <a:pt x="55244" y="1846071"/>
                </a:moveTo>
                <a:lnTo>
                  <a:pt x="0" y="1910841"/>
                </a:lnTo>
                <a:lnTo>
                  <a:pt x="84962" y="1916175"/>
                </a:lnTo>
                <a:lnTo>
                  <a:pt x="74680" y="1891918"/>
                </a:lnTo>
                <a:lnTo>
                  <a:pt x="60959" y="1891918"/>
                </a:lnTo>
                <a:lnTo>
                  <a:pt x="56006" y="1880234"/>
                </a:lnTo>
                <a:lnTo>
                  <a:pt x="67637" y="1875306"/>
                </a:lnTo>
                <a:lnTo>
                  <a:pt x="55244" y="1846071"/>
                </a:lnTo>
                <a:close/>
              </a:path>
              <a:path w="4498340" h="1916429">
                <a:moveTo>
                  <a:pt x="67637" y="1875306"/>
                </a:moveTo>
                <a:lnTo>
                  <a:pt x="56006" y="1880234"/>
                </a:lnTo>
                <a:lnTo>
                  <a:pt x="60959" y="1891918"/>
                </a:lnTo>
                <a:lnTo>
                  <a:pt x="72590" y="1886990"/>
                </a:lnTo>
                <a:lnTo>
                  <a:pt x="67637" y="1875306"/>
                </a:lnTo>
                <a:close/>
              </a:path>
              <a:path w="4498340" h="1916429">
                <a:moveTo>
                  <a:pt x="72590" y="1886990"/>
                </a:moveTo>
                <a:lnTo>
                  <a:pt x="60959" y="1891918"/>
                </a:lnTo>
                <a:lnTo>
                  <a:pt x="74680" y="1891918"/>
                </a:lnTo>
                <a:lnTo>
                  <a:pt x="72590" y="1886990"/>
                </a:lnTo>
                <a:close/>
              </a:path>
              <a:path w="4498340" h="1916429">
                <a:moveTo>
                  <a:pt x="4493260" y="0"/>
                </a:moveTo>
                <a:lnTo>
                  <a:pt x="67637" y="1875306"/>
                </a:lnTo>
                <a:lnTo>
                  <a:pt x="72590" y="1886990"/>
                </a:lnTo>
                <a:lnTo>
                  <a:pt x="4498213" y="11683"/>
                </a:lnTo>
                <a:lnTo>
                  <a:pt x="4493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6594" y="1933701"/>
            <a:ext cx="12096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Starting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60" name="object 60"/>
          <p:cNvSpPr txBox="1"/>
          <p:nvPr/>
        </p:nvSpPr>
        <p:spPr>
          <a:xfrm>
            <a:off x="4433570" y="4448555"/>
            <a:ext cx="10712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157" y="83312"/>
            <a:ext cx="36658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Determining</a:t>
            </a:r>
            <a:r>
              <a:rPr spc="-215" dirty="0"/>
              <a:t> </a:t>
            </a:r>
            <a:r>
              <a:rPr spc="-180" dirty="0"/>
              <a:t>Visibility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685800"/>
            <a:ext cx="7315200" cy="838200"/>
          </a:xfrm>
          <a:custGeom>
            <a:avLst/>
            <a:gdLst/>
            <a:ahLst/>
            <a:cxnLst/>
            <a:rect l="l" t="t" r="r" b="b"/>
            <a:pathLst>
              <a:path w="7315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7175500" y="0"/>
                </a:lnTo>
                <a:lnTo>
                  <a:pt x="7219630" y="7116"/>
                </a:lnTo>
                <a:lnTo>
                  <a:pt x="7257976" y="26936"/>
                </a:lnTo>
                <a:lnTo>
                  <a:pt x="7288227" y="57168"/>
                </a:lnTo>
                <a:lnTo>
                  <a:pt x="7308071" y="95520"/>
                </a:lnTo>
                <a:lnTo>
                  <a:pt x="7315200" y="139700"/>
                </a:lnTo>
                <a:lnTo>
                  <a:pt x="7315200" y="698500"/>
                </a:lnTo>
                <a:lnTo>
                  <a:pt x="7308071" y="742679"/>
                </a:lnTo>
                <a:lnTo>
                  <a:pt x="7288227" y="781031"/>
                </a:lnTo>
                <a:lnTo>
                  <a:pt x="7257976" y="811263"/>
                </a:lnTo>
                <a:lnTo>
                  <a:pt x="7219630" y="831083"/>
                </a:lnTo>
                <a:lnTo>
                  <a:pt x="7175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0352" y="1324102"/>
            <a:ext cx="1005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Domain</a:t>
            </a:r>
            <a:r>
              <a:rPr sz="12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560575"/>
            <a:ext cx="7315200" cy="1792605"/>
          </a:xfrm>
          <a:custGeom>
            <a:avLst/>
            <a:gdLst/>
            <a:ahLst/>
            <a:cxnLst/>
            <a:rect l="l" t="t" r="r" b="b"/>
            <a:pathLst>
              <a:path w="7315200" h="1792604">
                <a:moveTo>
                  <a:pt x="0" y="298703"/>
                </a:moveTo>
                <a:lnTo>
                  <a:pt x="3909" y="250251"/>
                </a:lnTo>
                <a:lnTo>
                  <a:pt x="15227" y="204289"/>
                </a:lnTo>
                <a:lnTo>
                  <a:pt x="33340" y="161430"/>
                </a:lnTo>
                <a:lnTo>
                  <a:pt x="57631" y="122291"/>
                </a:lnTo>
                <a:lnTo>
                  <a:pt x="87487" y="87487"/>
                </a:lnTo>
                <a:lnTo>
                  <a:pt x="122291" y="57631"/>
                </a:lnTo>
                <a:lnTo>
                  <a:pt x="161430" y="33340"/>
                </a:lnTo>
                <a:lnTo>
                  <a:pt x="204289" y="15227"/>
                </a:lnTo>
                <a:lnTo>
                  <a:pt x="250251" y="3909"/>
                </a:lnTo>
                <a:lnTo>
                  <a:pt x="298704" y="0"/>
                </a:lnTo>
                <a:lnTo>
                  <a:pt x="7016496" y="0"/>
                </a:lnTo>
                <a:lnTo>
                  <a:pt x="7064948" y="3909"/>
                </a:lnTo>
                <a:lnTo>
                  <a:pt x="7110910" y="15227"/>
                </a:lnTo>
                <a:lnTo>
                  <a:pt x="7153769" y="33340"/>
                </a:lnTo>
                <a:lnTo>
                  <a:pt x="7192908" y="57631"/>
                </a:lnTo>
                <a:lnTo>
                  <a:pt x="7227712" y="87487"/>
                </a:lnTo>
                <a:lnTo>
                  <a:pt x="7257568" y="122291"/>
                </a:lnTo>
                <a:lnTo>
                  <a:pt x="7281859" y="161430"/>
                </a:lnTo>
                <a:lnTo>
                  <a:pt x="7299972" y="204289"/>
                </a:lnTo>
                <a:lnTo>
                  <a:pt x="7311290" y="250251"/>
                </a:lnTo>
                <a:lnTo>
                  <a:pt x="7315200" y="298703"/>
                </a:lnTo>
                <a:lnTo>
                  <a:pt x="7315200" y="1493520"/>
                </a:lnTo>
                <a:lnTo>
                  <a:pt x="7311290" y="1541972"/>
                </a:lnTo>
                <a:lnTo>
                  <a:pt x="7299972" y="1587934"/>
                </a:lnTo>
                <a:lnTo>
                  <a:pt x="7281859" y="1630793"/>
                </a:lnTo>
                <a:lnTo>
                  <a:pt x="7257568" y="1669932"/>
                </a:lnTo>
                <a:lnTo>
                  <a:pt x="7227712" y="1704736"/>
                </a:lnTo>
                <a:lnTo>
                  <a:pt x="7192908" y="1734592"/>
                </a:lnTo>
                <a:lnTo>
                  <a:pt x="7153769" y="1758883"/>
                </a:lnTo>
                <a:lnTo>
                  <a:pt x="7110910" y="1776996"/>
                </a:lnTo>
                <a:lnTo>
                  <a:pt x="7064948" y="1788314"/>
                </a:lnTo>
                <a:lnTo>
                  <a:pt x="7016496" y="1792224"/>
                </a:lnTo>
                <a:lnTo>
                  <a:pt x="298704" y="1792224"/>
                </a:lnTo>
                <a:lnTo>
                  <a:pt x="250251" y="1788314"/>
                </a:lnTo>
                <a:lnTo>
                  <a:pt x="204289" y="1776996"/>
                </a:lnTo>
                <a:lnTo>
                  <a:pt x="161430" y="1758883"/>
                </a:lnTo>
                <a:lnTo>
                  <a:pt x="122291" y="1734592"/>
                </a:lnTo>
                <a:lnTo>
                  <a:pt x="87487" y="1704736"/>
                </a:lnTo>
                <a:lnTo>
                  <a:pt x="57631" y="1669932"/>
                </a:lnTo>
                <a:lnTo>
                  <a:pt x="33340" y="1630793"/>
                </a:lnTo>
                <a:lnTo>
                  <a:pt x="15227" y="1587934"/>
                </a:lnTo>
                <a:lnTo>
                  <a:pt x="3909" y="1541972"/>
                </a:lnTo>
                <a:lnTo>
                  <a:pt x="0" y="1493520"/>
                </a:lnTo>
                <a:lnTo>
                  <a:pt x="0" y="298703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4142" y="1668526"/>
            <a:ext cx="970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4142" y="1851406"/>
            <a:ext cx="152400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1342" y="1851406"/>
            <a:ext cx="1183640" cy="756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arrives</a:t>
            </a:r>
            <a:endParaRPr sz="1200">
              <a:latin typeface="Arial"/>
              <a:cs typeface="Arial"/>
            </a:endParaRPr>
          </a:p>
          <a:p>
            <a:pPr marL="12700" marR="14922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Cashier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makes  new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sale….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870" y="2980182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1340" y="2188972"/>
            <a:ext cx="777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makeNewSale(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994" y="3076702"/>
            <a:ext cx="1295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Sys. Seq.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5817" y="2597912"/>
            <a:ext cx="1017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enterItem(id,quantity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9400" y="1639823"/>
            <a:ext cx="1828800" cy="13716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  <a:spcBef>
                <a:spcPts val="73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Process Sale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60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Cashier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4095" y="3076702"/>
            <a:ext cx="142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 Case</a:t>
            </a:r>
            <a:r>
              <a:rPr sz="12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4234941"/>
            <a:ext cx="1017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enterItem(id,quantity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3840988"/>
            <a:ext cx="777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makeNewSale(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2567" y="3840988"/>
            <a:ext cx="404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create(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49513" y="5091112"/>
          <a:ext cx="184594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945"/>
              </a:tblGrid>
              <a:tr h="228600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makeNewSale(</a:t>
                      </a:r>
                      <a:r>
                        <a:rPr sz="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enterItem(id,quantity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07113" y="5091112"/>
          <a:ext cx="184594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945"/>
              </a:tblGrid>
              <a:tr h="228600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ProductCatalogue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getSpecification(</a:t>
                      </a:r>
                      <a:r>
                        <a:rPr sz="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…………………..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813300" y="3505200"/>
            <a:ext cx="1136650" cy="2286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40"/>
              </a:spcBef>
            </a:pPr>
            <a:r>
              <a:rPr sz="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:ProductCatalogue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3500" y="3505200"/>
            <a:ext cx="1136650" cy="2286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340"/>
              </a:spcBef>
            </a:pPr>
            <a:r>
              <a:rPr sz="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:Register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8150" y="3886200"/>
            <a:ext cx="1060450" cy="2286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40"/>
              </a:spcBef>
              <a:tabLst>
                <a:tab pos="449580" algn="l"/>
              </a:tabLst>
            </a:pPr>
            <a:r>
              <a:rPr sz="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	:Sale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8344" y="4387341"/>
            <a:ext cx="11931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spec:=getSpecification(id)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6246" y="4692141"/>
            <a:ext cx="12839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addLineItem(spec,</a:t>
            </a:r>
            <a:r>
              <a:rPr sz="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2086863"/>
            <a:ext cx="7010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conceptual  classes in  the  domain  inspire the  names of  some  software  classes in  the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4196" y="55176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3247" y="55176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89850" y="4754117"/>
            <a:ext cx="981710" cy="119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the design  classes  discovered  while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designing  UCRs can be  summarized in  class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2242" y="3105403"/>
            <a:ext cx="1149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Use Case</a:t>
            </a:r>
            <a:r>
              <a:rPr sz="12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71696" y="6077458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Design</a:t>
            </a:r>
            <a:r>
              <a:rPr sz="12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6741" y="2393188"/>
            <a:ext cx="702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744662" y="747712"/>
          <a:ext cx="69291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80"/>
                <a:gridCol w="814705"/>
                <a:gridCol w="1313180"/>
                <a:gridCol w="879475"/>
                <a:gridCol w="1313179"/>
                <a:gridCol w="1295400"/>
              </a:tblGrid>
              <a:tr h="228600"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Captured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Produce</a:t>
                      </a:r>
                      <a:r>
                        <a:rPr sz="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Catalogue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7004050" y="1938401"/>
            <a:ext cx="1778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8250" y="2020951"/>
            <a:ext cx="641350" cy="304800"/>
          </a:xfrm>
          <a:custGeom>
            <a:avLst/>
            <a:gdLst/>
            <a:ahLst/>
            <a:cxnLst/>
            <a:rect l="l" t="t" r="r" b="b"/>
            <a:pathLst>
              <a:path w="641350" h="304800">
                <a:moveTo>
                  <a:pt x="0" y="152400"/>
                </a:moveTo>
                <a:lnTo>
                  <a:pt x="25191" y="93065"/>
                </a:lnTo>
                <a:lnTo>
                  <a:pt x="54750" y="67177"/>
                </a:lnTo>
                <a:lnTo>
                  <a:pt x="93900" y="44624"/>
                </a:lnTo>
                <a:lnTo>
                  <a:pt x="141355" y="26018"/>
                </a:lnTo>
                <a:lnTo>
                  <a:pt x="195828" y="11971"/>
                </a:lnTo>
                <a:lnTo>
                  <a:pt x="256030" y="3094"/>
                </a:lnTo>
                <a:lnTo>
                  <a:pt x="320675" y="0"/>
                </a:lnTo>
                <a:lnTo>
                  <a:pt x="385283" y="3094"/>
                </a:lnTo>
                <a:lnTo>
                  <a:pt x="445468" y="11971"/>
                </a:lnTo>
                <a:lnTo>
                  <a:pt x="499938" y="26018"/>
                </a:lnTo>
                <a:lnTo>
                  <a:pt x="547401" y="44624"/>
                </a:lnTo>
                <a:lnTo>
                  <a:pt x="586566" y="67177"/>
                </a:lnTo>
                <a:lnTo>
                  <a:pt x="616140" y="93065"/>
                </a:lnTo>
                <a:lnTo>
                  <a:pt x="641350" y="152400"/>
                </a:lnTo>
                <a:lnTo>
                  <a:pt x="634832" y="183086"/>
                </a:lnTo>
                <a:lnTo>
                  <a:pt x="616140" y="211681"/>
                </a:lnTo>
                <a:lnTo>
                  <a:pt x="586566" y="237566"/>
                </a:lnTo>
                <a:lnTo>
                  <a:pt x="547401" y="260127"/>
                </a:lnTo>
                <a:lnTo>
                  <a:pt x="499938" y="278747"/>
                </a:lnTo>
                <a:lnTo>
                  <a:pt x="445468" y="292810"/>
                </a:lnTo>
                <a:lnTo>
                  <a:pt x="385283" y="301699"/>
                </a:lnTo>
                <a:lnTo>
                  <a:pt x="320675" y="304800"/>
                </a:lnTo>
                <a:lnTo>
                  <a:pt x="256030" y="301699"/>
                </a:lnTo>
                <a:lnTo>
                  <a:pt x="195828" y="292810"/>
                </a:lnTo>
                <a:lnTo>
                  <a:pt x="141355" y="278747"/>
                </a:lnTo>
                <a:lnTo>
                  <a:pt x="93900" y="260127"/>
                </a:lnTo>
                <a:lnTo>
                  <a:pt x="54750" y="237566"/>
                </a:lnTo>
                <a:lnTo>
                  <a:pt x="25191" y="21168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2268" y="21844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0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1000" y="1792351"/>
            <a:ext cx="249554" cy="121920"/>
          </a:xfrm>
          <a:custGeom>
            <a:avLst/>
            <a:gdLst/>
            <a:ahLst/>
            <a:cxnLst/>
            <a:rect l="l" t="t" r="r" b="b"/>
            <a:pathLst>
              <a:path w="249554" h="121919">
                <a:moveTo>
                  <a:pt x="0" y="60960"/>
                </a:moveTo>
                <a:lnTo>
                  <a:pt x="9806" y="37183"/>
                </a:lnTo>
                <a:lnTo>
                  <a:pt x="36544" y="17811"/>
                </a:lnTo>
                <a:lnTo>
                  <a:pt x="76188" y="4774"/>
                </a:lnTo>
                <a:lnTo>
                  <a:pt x="124713" y="0"/>
                </a:lnTo>
                <a:lnTo>
                  <a:pt x="173313" y="4774"/>
                </a:lnTo>
                <a:lnTo>
                  <a:pt x="212994" y="17811"/>
                </a:lnTo>
                <a:lnTo>
                  <a:pt x="239746" y="37183"/>
                </a:lnTo>
                <a:lnTo>
                  <a:pt x="249554" y="60960"/>
                </a:lnTo>
                <a:lnTo>
                  <a:pt x="239746" y="84683"/>
                </a:lnTo>
                <a:lnTo>
                  <a:pt x="212994" y="104060"/>
                </a:lnTo>
                <a:lnTo>
                  <a:pt x="173313" y="117127"/>
                </a:lnTo>
                <a:lnTo>
                  <a:pt x="124713" y="121920"/>
                </a:lnTo>
                <a:lnTo>
                  <a:pt x="76188" y="117127"/>
                </a:lnTo>
                <a:lnTo>
                  <a:pt x="36544" y="104060"/>
                </a:lnTo>
                <a:lnTo>
                  <a:pt x="9806" y="84683"/>
                </a:lnTo>
                <a:lnTo>
                  <a:pt x="0" y="6096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5714" y="191427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197523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55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2036191"/>
            <a:ext cx="125095" cy="121920"/>
          </a:xfrm>
          <a:custGeom>
            <a:avLst/>
            <a:gdLst/>
            <a:ahLst/>
            <a:cxnLst/>
            <a:rect l="l" t="t" r="r" b="b"/>
            <a:pathLst>
              <a:path w="125095" h="121919">
                <a:moveTo>
                  <a:pt x="124713" y="0"/>
                </a:moveTo>
                <a:lnTo>
                  <a:pt x="0" y="1219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5714" y="2036191"/>
            <a:ext cx="125095" cy="121920"/>
          </a:xfrm>
          <a:custGeom>
            <a:avLst/>
            <a:gdLst/>
            <a:ahLst/>
            <a:cxnLst/>
            <a:rect l="l" t="t" r="r" b="b"/>
            <a:pathLst>
              <a:path w="125095" h="121919">
                <a:moveTo>
                  <a:pt x="0" y="0"/>
                </a:moveTo>
                <a:lnTo>
                  <a:pt x="124840" y="1219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5714" y="224955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073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38521" y="215811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513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8965" y="1883664"/>
            <a:ext cx="527685" cy="213360"/>
          </a:xfrm>
          <a:custGeom>
            <a:avLst/>
            <a:gdLst/>
            <a:ahLst/>
            <a:cxnLst/>
            <a:rect l="l" t="t" r="r" b="b"/>
            <a:pathLst>
              <a:path w="527685" h="213360">
                <a:moveTo>
                  <a:pt x="0" y="213360"/>
                </a:moveTo>
                <a:lnTo>
                  <a:pt x="527583" y="213360"/>
                </a:lnTo>
                <a:lnTo>
                  <a:pt x="527583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5714" y="2394204"/>
            <a:ext cx="1123315" cy="76200"/>
          </a:xfrm>
          <a:custGeom>
            <a:avLst/>
            <a:gdLst/>
            <a:ahLst/>
            <a:cxnLst/>
            <a:rect l="l" t="t" r="r" b="b"/>
            <a:pathLst>
              <a:path w="1123314" h="76200">
                <a:moveTo>
                  <a:pt x="1046607" y="0"/>
                </a:moveTo>
                <a:lnTo>
                  <a:pt x="1046607" y="76200"/>
                </a:lnTo>
                <a:lnTo>
                  <a:pt x="1103757" y="47625"/>
                </a:lnTo>
                <a:lnTo>
                  <a:pt x="1059307" y="47625"/>
                </a:lnTo>
                <a:lnTo>
                  <a:pt x="1059307" y="28575"/>
                </a:lnTo>
                <a:lnTo>
                  <a:pt x="1103757" y="28575"/>
                </a:lnTo>
                <a:lnTo>
                  <a:pt x="1046607" y="0"/>
                </a:lnTo>
                <a:close/>
              </a:path>
              <a:path w="1123314" h="76200">
                <a:moveTo>
                  <a:pt x="104660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46607" y="47625"/>
                </a:lnTo>
                <a:lnTo>
                  <a:pt x="1046607" y="28575"/>
                </a:lnTo>
                <a:close/>
              </a:path>
              <a:path w="1123314" h="76200">
                <a:moveTo>
                  <a:pt x="1103757" y="28575"/>
                </a:moveTo>
                <a:lnTo>
                  <a:pt x="1059307" y="28575"/>
                </a:lnTo>
                <a:lnTo>
                  <a:pt x="1059307" y="47625"/>
                </a:lnTo>
                <a:lnTo>
                  <a:pt x="1103757" y="47625"/>
                </a:lnTo>
                <a:lnTo>
                  <a:pt x="1122807" y="38100"/>
                </a:lnTo>
                <a:lnTo>
                  <a:pt x="110375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06951" y="257975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073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38775" y="2565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18000" y="2820923"/>
            <a:ext cx="1120775" cy="76200"/>
          </a:xfrm>
          <a:custGeom>
            <a:avLst/>
            <a:gdLst/>
            <a:ahLst/>
            <a:cxnLst/>
            <a:rect l="l" t="t" r="r" b="b"/>
            <a:pathLst>
              <a:path w="1120775" h="76200">
                <a:moveTo>
                  <a:pt x="1044575" y="0"/>
                </a:moveTo>
                <a:lnTo>
                  <a:pt x="1044575" y="76200"/>
                </a:lnTo>
                <a:lnTo>
                  <a:pt x="1101725" y="47625"/>
                </a:lnTo>
                <a:lnTo>
                  <a:pt x="1057275" y="47625"/>
                </a:lnTo>
                <a:lnTo>
                  <a:pt x="1057275" y="28575"/>
                </a:lnTo>
                <a:lnTo>
                  <a:pt x="1101725" y="28575"/>
                </a:lnTo>
                <a:lnTo>
                  <a:pt x="1044575" y="0"/>
                </a:lnTo>
                <a:close/>
              </a:path>
              <a:path w="1120775" h="76200">
                <a:moveTo>
                  <a:pt x="104457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44575" y="47625"/>
                </a:lnTo>
                <a:lnTo>
                  <a:pt x="1044575" y="28575"/>
                </a:lnTo>
                <a:close/>
              </a:path>
              <a:path w="1120775" h="76200">
                <a:moveTo>
                  <a:pt x="1101725" y="28575"/>
                </a:moveTo>
                <a:lnTo>
                  <a:pt x="1057275" y="28575"/>
                </a:lnTo>
                <a:lnTo>
                  <a:pt x="1057275" y="47625"/>
                </a:lnTo>
                <a:lnTo>
                  <a:pt x="1101725" y="47625"/>
                </a:lnTo>
                <a:lnTo>
                  <a:pt x="1120775" y="38100"/>
                </a:lnTo>
                <a:lnTo>
                  <a:pt x="1101725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000" y="247815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114300"/>
                </a:moveTo>
                <a:lnTo>
                  <a:pt x="30990" y="63981"/>
                </a:lnTo>
                <a:lnTo>
                  <a:pt x="66980" y="42760"/>
                </a:lnTo>
                <a:lnTo>
                  <a:pt x="114188" y="25072"/>
                </a:lnTo>
                <a:lnTo>
                  <a:pt x="170783" y="11596"/>
                </a:lnTo>
                <a:lnTo>
                  <a:pt x="234931" y="3012"/>
                </a:lnTo>
                <a:lnTo>
                  <a:pt x="304800" y="0"/>
                </a:lnTo>
                <a:lnTo>
                  <a:pt x="374668" y="3012"/>
                </a:lnTo>
                <a:lnTo>
                  <a:pt x="438816" y="11596"/>
                </a:lnTo>
                <a:lnTo>
                  <a:pt x="495411" y="25072"/>
                </a:lnTo>
                <a:lnTo>
                  <a:pt x="542619" y="42760"/>
                </a:lnTo>
                <a:lnTo>
                  <a:pt x="578609" y="63981"/>
                </a:lnTo>
                <a:lnTo>
                  <a:pt x="609600" y="114300"/>
                </a:lnTo>
                <a:lnTo>
                  <a:pt x="601546" y="140505"/>
                </a:lnTo>
                <a:lnTo>
                  <a:pt x="578609" y="164563"/>
                </a:lnTo>
                <a:lnTo>
                  <a:pt x="542619" y="185785"/>
                </a:lnTo>
                <a:lnTo>
                  <a:pt x="495411" y="203487"/>
                </a:lnTo>
                <a:lnTo>
                  <a:pt x="438816" y="216981"/>
                </a:lnTo>
                <a:lnTo>
                  <a:pt x="374668" y="225580"/>
                </a:lnTo>
                <a:lnTo>
                  <a:pt x="304800" y="228600"/>
                </a:lnTo>
                <a:lnTo>
                  <a:pt x="234931" y="225580"/>
                </a:lnTo>
                <a:lnTo>
                  <a:pt x="170783" y="216981"/>
                </a:lnTo>
                <a:lnTo>
                  <a:pt x="114188" y="203487"/>
                </a:lnTo>
                <a:lnTo>
                  <a:pt x="66980" y="185785"/>
                </a:lnTo>
                <a:lnTo>
                  <a:pt x="30990" y="164563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0" y="21987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47800" y="3416300"/>
            <a:ext cx="7315200" cy="2895600"/>
          </a:xfrm>
          <a:custGeom>
            <a:avLst/>
            <a:gdLst/>
            <a:ahLst/>
            <a:cxnLst/>
            <a:rect l="l" t="t" r="r" b="b"/>
            <a:pathLst>
              <a:path w="7315200" h="2895600">
                <a:moveTo>
                  <a:pt x="0" y="482600"/>
                </a:moveTo>
                <a:lnTo>
                  <a:pt x="2208" y="436116"/>
                </a:lnTo>
                <a:lnTo>
                  <a:pt x="8700" y="390883"/>
                </a:lnTo>
                <a:lnTo>
                  <a:pt x="19273" y="347104"/>
                </a:lnTo>
                <a:lnTo>
                  <a:pt x="33724" y="304981"/>
                </a:lnTo>
                <a:lnTo>
                  <a:pt x="51852" y="264716"/>
                </a:lnTo>
                <a:lnTo>
                  <a:pt x="73454" y="226510"/>
                </a:lnTo>
                <a:lnTo>
                  <a:pt x="98329" y="190567"/>
                </a:lnTo>
                <a:lnTo>
                  <a:pt x="126274" y="157087"/>
                </a:lnTo>
                <a:lnTo>
                  <a:pt x="157087" y="126274"/>
                </a:lnTo>
                <a:lnTo>
                  <a:pt x="190567" y="98329"/>
                </a:lnTo>
                <a:lnTo>
                  <a:pt x="226510" y="73454"/>
                </a:lnTo>
                <a:lnTo>
                  <a:pt x="264716" y="51852"/>
                </a:lnTo>
                <a:lnTo>
                  <a:pt x="304981" y="33724"/>
                </a:lnTo>
                <a:lnTo>
                  <a:pt x="347104" y="19273"/>
                </a:lnTo>
                <a:lnTo>
                  <a:pt x="390883" y="8700"/>
                </a:lnTo>
                <a:lnTo>
                  <a:pt x="436116" y="2208"/>
                </a:lnTo>
                <a:lnTo>
                  <a:pt x="482600" y="0"/>
                </a:lnTo>
                <a:lnTo>
                  <a:pt x="6832600" y="0"/>
                </a:lnTo>
                <a:lnTo>
                  <a:pt x="6879083" y="2208"/>
                </a:lnTo>
                <a:lnTo>
                  <a:pt x="6924316" y="8700"/>
                </a:lnTo>
                <a:lnTo>
                  <a:pt x="6968095" y="19273"/>
                </a:lnTo>
                <a:lnTo>
                  <a:pt x="7010218" y="33724"/>
                </a:lnTo>
                <a:lnTo>
                  <a:pt x="7050483" y="51852"/>
                </a:lnTo>
                <a:lnTo>
                  <a:pt x="7088689" y="73454"/>
                </a:lnTo>
                <a:lnTo>
                  <a:pt x="7124632" y="98329"/>
                </a:lnTo>
                <a:lnTo>
                  <a:pt x="7158112" y="126274"/>
                </a:lnTo>
                <a:lnTo>
                  <a:pt x="7188925" y="157087"/>
                </a:lnTo>
                <a:lnTo>
                  <a:pt x="7216870" y="190567"/>
                </a:lnTo>
                <a:lnTo>
                  <a:pt x="7241745" y="226510"/>
                </a:lnTo>
                <a:lnTo>
                  <a:pt x="7263347" y="264716"/>
                </a:lnTo>
                <a:lnTo>
                  <a:pt x="7281475" y="304981"/>
                </a:lnTo>
                <a:lnTo>
                  <a:pt x="7295926" y="347104"/>
                </a:lnTo>
                <a:lnTo>
                  <a:pt x="7306499" y="390883"/>
                </a:lnTo>
                <a:lnTo>
                  <a:pt x="7312991" y="436116"/>
                </a:lnTo>
                <a:lnTo>
                  <a:pt x="7315200" y="482600"/>
                </a:lnTo>
                <a:lnTo>
                  <a:pt x="7315200" y="2412987"/>
                </a:lnTo>
                <a:lnTo>
                  <a:pt x="7312991" y="2459465"/>
                </a:lnTo>
                <a:lnTo>
                  <a:pt x="7306499" y="2504693"/>
                </a:lnTo>
                <a:lnTo>
                  <a:pt x="7295926" y="2548469"/>
                </a:lnTo>
                <a:lnTo>
                  <a:pt x="7281475" y="2590591"/>
                </a:lnTo>
                <a:lnTo>
                  <a:pt x="7263347" y="2630856"/>
                </a:lnTo>
                <a:lnTo>
                  <a:pt x="7241745" y="2669063"/>
                </a:lnTo>
                <a:lnTo>
                  <a:pt x="7216870" y="2705008"/>
                </a:lnTo>
                <a:lnTo>
                  <a:pt x="7188925" y="2738490"/>
                </a:lnTo>
                <a:lnTo>
                  <a:pt x="7158112" y="2769306"/>
                </a:lnTo>
                <a:lnTo>
                  <a:pt x="7124632" y="2797254"/>
                </a:lnTo>
                <a:lnTo>
                  <a:pt x="7088689" y="2822132"/>
                </a:lnTo>
                <a:lnTo>
                  <a:pt x="7050483" y="2843738"/>
                </a:lnTo>
                <a:lnTo>
                  <a:pt x="7010218" y="2861869"/>
                </a:lnTo>
                <a:lnTo>
                  <a:pt x="6968095" y="2876322"/>
                </a:lnTo>
                <a:lnTo>
                  <a:pt x="6924316" y="2886897"/>
                </a:lnTo>
                <a:lnTo>
                  <a:pt x="6879083" y="2893390"/>
                </a:lnTo>
                <a:lnTo>
                  <a:pt x="6832600" y="2895600"/>
                </a:lnTo>
                <a:lnTo>
                  <a:pt x="482600" y="2895600"/>
                </a:lnTo>
                <a:lnTo>
                  <a:pt x="436116" y="2893390"/>
                </a:lnTo>
                <a:lnTo>
                  <a:pt x="390883" y="2886897"/>
                </a:lnTo>
                <a:lnTo>
                  <a:pt x="347104" y="2876322"/>
                </a:lnTo>
                <a:lnTo>
                  <a:pt x="304981" y="2861869"/>
                </a:lnTo>
                <a:lnTo>
                  <a:pt x="264716" y="2843738"/>
                </a:lnTo>
                <a:lnTo>
                  <a:pt x="226510" y="2822132"/>
                </a:lnTo>
                <a:lnTo>
                  <a:pt x="190567" y="2797254"/>
                </a:lnTo>
                <a:lnTo>
                  <a:pt x="157087" y="2769306"/>
                </a:lnTo>
                <a:lnTo>
                  <a:pt x="126274" y="2738490"/>
                </a:lnTo>
                <a:lnTo>
                  <a:pt x="98329" y="2705008"/>
                </a:lnTo>
                <a:lnTo>
                  <a:pt x="73454" y="2669063"/>
                </a:lnTo>
                <a:lnTo>
                  <a:pt x="51852" y="2630856"/>
                </a:lnTo>
                <a:lnTo>
                  <a:pt x="33724" y="2590591"/>
                </a:lnTo>
                <a:lnTo>
                  <a:pt x="19273" y="2548469"/>
                </a:lnTo>
                <a:lnTo>
                  <a:pt x="8700" y="2504693"/>
                </a:lnTo>
                <a:lnTo>
                  <a:pt x="2208" y="2459465"/>
                </a:lnTo>
                <a:lnTo>
                  <a:pt x="0" y="2412987"/>
                </a:lnTo>
                <a:lnTo>
                  <a:pt x="0" y="4826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0400" y="4076700"/>
            <a:ext cx="3581400" cy="76200"/>
          </a:xfrm>
          <a:custGeom>
            <a:avLst/>
            <a:gdLst/>
            <a:ahLst/>
            <a:cxnLst/>
            <a:rect l="l" t="t" r="r" b="b"/>
            <a:pathLst>
              <a:path w="3581400" h="76200">
                <a:moveTo>
                  <a:pt x="3505200" y="0"/>
                </a:moveTo>
                <a:lnTo>
                  <a:pt x="3505200" y="76200"/>
                </a:lnTo>
                <a:lnTo>
                  <a:pt x="3562350" y="47625"/>
                </a:lnTo>
                <a:lnTo>
                  <a:pt x="3517900" y="47625"/>
                </a:lnTo>
                <a:lnTo>
                  <a:pt x="3517900" y="28575"/>
                </a:lnTo>
                <a:lnTo>
                  <a:pt x="3562350" y="28575"/>
                </a:lnTo>
                <a:lnTo>
                  <a:pt x="3505200" y="0"/>
                </a:lnTo>
                <a:close/>
              </a:path>
              <a:path w="3581400" h="76200">
                <a:moveTo>
                  <a:pt x="3505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505200" y="47625"/>
                </a:lnTo>
                <a:lnTo>
                  <a:pt x="3505200" y="28575"/>
                </a:lnTo>
                <a:close/>
              </a:path>
              <a:path w="3581400" h="76200">
                <a:moveTo>
                  <a:pt x="3562350" y="28575"/>
                </a:moveTo>
                <a:lnTo>
                  <a:pt x="3517900" y="28575"/>
                </a:lnTo>
                <a:lnTo>
                  <a:pt x="3517900" y="47625"/>
                </a:lnTo>
                <a:lnTo>
                  <a:pt x="3562350" y="47625"/>
                </a:lnTo>
                <a:lnTo>
                  <a:pt x="3581400" y="38100"/>
                </a:lnTo>
                <a:lnTo>
                  <a:pt x="356235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76651" y="3733800"/>
            <a:ext cx="24130" cy="1295400"/>
          </a:xfrm>
          <a:custGeom>
            <a:avLst/>
            <a:gdLst/>
            <a:ahLst/>
            <a:cxnLst/>
            <a:rect l="l" t="t" r="r" b="b"/>
            <a:pathLst>
              <a:path w="24130" h="1295400">
                <a:moveTo>
                  <a:pt x="0" y="0"/>
                </a:moveTo>
                <a:lnTo>
                  <a:pt x="23749" y="12954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0101" y="3733800"/>
            <a:ext cx="24130" cy="1295400"/>
          </a:xfrm>
          <a:custGeom>
            <a:avLst/>
            <a:gdLst/>
            <a:ahLst/>
            <a:cxnLst/>
            <a:rect l="l" t="t" r="r" b="b"/>
            <a:pathLst>
              <a:path w="24129" h="1295400">
                <a:moveTo>
                  <a:pt x="0" y="0"/>
                </a:moveTo>
                <a:lnTo>
                  <a:pt x="23749" y="12954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2851" y="4114800"/>
            <a:ext cx="24130" cy="914400"/>
          </a:xfrm>
          <a:custGeom>
            <a:avLst/>
            <a:gdLst/>
            <a:ahLst/>
            <a:cxnLst/>
            <a:rect l="l" t="t" r="r" b="b"/>
            <a:pathLst>
              <a:path w="24129" h="914400">
                <a:moveTo>
                  <a:pt x="0" y="0"/>
                </a:moveTo>
                <a:lnTo>
                  <a:pt x="23749" y="91440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2248" y="4381500"/>
            <a:ext cx="1122680" cy="76200"/>
          </a:xfrm>
          <a:custGeom>
            <a:avLst/>
            <a:gdLst/>
            <a:ahLst/>
            <a:cxnLst/>
            <a:rect l="l" t="t" r="r" b="b"/>
            <a:pathLst>
              <a:path w="1122680" h="76200">
                <a:moveTo>
                  <a:pt x="1046226" y="0"/>
                </a:moveTo>
                <a:lnTo>
                  <a:pt x="1046226" y="76200"/>
                </a:lnTo>
                <a:lnTo>
                  <a:pt x="1103376" y="47625"/>
                </a:lnTo>
                <a:lnTo>
                  <a:pt x="1058926" y="47625"/>
                </a:lnTo>
                <a:lnTo>
                  <a:pt x="1058926" y="28575"/>
                </a:lnTo>
                <a:lnTo>
                  <a:pt x="1103376" y="28575"/>
                </a:lnTo>
                <a:lnTo>
                  <a:pt x="1046226" y="0"/>
                </a:lnTo>
                <a:close/>
              </a:path>
              <a:path w="1122680" h="76200">
                <a:moveTo>
                  <a:pt x="10462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46226" y="47625"/>
                </a:lnTo>
                <a:lnTo>
                  <a:pt x="1046226" y="28575"/>
                </a:lnTo>
                <a:close/>
              </a:path>
              <a:path w="1122680" h="76200">
                <a:moveTo>
                  <a:pt x="1103376" y="28575"/>
                </a:moveTo>
                <a:lnTo>
                  <a:pt x="1058926" y="28575"/>
                </a:lnTo>
                <a:lnTo>
                  <a:pt x="1058926" y="47625"/>
                </a:lnTo>
                <a:lnTo>
                  <a:pt x="1103376" y="47625"/>
                </a:lnTo>
                <a:lnTo>
                  <a:pt x="1122426" y="38100"/>
                </a:lnTo>
                <a:lnTo>
                  <a:pt x="1103376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2248" y="3987800"/>
            <a:ext cx="1122680" cy="76200"/>
          </a:xfrm>
          <a:custGeom>
            <a:avLst/>
            <a:gdLst/>
            <a:ahLst/>
            <a:cxnLst/>
            <a:rect l="l" t="t" r="r" b="b"/>
            <a:pathLst>
              <a:path w="1122680" h="76200">
                <a:moveTo>
                  <a:pt x="1046226" y="0"/>
                </a:moveTo>
                <a:lnTo>
                  <a:pt x="1046226" y="76200"/>
                </a:lnTo>
                <a:lnTo>
                  <a:pt x="1103376" y="47625"/>
                </a:lnTo>
                <a:lnTo>
                  <a:pt x="1058926" y="47625"/>
                </a:lnTo>
                <a:lnTo>
                  <a:pt x="1058926" y="28575"/>
                </a:lnTo>
                <a:lnTo>
                  <a:pt x="1103376" y="28575"/>
                </a:lnTo>
                <a:lnTo>
                  <a:pt x="1046226" y="0"/>
                </a:lnTo>
                <a:close/>
              </a:path>
              <a:path w="1122680" h="76200">
                <a:moveTo>
                  <a:pt x="10462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46226" y="47625"/>
                </a:lnTo>
                <a:lnTo>
                  <a:pt x="1046226" y="28575"/>
                </a:lnTo>
                <a:close/>
              </a:path>
              <a:path w="1122680" h="76200">
                <a:moveTo>
                  <a:pt x="1103376" y="28575"/>
                </a:moveTo>
                <a:lnTo>
                  <a:pt x="1058926" y="28575"/>
                </a:lnTo>
                <a:lnTo>
                  <a:pt x="1058926" y="47625"/>
                </a:lnTo>
                <a:lnTo>
                  <a:pt x="1103376" y="47625"/>
                </a:lnTo>
                <a:lnTo>
                  <a:pt x="1122426" y="38100"/>
                </a:lnTo>
                <a:lnTo>
                  <a:pt x="1103376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173" y="4533900"/>
            <a:ext cx="2113280" cy="76200"/>
          </a:xfrm>
          <a:custGeom>
            <a:avLst/>
            <a:gdLst/>
            <a:ahLst/>
            <a:cxnLst/>
            <a:rect l="l" t="t" r="r" b="b"/>
            <a:pathLst>
              <a:path w="2113279" h="76200">
                <a:moveTo>
                  <a:pt x="2036826" y="0"/>
                </a:moveTo>
                <a:lnTo>
                  <a:pt x="2036826" y="76200"/>
                </a:lnTo>
                <a:lnTo>
                  <a:pt x="2093976" y="47625"/>
                </a:lnTo>
                <a:lnTo>
                  <a:pt x="2049526" y="47625"/>
                </a:lnTo>
                <a:lnTo>
                  <a:pt x="2049526" y="28575"/>
                </a:lnTo>
                <a:lnTo>
                  <a:pt x="2093976" y="28575"/>
                </a:lnTo>
                <a:lnTo>
                  <a:pt x="2036826" y="0"/>
                </a:lnTo>
                <a:close/>
              </a:path>
              <a:path w="2113279" h="76200">
                <a:moveTo>
                  <a:pt x="20368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036826" y="47625"/>
                </a:lnTo>
                <a:lnTo>
                  <a:pt x="2036826" y="28575"/>
                </a:lnTo>
                <a:close/>
              </a:path>
              <a:path w="2113279" h="76200">
                <a:moveTo>
                  <a:pt x="2093976" y="28575"/>
                </a:moveTo>
                <a:lnTo>
                  <a:pt x="2049526" y="28575"/>
                </a:lnTo>
                <a:lnTo>
                  <a:pt x="2049526" y="47625"/>
                </a:lnTo>
                <a:lnTo>
                  <a:pt x="2093976" y="47625"/>
                </a:lnTo>
                <a:lnTo>
                  <a:pt x="2113026" y="38100"/>
                </a:lnTo>
                <a:lnTo>
                  <a:pt x="2093976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76600" y="4838700"/>
            <a:ext cx="3810000" cy="76200"/>
          </a:xfrm>
          <a:custGeom>
            <a:avLst/>
            <a:gdLst/>
            <a:ahLst/>
            <a:cxnLst/>
            <a:rect l="l" t="t" r="r" b="b"/>
            <a:pathLst>
              <a:path w="3810000" h="76200">
                <a:moveTo>
                  <a:pt x="3733800" y="0"/>
                </a:moveTo>
                <a:lnTo>
                  <a:pt x="3733800" y="76200"/>
                </a:lnTo>
                <a:lnTo>
                  <a:pt x="3790950" y="47625"/>
                </a:lnTo>
                <a:lnTo>
                  <a:pt x="3746500" y="47625"/>
                </a:lnTo>
                <a:lnTo>
                  <a:pt x="3746500" y="28575"/>
                </a:lnTo>
                <a:lnTo>
                  <a:pt x="3790950" y="28575"/>
                </a:lnTo>
                <a:lnTo>
                  <a:pt x="3733800" y="0"/>
                </a:lnTo>
                <a:close/>
              </a:path>
              <a:path w="3810000" h="76200">
                <a:moveTo>
                  <a:pt x="37338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733800" y="47625"/>
                </a:lnTo>
                <a:lnTo>
                  <a:pt x="3733800" y="28575"/>
                </a:lnTo>
                <a:close/>
              </a:path>
              <a:path w="3810000" h="76200">
                <a:moveTo>
                  <a:pt x="3790950" y="28575"/>
                </a:moveTo>
                <a:lnTo>
                  <a:pt x="3746500" y="28575"/>
                </a:lnTo>
                <a:lnTo>
                  <a:pt x="3746500" y="47625"/>
                </a:lnTo>
                <a:lnTo>
                  <a:pt x="3790950" y="47625"/>
                </a:lnTo>
                <a:lnTo>
                  <a:pt x="3810000" y="38100"/>
                </a:lnTo>
                <a:lnTo>
                  <a:pt x="379095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1178" y="1098296"/>
            <a:ext cx="725170" cy="3810000"/>
          </a:xfrm>
          <a:custGeom>
            <a:avLst/>
            <a:gdLst/>
            <a:ahLst/>
            <a:cxnLst/>
            <a:rect l="l" t="t" r="r" b="b"/>
            <a:pathLst>
              <a:path w="725169" h="3810000">
                <a:moveTo>
                  <a:pt x="680707" y="3768934"/>
                </a:moveTo>
                <a:lnTo>
                  <a:pt x="618577" y="3798570"/>
                </a:lnTo>
                <a:lnTo>
                  <a:pt x="617180" y="3802379"/>
                </a:lnTo>
                <a:lnTo>
                  <a:pt x="620228" y="3808729"/>
                </a:lnTo>
                <a:lnTo>
                  <a:pt x="624038" y="3810000"/>
                </a:lnTo>
                <a:lnTo>
                  <a:pt x="705199" y="3771256"/>
                </a:lnTo>
                <a:lnTo>
                  <a:pt x="703540" y="3771137"/>
                </a:lnTo>
                <a:lnTo>
                  <a:pt x="682839" y="3769359"/>
                </a:lnTo>
                <a:lnTo>
                  <a:pt x="682204" y="3769359"/>
                </a:lnTo>
                <a:lnTo>
                  <a:pt x="681950" y="3769232"/>
                </a:lnTo>
                <a:lnTo>
                  <a:pt x="680707" y="3768934"/>
                </a:lnTo>
                <a:close/>
              </a:path>
              <a:path w="725169" h="3810000">
                <a:moveTo>
                  <a:pt x="710021" y="3768954"/>
                </a:moveTo>
                <a:lnTo>
                  <a:pt x="705199" y="3771256"/>
                </a:lnTo>
                <a:lnTo>
                  <a:pt x="707096" y="3771391"/>
                </a:lnTo>
                <a:lnTo>
                  <a:pt x="710021" y="3768954"/>
                </a:lnTo>
                <a:close/>
              </a:path>
              <a:path w="725169" h="3810000">
                <a:moveTo>
                  <a:pt x="691582" y="3763747"/>
                </a:moveTo>
                <a:lnTo>
                  <a:pt x="680880" y="3768852"/>
                </a:lnTo>
                <a:lnTo>
                  <a:pt x="681950" y="3769232"/>
                </a:lnTo>
                <a:lnTo>
                  <a:pt x="682204" y="3769359"/>
                </a:lnTo>
                <a:lnTo>
                  <a:pt x="682839" y="3769359"/>
                </a:lnTo>
                <a:lnTo>
                  <a:pt x="703540" y="3771137"/>
                </a:lnTo>
                <a:lnTo>
                  <a:pt x="705199" y="3771256"/>
                </a:lnTo>
                <a:lnTo>
                  <a:pt x="707841" y="3769995"/>
                </a:lnTo>
                <a:lnTo>
                  <a:pt x="700492" y="3769995"/>
                </a:lnTo>
                <a:lnTo>
                  <a:pt x="691582" y="3763747"/>
                </a:lnTo>
                <a:close/>
              </a:path>
              <a:path w="725169" h="3810000">
                <a:moveTo>
                  <a:pt x="701381" y="3759073"/>
                </a:moveTo>
                <a:lnTo>
                  <a:pt x="691582" y="3763747"/>
                </a:lnTo>
                <a:lnTo>
                  <a:pt x="700492" y="3769995"/>
                </a:lnTo>
                <a:lnTo>
                  <a:pt x="701381" y="3759073"/>
                </a:lnTo>
                <a:close/>
              </a:path>
              <a:path w="725169" h="3810000">
                <a:moveTo>
                  <a:pt x="706999" y="3759073"/>
                </a:moveTo>
                <a:lnTo>
                  <a:pt x="701381" y="3759073"/>
                </a:lnTo>
                <a:lnTo>
                  <a:pt x="700492" y="3769995"/>
                </a:lnTo>
                <a:lnTo>
                  <a:pt x="707841" y="3769995"/>
                </a:lnTo>
                <a:lnTo>
                  <a:pt x="710021" y="3768954"/>
                </a:lnTo>
                <a:lnTo>
                  <a:pt x="710652" y="3761866"/>
                </a:lnTo>
                <a:lnTo>
                  <a:pt x="710219" y="3761325"/>
                </a:lnTo>
                <a:lnTo>
                  <a:pt x="706999" y="3759073"/>
                </a:lnTo>
                <a:close/>
              </a:path>
              <a:path w="725169" h="3810000">
                <a:moveTo>
                  <a:pt x="710219" y="3761325"/>
                </a:moveTo>
                <a:lnTo>
                  <a:pt x="710652" y="3761866"/>
                </a:lnTo>
                <a:lnTo>
                  <a:pt x="710144" y="3768852"/>
                </a:lnTo>
                <a:lnTo>
                  <a:pt x="716621" y="3765804"/>
                </a:lnTo>
                <a:lnTo>
                  <a:pt x="710219" y="3761325"/>
                </a:lnTo>
                <a:close/>
              </a:path>
              <a:path w="725169" h="3810000">
                <a:moveTo>
                  <a:pt x="721193" y="0"/>
                </a:moveTo>
                <a:lnTo>
                  <a:pt x="684363" y="3048"/>
                </a:lnTo>
                <a:lnTo>
                  <a:pt x="684109" y="3048"/>
                </a:lnTo>
                <a:lnTo>
                  <a:pt x="683728" y="3175"/>
                </a:lnTo>
                <a:lnTo>
                  <a:pt x="683474" y="3175"/>
                </a:lnTo>
                <a:lnTo>
                  <a:pt x="650073" y="11175"/>
                </a:lnTo>
                <a:lnTo>
                  <a:pt x="649819" y="11302"/>
                </a:lnTo>
                <a:lnTo>
                  <a:pt x="649438" y="11302"/>
                </a:lnTo>
                <a:lnTo>
                  <a:pt x="649184" y="11429"/>
                </a:lnTo>
                <a:lnTo>
                  <a:pt x="616037" y="24764"/>
                </a:lnTo>
                <a:lnTo>
                  <a:pt x="582382" y="43179"/>
                </a:lnTo>
                <a:lnTo>
                  <a:pt x="549108" y="66675"/>
                </a:lnTo>
                <a:lnTo>
                  <a:pt x="516278" y="94741"/>
                </a:lnTo>
                <a:lnTo>
                  <a:pt x="483906" y="127126"/>
                </a:lnTo>
                <a:lnTo>
                  <a:pt x="452067" y="163956"/>
                </a:lnTo>
                <a:lnTo>
                  <a:pt x="420774" y="204850"/>
                </a:lnTo>
                <a:lnTo>
                  <a:pt x="390193" y="249681"/>
                </a:lnTo>
                <a:lnTo>
                  <a:pt x="360221" y="298195"/>
                </a:lnTo>
                <a:lnTo>
                  <a:pt x="331036" y="350392"/>
                </a:lnTo>
                <a:lnTo>
                  <a:pt x="302626" y="406018"/>
                </a:lnTo>
                <a:lnTo>
                  <a:pt x="275105" y="464946"/>
                </a:lnTo>
                <a:lnTo>
                  <a:pt x="248537" y="526795"/>
                </a:lnTo>
                <a:lnTo>
                  <a:pt x="222934" y="591692"/>
                </a:lnTo>
                <a:lnTo>
                  <a:pt x="198309" y="659256"/>
                </a:lnTo>
                <a:lnTo>
                  <a:pt x="174915" y="729488"/>
                </a:lnTo>
                <a:lnTo>
                  <a:pt x="152665" y="802004"/>
                </a:lnTo>
                <a:lnTo>
                  <a:pt x="131583" y="876807"/>
                </a:lnTo>
                <a:lnTo>
                  <a:pt x="111923" y="953642"/>
                </a:lnTo>
                <a:lnTo>
                  <a:pt x="93597" y="1032382"/>
                </a:lnTo>
                <a:lnTo>
                  <a:pt x="76706" y="1112901"/>
                </a:lnTo>
                <a:lnTo>
                  <a:pt x="61250" y="1194942"/>
                </a:lnTo>
                <a:lnTo>
                  <a:pt x="47420" y="1278254"/>
                </a:lnTo>
                <a:lnTo>
                  <a:pt x="35304" y="1362964"/>
                </a:lnTo>
                <a:lnTo>
                  <a:pt x="24712" y="1448434"/>
                </a:lnTo>
                <a:lnTo>
                  <a:pt x="16025" y="1535049"/>
                </a:lnTo>
                <a:lnTo>
                  <a:pt x="9066" y="1622170"/>
                </a:lnTo>
                <a:lnTo>
                  <a:pt x="4100" y="1709927"/>
                </a:lnTo>
                <a:lnTo>
                  <a:pt x="1035" y="1798319"/>
                </a:lnTo>
                <a:lnTo>
                  <a:pt x="0" y="1886330"/>
                </a:lnTo>
                <a:lnTo>
                  <a:pt x="1039" y="1974468"/>
                </a:lnTo>
                <a:lnTo>
                  <a:pt x="4087" y="2062352"/>
                </a:lnTo>
                <a:lnTo>
                  <a:pt x="9053" y="2150237"/>
                </a:lnTo>
                <a:lnTo>
                  <a:pt x="16013" y="2237358"/>
                </a:lnTo>
                <a:lnTo>
                  <a:pt x="24687" y="2323845"/>
                </a:lnTo>
                <a:lnTo>
                  <a:pt x="35190" y="2409443"/>
                </a:lnTo>
                <a:lnTo>
                  <a:pt x="47306" y="2494026"/>
                </a:lnTo>
                <a:lnTo>
                  <a:pt x="61136" y="2577465"/>
                </a:lnTo>
                <a:lnTo>
                  <a:pt x="76490" y="2659379"/>
                </a:lnTo>
                <a:lnTo>
                  <a:pt x="93381" y="2740024"/>
                </a:lnTo>
                <a:lnTo>
                  <a:pt x="111593" y="2818637"/>
                </a:lnTo>
                <a:lnTo>
                  <a:pt x="131253" y="2895472"/>
                </a:lnTo>
                <a:lnTo>
                  <a:pt x="152246" y="2970276"/>
                </a:lnTo>
                <a:lnTo>
                  <a:pt x="174483" y="3042792"/>
                </a:lnTo>
                <a:lnTo>
                  <a:pt x="197864" y="3113023"/>
                </a:lnTo>
                <a:lnTo>
                  <a:pt x="222400" y="3180587"/>
                </a:lnTo>
                <a:lnTo>
                  <a:pt x="247889" y="3245485"/>
                </a:lnTo>
                <a:lnTo>
                  <a:pt x="274445" y="3307460"/>
                </a:lnTo>
                <a:lnTo>
                  <a:pt x="301864" y="3366134"/>
                </a:lnTo>
                <a:lnTo>
                  <a:pt x="330147" y="3421760"/>
                </a:lnTo>
                <a:lnTo>
                  <a:pt x="359319" y="3473957"/>
                </a:lnTo>
                <a:lnTo>
                  <a:pt x="389177" y="3522472"/>
                </a:lnTo>
                <a:lnTo>
                  <a:pt x="419619" y="3567303"/>
                </a:lnTo>
                <a:lnTo>
                  <a:pt x="450772" y="3608197"/>
                </a:lnTo>
                <a:lnTo>
                  <a:pt x="482446" y="3644900"/>
                </a:lnTo>
                <a:lnTo>
                  <a:pt x="514666" y="3677284"/>
                </a:lnTo>
                <a:lnTo>
                  <a:pt x="547457" y="3705352"/>
                </a:lnTo>
                <a:lnTo>
                  <a:pt x="580477" y="3728847"/>
                </a:lnTo>
                <a:lnTo>
                  <a:pt x="614005" y="3747389"/>
                </a:lnTo>
                <a:lnTo>
                  <a:pt x="647787" y="3760978"/>
                </a:lnTo>
                <a:lnTo>
                  <a:pt x="648295" y="3761231"/>
                </a:lnTo>
                <a:lnTo>
                  <a:pt x="648676" y="3761231"/>
                </a:lnTo>
                <a:lnTo>
                  <a:pt x="680707" y="3768934"/>
                </a:lnTo>
                <a:lnTo>
                  <a:pt x="691582" y="3763747"/>
                </a:lnTo>
                <a:lnTo>
                  <a:pt x="680255" y="3755803"/>
                </a:lnTo>
                <a:lnTo>
                  <a:pt x="652653" y="3749166"/>
                </a:lnTo>
                <a:lnTo>
                  <a:pt x="652486" y="3749166"/>
                </a:lnTo>
                <a:lnTo>
                  <a:pt x="651597" y="3748912"/>
                </a:lnTo>
                <a:lnTo>
                  <a:pt x="651851" y="3748912"/>
                </a:lnTo>
                <a:lnTo>
                  <a:pt x="620101" y="3736212"/>
                </a:lnTo>
                <a:lnTo>
                  <a:pt x="587843" y="3718432"/>
                </a:lnTo>
                <a:lnTo>
                  <a:pt x="555712" y="3695827"/>
                </a:lnTo>
                <a:lnTo>
                  <a:pt x="523670" y="3668395"/>
                </a:lnTo>
                <a:lnTo>
                  <a:pt x="492072" y="3636645"/>
                </a:lnTo>
                <a:lnTo>
                  <a:pt x="460881" y="3600450"/>
                </a:lnTo>
                <a:lnTo>
                  <a:pt x="430122" y="3560191"/>
                </a:lnTo>
                <a:lnTo>
                  <a:pt x="399985" y="3515867"/>
                </a:lnTo>
                <a:lnTo>
                  <a:pt x="370406" y="3467734"/>
                </a:lnTo>
                <a:lnTo>
                  <a:pt x="341476" y="3416046"/>
                </a:lnTo>
                <a:lnTo>
                  <a:pt x="313371" y="3360801"/>
                </a:lnTo>
                <a:lnTo>
                  <a:pt x="286116" y="3302380"/>
                </a:lnTo>
                <a:lnTo>
                  <a:pt x="259713" y="3240785"/>
                </a:lnTo>
                <a:lnTo>
                  <a:pt x="234338" y="3176270"/>
                </a:lnTo>
                <a:lnTo>
                  <a:pt x="209916" y="3108960"/>
                </a:lnTo>
                <a:lnTo>
                  <a:pt x="186625" y="3039110"/>
                </a:lnTo>
                <a:lnTo>
                  <a:pt x="164476" y="2966847"/>
                </a:lnTo>
                <a:lnTo>
                  <a:pt x="143559" y="2892297"/>
                </a:lnTo>
                <a:lnTo>
                  <a:pt x="123975" y="2815843"/>
                </a:lnTo>
                <a:lnTo>
                  <a:pt x="105802" y="2737358"/>
                </a:lnTo>
                <a:lnTo>
                  <a:pt x="88974" y="2657093"/>
                </a:lnTo>
                <a:lnTo>
                  <a:pt x="73658" y="2575433"/>
                </a:lnTo>
                <a:lnTo>
                  <a:pt x="59866" y="2492248"/>
                </a:lnTo>
                <a:lnTo>
                  <a:pt x="47788" y="2407919"/>
                </a:lnTo>
                <a:lnTo>
                  <a:pt x="37323" y="2322576"/>
                </a:lnTo>
                <a:lnTo>
                  <a:pt x="28675" y="2236342"/>
                </a:lnTo>
                <a:lnTo>
                  <a:pt x="21728" y="2149475"/>
                </a:lnTo>
                <a:lnTo>
                  <a:pt x="16787" y="2061971"/>
                </a:lnTo>
                <a:lnTo>
                  <a:pt x="13739" y="1974341"/>
                </a:lnTo>
                <a:lnTo>
                  <a:pt x="12687" y="1886203"/>
                </a:lnTo>
                <a:lnTo>
                  <a:pt x="13753" y="1797939"/>
                </a:lnTo>
                <a:lnTo>
                  <a:pt x="16775" y="1710563"/>
                </a:lnTo>
                <a:lnTo>
                  <a:pt x="21715" y="1623187"/>
                </a:lnTo>
                <a:lnTo>
                  <a:pt x="28662" y="1536318"/>
                </a:lnTo>
                <a:lnTo>
                  <a:pt x="37311" y="1450086"/>
                </a:lnTo>
                <a:lnTo>
                  <a:pt x="47864" y="1364741"/>
                </a:lnTo>
                <a:lnTo>
                  <a:pt x="59942" y="1280414"/>
                </a:lnTo>
                <a:lnTo>
                  <a:pt x="73734" y="1197228"/>
                </a:lnTo>
                <a:lnTo>
                  <a:pt x="89139" y="1115440"/>
                </a:lnTo>
                <a:lnTo>
                  <a:pt x="105967" y="1035303"/>
                </a:lnTo>
                <a:lnTo>
                  <a:pt x="124217" y="956817"/>
                </a:lnTo>
                <a:lnTo>
                  <a:pt x="143800" y="880237"/>
                </a:lnTo>
                <a:lnTo>
                  <a:pt x="164819" y="805688"/>
                </a:lnTo>
                <a:lnTo>
                  <a:pt x="186955" y="733425"/>
                </a:lnTo>
                <a:lnTo>
                  <a:pt x="210234" y="663575"/>
                </a:lnTo>
                <a:lnTo>
                  <a:pt x="234758" y="596391"/>
                </a:lnTo>
                <a:lnTo>
                  <a:pt x="260208" y="531876"/>
                </a:lnTo>
                <a:lnTo>
                  <a:pt x="286599" y="470280"/>
                </a:lnTo>
                <a:lnTo>
                  <a:pt x="313942" y="411861"/>
                </a:lnTo>
                <a:lnTo>
                  <a:pt x="342111" y="356615"/>
                </a:lnTo>
                <a:lnTo>
                  <a:pt x="371029" y="304926"/>
                </a:lnTo>
                <a:lnTo>
                  <a:pt x="400683" y="256920"/>
                </a:lnTo>
                <a:lnTo>
                  <a:pt x="430871" y="212598"/>
                </a:lnTo>
                <a:lnTo>
                  <a:pt x="461681" y="172338"/>
                </a:lnTo>
                <a:lnTo>
                  <a:pt x="492898" y="136143"/>
                </a:lnTo>
                <a:lnTo>
                  <a:pt x="524533" y="104393"/>
                </a:lnTo>
                <a:lnTo>
                  <a:pt x="556474" y="77088"/>
                </a:lnTo>
                <a:lnTo>
                  <a:pt x="588478" y="54355"/>
                </a:lnTo>
                <a:lnTo>
                  <a:pt x="653245" y="23494"/>
                </a:lnTo>
                <a:lnTo>
                  <a:pt x="652994" y="23494"/>
                </a:lnTo>
                <a:lnTo>
                  <a:pt x="653883" y="23240"/>
                </a:lnTo>
                <a:lnTo>
                  <a:pt x="654054" y="23240"/>
                </a:lnTo>
                <a:lnTo>
                  <a:pt x="686395" y="15493"/>
                </a:lnTo>
                <a:lnTo>
                  <a:pt x="688415" y="15493"/>
                </a:lnTo>
                <a:lnTo>
                  <a:pt x="722209" y="12700"/>
                </a:lnTo>
                <a:lnTo>
                  <a:pt x="724876" y="9525"/>
                </a:lnTo>
                <a:lnTo>
                  <a:pt x="724622" y="6095"/>
                </a:lnTo>
                <a:lnTo>
                  <a:pt x="724241" y="2539"/>
                </a:lnTo>
                <a:lnTo>
                  <a:pt x="721193" y="0"/>
                </a:lnTo>
                <a:close/>
              </a:path>
              <a:path w="725169" h="3810000">
                <a:moveTo>
                  <a:pt x="680255" y="3755803"/>
                </a:moveTo>
                <a:lnTo>
                  <a:pt x="691582" y="3763747"/>
                </a:lnTo>
                <a:lnTo>
                  <a:pt x="701381" y="3759073"/>
                </a:lnTo>
                <a:lnTo>
                  <a:pt x="706999" y="3759073"/>
                </a:lnTo>
                <a:lnTo>
                  <a:pt x="706266" y="3758560"/>
                </a:lnTo>
                <a:lnTo>
                  <a:pt x="685447" y="3756914"/>
                </a:lnTo>
                <a:lnTo>
                  <a:pt x="684871" y="3756914"/>
                </a:lnTo>
                <a:lnTo>
                  <a:pt x="683855" y="3756786"/>
                </a:lnTo>
                <a:lnTo>
                  <a:pt x="684343" y="3756786"/>
                </a:lnTo>
                <a:lnTo>
                  <a:pt x="680255" y="3755803"/>
                </a:lnTo>
                <a:close/>
              </a:path>
              <a:path w="725169" h="3810000">
                <a:moveTo>
                  <a:pt x="706266" y="3758560"/>
                </a:moveTo>
                <a:lnTo>
                  <a:pt x="710219" y="3761325"/>
                </a:lnTo>
                <a:lnTo>
                  <a:pt x="708112" y="3758691"/>
                </a:lnTo>
                <a:lnTo>
                  <a:pt x="706266" y="3758560"/>
                </a:lnTo>
                <a:close/>
              </a:path>
              <a:path w="725169" h="3810000">
                <a:moveTo>
                  <a:pt x="632547" y="3707003"/>
                </a:moveTo>
                <a:lnTo>
                  <a:pt x="628610" y="3707637"/>
                </a:lnTo>
                <a:lnTo>
                  <a:pt x="626578" y="3710558"/>
                </a:lnTo>
                <a:lnTo>
                  <a:pt x="624673" y="3713353"/>
                </a:lnTo>
                <a:lnTo>
                  <a:pt x="625308" y="3717416"/>
                </a:lnTo>
                <a:lnTo>
                  <a:pt x="628229" y="3719322"/>
                </a:lnTo>
                <a:lnTo>
                  <a:pt x="680255" y="3755803"/>
                </a:lnTo>
                <a:lnTo>
                  <a:pt x="684585" y="3756845"/>
                </a:lnTo>
                <a:lnTo>
                  <a:pt x="706266" y="3758560"/>
                </a:lnTo>
                <a:lnTo>
                  <a:pt x="632547" y="3707003"/>
                </a:lnTo>
                <a:close/>
              </a:path>
              <a:path w="725169" h="3810000">
                <a:moveTo>
                  <a:pt x="683855" y="3756786"/>
                </a:moveTo>
                <a:lnTo>
                  <a:pt x="684871" y="3756914"/>
                </a:lnTo>
                <a:lnTo>
                  <a:pt x="684585" y="3756845"/>
                </a:lnTo>
                <a:lnTo>
                  <a:pt x="683855" y="3756786"/>
                </a:lnTo>
                <a:close/>
              </a:path>
              <a:path w="725169" h="3810000">
                <a:moveTo>
                  <a:pt x="684585" y="3756845"/>
                </a:moveTo>
                <a:lnTo>
                  <a:pt x="684871" y="3756914"/>
                </a:lnTo>
                <a:lnTo>
                  <a:pt x="685447" y="3756914"/>
                </a:lnTo>
                <a:lnTo>
                  <a:pt x="684585" y="3756845"/>
                </a:lnTo>
                <a:close/>
              </a:path>
              <a:path w="725169" h="3810000">
                <a:moveTo>
                  <a:pt x="684343" y="3756786"/>
                </a:moveTo>
                <a:lnTo>
                  <a:pt x="683855" y="3756786"/>
                </a:lnTo>
                <a:lnTo>
                  <a:pt x="684585" y="3756845"/>
                </a:lnTo>
                <a:lnTo>
                  <a:pt x="684343" y="3756786"/>
                </a:lnTo>
                <a:close/>
              </a:path>
              <a:path w="725169" h="3810000">
                <a:moveTo>
                  <a:pt x="651597" y="3748912"/>
                </a:moveTo>
                <a:lnTo>
                  <a:pt x="652486" y="3749166"/>
                </a:lnTo>
                <a:lnTo>
                  <a:pt x="652234" y="3749066"/>
                </a:lnTo>
                <a:lnTo>
                  <a:pt x="651597" y="3748912"/>
                </a:lnTo>
                <a:close/>
              </a:path>
              <a:path w="725169" h="3810000">
                <a:moveTo>
                  <a:pt x="652234" y="3749066"/>
                </a:moveTo>
                <a:lnTo>
                  <a:pt x="652486" y="3749166"/>
                </a:lnTo>
                <a:lnTo>
                  <a:pt x="652653" y="3749166"/>
                </a:lnTo>
                <a:lnTo>
                  <a:pt x="652234" y="3749066"/>
                </a:lnTo>
                <a:close/>
              </a:path>
              <a:path w="725169" h="3810000">
                <a:moveTo>
                  <a:pt x="651851" y="3748912"/>
                </a:moveTo>
                <a:lnTo>
                  <a:pt x="651597" y="3748912"/>
                </a:lnTo>
                <a:lnTo>
                  <a:pt x="652234" y="3749066"/>
                </a:lnTo>
                <a:lnTo>
                  <a:pt x="651851" y="3748912"/>
                </a:lnTo>
                <a:close/>
              </a:path>
              <a:path w="725169" h="3810000">
                <a:moveTo>
                  <a:pt x="653883" y="23240"/>
                </a:moveTo>
                <a:lnTo>
                  <a:pt x="652994" y="23494"/>
                </a:lnTo>
                <a:lnTo>
                  <a:pt x="653625" y="23343"/>
                </a:lnTo>
                <a:lnTo>
                  <a:pt x="653883" y="23240"/>
                </a:lnTo>
                <a:close/>
              </a:path>
              <a:path w="725169" h="3810000">
                <a:moveTo>
                  <a:pt x="653625" y="23343"/>
                </a:moveTo>
                <a:lnTo>
                  <a:pt x="652994" y="23494"/>
                </a:lnTo>
                <a:lnTo>
                  <a:pt x="653245" y="23494"/>
                </a:lnTo>
                <a:lnTo>
                  <a:pt x="653625" y="23343"/>
                </a:lnTo>
                <a:close/>
              </a:path>
              <a:path w="725169" h="3810000">
                <a:moveTo>
                  <a:pt x="654054" y="23240"/>
                </a:moveTo>
                <a:lnTo>
                  <a:pt x="653883" y="23240"/>
                </a:lnTo>
                <a:lnTo>
                  <a:pt x="653625" y="23343"/>
                </a:lnTo>
                <a:lnTo>
                  <a:pt x="654054" y="23240"/>
                </a:lnTo>
                <a:close/>
              </a:path>
              <a:path w="725169" h="3810000">
                <a:moveTo>
                  <a:pt x="688415" y="15493"/>
                </a:moveTo>
                <a:lnTo>
                  <a:pt x="686395" y="15493"/>
                </a:lnTo>
                <a:lnTo>
                  <a:pt x="685379" y="15748"/>
                </a:lnTo>
                <a:lnTo>
                  <a:pt x="688415" y="15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2323" y="2660523"/>
            <a:ext cx="781685" cy="1009015"/>
          </a:xfrm>
          <a:custGeom>
            <a:avLst/>
            <a:gdLst/>
            <a:ahLst/>
            <a:cxnLst/>
            <a:rect l="l" t="t" r="r" b="b"/>
            <a:pathLst>
              <a:path w="781685" h="1009014">
                <a:moveTo>
                  <a:pt x="746005" y="964021"/>
                </a:moveTo>
                <a:lnTo>
                  <a:pt x="688466" y="996060"/>
                </a:lnTo>
                <a:lnTo>
                  <a:pt x="685419" y="997712"/>
                </a:lnTo>
                <a:lnTo>
                  <a:pt x="684276" y="1001521"/>
                </a:lnTo>
                <a:lnTo>
                  <a:pt x="686053" y="1004696"/>
                </a:lnTo>
                <a:lnTo>
                  <a:pt x="687704" y="1007744"/>
                </a:lnTo>
                <a:lnTo>
                  <a:pt x="691514" y="1008760"/>
                </a:lnTo>
                <a:lnTo>
                  <a:pt x="694689" y="1007109"/>
                </a:lnTo>
                <a:lnTo>
                  <a:pt x="770334" y="965072"/>
                </a:lnTo>
                <a:lnTo>
                  <a:pt x="768476" y="965072"/>
                </a:lnTo>
                <a:lnTo>
                  <a:pt x="762762" y="964945"/>
                </a:lnTo>
                <a:lnTo>
                  <a:pt x="746005" y="964021"/>
                </a:lnTo>
                <a:close/>
              </a:path>
              <a:path w="781685" h="1009014">
                <a:moveTo>
                  <a:pt x="755979" y="958467"/>
                </a:moveTo>
                <a:lnTo>
                  <a:pt x="746005" y="964021"/>
                </a:lnTo>
                <a:lnTo>
                  <a:pt x="762762" y="964945"/>
                </a:lnTo>
                <a:lnTo>
                  <a:pt x="768476" y="965072"/>
                </a:lnTo>
                <a:lnTo>
                  <a:pt x="770334" y="965072"/>
                </a:lnTo>
                <a:lnTo>
                  <a:pt x="771934" y="964183"/>
                </a:lnTo>
                <a:lnTo>
                  <a:pt x="765301" y="964183"/>
                </a:lnTo>
                <a:lnTo>
                  <a:pt x="755979" y="958467"/>
                </a:lnTo>
                <a:close/>
              </a:path>
              <a:path w="781685" h="1009014">
                <a:moveTo>
                  <a:pt x="774674" y="962661"/>
                </a:moveTo>
                <a:lnTo>
                  <a:pt x="770334" y="965072"/>
                </a:lnTo>
                <a:lnTo>
                  <a:pt x="772032" y="965072"/>
                </a:lnTo>
                <a:lnTo>
                  <a:pt x="774674" y="962661"/>
                </a:lnTo>
                <a:close/>
              </a:path>
              <a:path w="781685" h="1009014">
                <a:moveTo>
                  <a:pt x="765556" y="953134"/>
                </a:moveTo>
                <a:lnTo>
                  <a:pt x="755979" y="958467"/>
                </a:lnTo>
                <a:lnTo>
                  <a:pt x="765301" y="964183"/>
                </a:lnTo>
                <a:lnTo>
                  <a:pt x="765556" y="953134"/>
                </a:lnTo>
                <a:close/>
              </a:path>
              <a:path w="781685" h="1009014">
                <a:moveTo>
                  <a:pt x="771744" y="953134"/>
                </a:moveTo>
                <a:lnTo>
                  <a:pt x="765556" y="953134"/>
                </a:lnTo>
                <a:lnTo>
                  <a:pt x="765301" y="964183"/>
                </a:lnTo>
                <a:lnTo>
                  <a:pt x="771934" y="964183"/>
                </a:lnTo>
                <a:lnTo>
                  <a:pt x="774674" y="962661"/>
                </a:lnTo>
                <a:lnTo>
                  <a:pt x="774953" y="962406"/>
                </a:lnTo>
                <a:lnTo>
                  <a:pt x="775076" y="958976"/>
                </a:lnTo>
                <a:lnTo>
                  <a:pt x="775081" y="955294"/>
                </a:lnTo>
                <a:lnTo>
                  <a:pt x="774772" y="954985"/>
                </a:lnTo>
                <a:lnTo>
                  <a:pt x="771744" y="953134"/>
                </a:lnTo>
                <a:close/>
              </a:path>
              <a:path w="781685" h="1009014">
                <a:moveTo>
                  <a:pt x="9778" y="0"/>
                </a:moveTo>
                <a:lnTo>
                  <a:pt x="2793" y="253"/>
                </a:lnTo>
                <a:lnTo>
                  <a:pt x="0" y="3175"/>
                </a:lnTo>
                <a:lnTo>
                  <a:pt x="126" y="6603"/>
                </a:lnTo>
                <a:lnTo>
                  <a:pt x="1269" y="51307"/>
                </a:lnTo>
                <a:lnTo>
                  <a:pt x="4571" y="96138"/>
                </a:lnTo>
                <a:lnTo>
                  <a:pt x="10032" y="140842"/>
                </a:lnTo>
                <a:lnTo>
                  <a:pt x="17652" y="185165"/>
                </a:lnTo>
                <a:lnTo>
                  <a:pt x="27177" y="229235"/>
                </a:lnTo>
                <a:lnTo>
                  <a:pt x="38607" y="272923"/>
                </a:lnTo>
                <a:lnTo>
                  <a:pt x="51943" y="315975"/>
                </a:lnTo>
                <a:lnTo>
                  <a:pt x="67056" y="358393"/>
                </a:lnTo>
                <a:lnTo>
                  <a:pt x="83946" y="400176"/>
                </a:lnTo>
                <a:lnTo>
                  <a:pt x="102362" y="441071"/>
                </a:lnTo>
                <a:lnTo>
                  <a:pt x="122427" y="481075"/>
                </a:lnTo>
                <a:lnTo>
                  <a:pt x="143890" y="520191"/>
                </a:lnTo>
                <a:lnTo>
                  <a:pt x="166877" y="558291"/>
                </a:lnTo>
                <a:lnTo>
                  <a:pt x="191262" y="595249"/>
                </a:lnTo>
                <a:lnTo>
                  <a:pt x="216788" y="630809"/>
                </a:lnTo>
                <a:lnTo>
                  <a:pt x="243585" y="665226"/>
                </a:lnTo>
                <a:lnTo>
                  <a:pt x="271525" y="698246"/>
                </a:lnTo>
                <a:lnTo>
                  <a:pt x="300608" y="729741"/>
                </a:lnTo>
                <a:lnTo>
                  <a:pt x="330581" y="759587"/>
                </a:lnTo>
                <a:lnTo>
                  <a:pt x="361569" y="787780"/>
                </a:lnTo>
                <a:lnTo>
                  <a:pt x="393445" y="814451"/>
                </a:lnTo>
                <a:lnTo>
                  <a:pt x="426084" y="839088"/>
                </a:lnTo>
                <a:lnTo>
                  <a:pt x="459485" y="861822"/>
                </a:lnTo>
                <a:lnTo>
                  <a:pt x="493394" y="882523"/>
                </a:lnTo>
                <a:lnTo>
                  <a:pt x="528065" y="901191"/>
                </a:lnTo>
                <a:lnTo>
                  <a:pt x="563244" y="917701"/>
                </a:lnTo>
                <a:lnTo>
                  <a:pt x="598804" y="931799"/>
                </a:lnTo>
                <a:lnTo>
                  <a:pt x="652907" y="948563"/>
                </a:lnTo>
                <a:lnTo>
                  <a:pt x="707644" y="959865"/>
                </a:lnTo>
                <a:lnTo>
                  <a:pt x="746005" y="964021"/>
                </a:lnTo>
                <a:lnTo>
                  <a:pt x="755979" y="958467"/>
                </a:lnTo>
                <a:lnTo>
                  <a:pt x="744169" y="951225"/>
                </a:lnTo>
                <a:lnTo>
                  <a:pt x="727582" y="949578"/>
                </a:lnTo>
                <a:lnTo>
                  <a:pt x="709676" y="947293"/>
                </a:lnTo>
                <a:lnTo>
                  <a:pt x="656335" y="936371"/>
                </a:lnTo>
                <a:lnTo>
                  <a:pt x="603376" y="919988"/>
                </a:lnTo>
                <a:lnTo>
                  <a:pt x="534034" y="890015"/>
                </a:lnTo>
                <a:lnTo>
                  <a:pt x="499999" y="871727"/>
                </a:lnTo>
                <a:lnTo>
                  <a:pt x="466597" y="851280"/>
                </a:lnTo>
                <a:lnTo>
                  <a:pt x="433704" y="828928"/>
                </a:lnTo>
                <a:lnTo>
                  <a:pt x="401574" y="804672"/>
                </a:lnTo>
                <a:lnTo>
                  <a:pt x="370077" y="778510"/>
                </a:lnTo>
                <a:lnTo>
                  <a:pt x="339597" y="750697"/>
                </a:lnTo>
                <a:lnTo>
                  <a:pt x="310006" y="721105"/>
                </a:lnTo>
                <a:lnTo>
                  <a:pt x="281304" y="689990"/>
                </a:lnTo>
                <a:lnTo>
                  <a:pt x="253619" y="657351"/>
                </a:lnTo>
                <a:lnTo>
                  <a:pt x="227075" y="623442"/>
                </a:lnTo>
                <a:lnTo>
                  <a:pt x="201802" y="588137"/>
                </a:lnTo>
                <a:lnTo>
                  <a:pt x="177800" y="551688"/>
                </a:lnTo>
                <a:lnTo>
                  <a:pt x="155066" y="514096"/>
                </a:lnTo>
                <a:lnTo>
                  <a:pt x="133731" y="475361"/>
                </a:lnTo>
                <a:lnTo>
                  <a:pt x="113918" y="435863"/>
                </a:lnTo>
                <a:lnTo>
                  <a:pt x="95757" y="395350"/>
                </a:lnTo>
                <a:lnTo>
                  <a:pt x="78993" y="354075"/>
                </a:lnTo>
                <a:lnTo>
                  <a:pt x="64134" y="312165"/>
                </a:lnTo>
                <a:lnTo>
                  <a:pt x="50926" y="269621"/>
                </a:lnTo>
                <a:lnTo>
                  <a:pt x="39496" y="226567"/>
                </a:lnTo>
                <a:lnTo>
                  <a:pt x="30225" y="183006"/>
                </a:lnTo>
                <a:lnTo>
                  <a:pt x="22732" y="139191"/>
                </a:lnTo>
                <a:lnTo>
                  <a:pt x="17271" y="95123"/>
                </a:lnTo>
                <a:lnTo>
                  <a:pt x="13969" y="50926"/>
                </a:lnTo>
                <a:lnTo>
                  <a:pt x="12833" y="6603"/>
                </a:lnTo>
                <a:lnTo>
                  <a:pt x="12700" y="2793"/>
                </a:lnTo>
                <a:lnTo>
                  <a:pt x="9778" y="0"/>
                </a:lnTo>
                <a:close/>
              </a:path>
              <a:path w="781685" h="1009014">
                <a:moveTo>
                  <a:pt x="774772" y="954985"/>
                </a:moveTo>
                <a:lnTo>
                  <a:pt x="775081" y="955294"/>
                </a:lnTo>
                <a:lnTo>
                  <a:pt x="775076" y="958976"/>
                </a:lnTo>
                <a:lnTo>
                  <a:pt x="774953" y="962406"/>
                </a:lnTo>
                <a:lnTo>
                  <a:pt x="774674" y="962661"/>
                </a:lnTo>
                <a:lnTo>
                  <a:pt x="781303" y="958976"/>
                </a:lnTo>
                <a:lnTo>
                  <a:pt x="774772" y="954985"/>
                </a:lnTo>
                <a:close/>
              </a:path>
              <a:path w="781685" h="1009014">
                <a:moveTo>
                  <a:pt x="744169" y="951225"/>
                </a:moveTo>
                <a:lnTo>
                  <a:pt x="755979" y="958467"/>
                </a:lnTo>
                <a:lnTo>
                  <a:pt x="765556" y="953134"/>
                </a:lnTo>
                <a:lnTo>
                  <a:pt x="771744" y="953134"/>
                </a:lnTo>
                <a:lnTo>
                  <a:pt x="770603" y="952437"/>
                </a:lnTo>
                <a:lnTo>
                  <a:pt x="768857" y="952372"/>
                </a:lnTo>
                <a:lnTo>
                  <a:pt x="763396" y="952245"/>
                </a:lnTo>
                <a:lnTo>
                  <a:pt x="745489" y="951357"/>
                </a:lnTo>
                <a:lnTo>
                  <a:pt x="744169" y="951225"/>
                </a:lnTo>
                <a:close/>
              </a:path>
              <a:path w="781685" h="1009014">
                <a:moveTo>
                  <a:pt x="770603" y="952437"/>
                </a:moveTo>
                <a:lnTo>
                  <a:pt x="774772" y="954985"/>
                </a:lnTo>
                <a:lnTo>
                  <a:pt x="772287" y="952500"/>
                </a:lnTo>
                <a:lnTo>
                  <a:pt x="770603" y="952437"/>
                </a:lnTo>
                <a:close/>
              </a:path>
              <a:path w="781685" h="1009014">
                <a:moveTo>
                  <a:pt x="693801" y="905382"/>
                </a:moveTo>
                <a:lnTo>
                  <a:pt x="689863" y="906399"/>
                </a:lnTo>
                <a:lnTo>
                  <a:pt x="687958" y="909319"/>
                </a:lnTo>
                <a:lnTo>
                  <a:pt x="686181" y="912367"/>
                </a:lnTo>
                <a:lnTo>
                  <a:pt x="687069" y="916304"/>
                </a:lnTo>
                <a:lnTo>
                  <a:pt x="690118" y="918082"/>
                </a:lnTo>
                <a:lnTo>
                  <a:pt x="744169" y="951225"/>
                </a:lnTo>
                <a:lnTo>
                  <a:pt x="745489" y="951357"/>
                </a:lnTo>
                <a:lnTo>
                  <a:pt x="763396" y="952245"/>
                </a:lnTo>
                <a:lnTo>
                  <a:pt x="768857" y="952372"/>
                </a:lnTo>
                <a:lnTo>
                  <a:pt x="770603" y="952437"/>
                </a:lnTo>
                <a:lnTo>
                  <a:pt x="696721" y="907288"/>
                </a:lnTo>
                <a:lnTo>
                  <a:pt x="693801" y="905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98341" y="1143000"/>
            <a:ext cx="194945" cy="880110"/>
          </a:xfrm>
          <a:custGeom>
            <a:avLst/>
            <a:gdLst/>
            <a:ahLst/>
            <a:cxnLst/>
            <a:rect l="l" t="t" r="r" b="b"/>
            <a:pathLst>
              <a:path w="194945" h="880110">
                <a:moveTo>
                  <a:pt x="154923" y="24809"/>
                </a:moveTo>
                <a:lnTo>
                  <a:pt x="146847" y="34380"/>
                </a:lnTo>
                <a:lnTo>
                  <a:pt x="635" y="871982"/>
                </a:lnTo>
                <a:lnTo>
                  <a:pt x="0" y="875538"/>
                </a:lnTo>
                <a:lnTo>
                  <a:pt x="2286" y="878839"/>
                </a:lnTo>
                <a:lnTo>
                  <a:pt x="5715" y="879348"/>
                </a:lnTo>
                <a:lnTo>
                  <a:pt x="9271" y="879983"/>
                </a:lnTo>
                <a:lnTo>
                  <a:pt x="12446" y="877697"/>
                </a:lnTo>
                <a:lnTo>
                  <a:pt x="13081" y="874267"/>
                </a:lnTo>
                <a:lnTo>
                  <a:pt x="159290" y="36558"/>
                </a:lnTo>
                <a:lnTo>
                  <a:pt x="154923" y="24809"/>
                </a:lnTo>
                <a:close/>
              </a:path>
              <a:path w="194945" h="880110">
                <a:moveTo>
                  <a:pt x="163630" y="11795"/>
                </a:moveTo>
                <a:lnTo>
                  <a:pt x="163322" y="13462"/>
                </a:lnTo>
                <a:lnTo>
                  <a:pt x="159290" y="36558"/>
                </a:lnTo>
                <a:lnTo>
                  <a:pt x="181863" y="97282"/>
                </a:lnTo>
                <a:lnTo>
                  <a:pt x="183007" y="100584"/>
                </a:lnTo>
                <a:lnTo>
                  <a:pt x="186690" y="102235"/>
                </a:lnTo>
                <a:lnTo>
                  <a:pt x="189992" y="101091"/>
                </a:lnTo>
                <a:lnTo>
                  <a:pt x="193294" y="99822"/>
                </a:lnTo>
                <a:lnTo>
                  <a:pt x="194945" y="96138"/>
                </a:lnTo>
                <a:lnTo>
                  <a:pt x="193675" y="92837"/>
                </a:lnTo>
                <a:lnTo>
                  <a:pt x="163630" y="11795"/>
                </a:lnTo>
                <a:close/>
              </a:path>
              <a:path w="194945" h="880110">
                <a:moveTo>
                  <a:pt x="151122" y="9639"/>
                </a:moveTo>
                <a:lnTo>
                  <a:pt x="95377" y="75691"/>
                </a:lnTo>
                <a:lnTo>
                  <a:pt x="93091" y="78359"/>
                </a:lnTo>
                <a:lnTo>
                  <a:pt x="93472" y="82423"/>
                </a:lnTo>
                <a:lnTo>
                  <a:pt x="96138" y="84709"/>
                </a:lnTo>
                <a:lnTo>
                  <a:pt x="98806" y="86867"/>
                </a:lnTo>
                <a:lnTo>
                  <a:pt x="102743" y="86613"/>
                </a:lnTo>
                <a:lnTo>
                  <a:pt x="105029" y="83947"/>
                </a:lnTo>
                <a:lnTo>
                  <a:pt x="146847" y="34380"/>
                </a:lnTo>
                <a:lnTo>
                  <a:pt x="150875" y="11302"/>
                </a:lnTo>
                <a:lnTo>
                  <a:pt x="151122" y="9639"/>
                </a:lnTo>
                <a:close/>
              </a:path>
              <a:path w="194945" h="880110">
                <a:moveTo>
                  <a:pt x="163122" y="14604"/>
                </a:moveTo>
                <a:lnTo>
                  <a:pt x="151130" y="14604"/>
                </a:lnTo>
                <a:lnTo>
                  <a:pt x="161925" y="16510"/>
                </a:lnTo>
                <a:lnTo>
                  <a:pt x="154923" y="24809"/>
                </a:lnTo>
                <a:lnTo>
                  <a:pt x="159290" y="36558"/>
                </a:lnTo>
                <a:lnTo>
                  <a:pt x="163122" y="14604"/>
                </a:lnTo>
                <a:close/>
              </a:path>
              <a:path w="194945" h="880110">
                <a:moveTo>
                  <a:pt x="154686" y="5587"/>
                </a:moveTo>
                <a:lnTo>
                  <a:pt x="154339" y="5827"/>
                </a:lnTo>
                <a:lnTo>
                  <a:pt x="151122" y="9639"/>
                </a:lnTo>
                <a:lnTo>
                  <a:pt x="150790" y="11795"/>
                </a:lnTo>
                <a:lnTo>
                  <a:pt x="146847" y="34380"/>
                </a:lnTo>
                <a:lnTo>
                  <a:pt x="154923" y="24809"/>
                </a:lnTo>
                <a:lnTo>
                  <a:pt x="151130" y="14604"/>
                </a:lnTo>
                <a:lnTo>
                  <a:pt x="163122" y="14604"/>
                </a:lnTo>
                <a:lnTo>
                  <a:pt x="163630" y="11795"/>
                </a:lnTo>
                <a:lnTo>
                  <a:pt x="161848" y="6987"/>
                </a:lnTo>
                <a:lnTo>
                  <a:pt x="161671" y="6730"/>
                </a:lnTo>
                <a:lnTo>
                  <a:pt x="158242" y="6096"/>
                </a:lnTo>
                <a:lnTo>
                  <a:pt x="154686" y="5587"/>
                </a:lnTo>
                <a:close/>
              </a:path>
              <a:path w="194945" h="880110">
                <a:moveTo>
                  <a:pt x="151130" y="14604"/>
                </a:moveTo>
                <a:lnTo>
                  <a:pt x="154923" y="24809"/>
                </a:lnTo>
                <a:lnTo>
                  <a:pt x="161925" y="16510"/>
                </a:lnTo>
                <a:lnTo>
                  <a:pt x="151130" y="14604"/>
                </a:lnTo>
                <a:close/>
              </a:path>
              <a:path w="194945" h="880110">
                <a:moveTo>
                  <a:pt x="161848" y="6987"/>
                </a:moveTo>
                <a:lnTo>
                  <a:pt x="163630" y="11795"/>
                </a:lnTo>
                <a:lnTo>
                  <a:pt x="163957" y="10033"/>
                </a:lnTo>
                <a:lnTo>
                  <a:pt x="161848" y="6987"/>
                </a:lnTo>
                <a:close/>
              </a:path>
              <a:path w="194945" h="880110">
                <a:moveTo>
                  <a:pt x="154339" y="5827"/>
                </a:moveTo>
                <a:lnTo>
                  <a:pt x="151384" y="7874"/>
                </a:lnTo>
                <a:lnTo>
                  <a:pt x="151122" y="9639"/>
                </a:lnTo>
                <a:lnTo>
                  <a:pt x="154339" y="5827"/>
                </a:lnTo>
                <a:close/>
              </a:path>
              <a:path w="194945" h="880110">
                <a:moveTo>
                  <a:pt x="161329" y="5587"/>
                </a:moveTo>
                <a:lnTo>
                  <a:pt x="154686" y="5587"/>
                </a:lnTo>
                <a:lnTo>
                  <a:pt x="158242" y="6096"/>
                </a:lnTo>
                <a:lnTo>
                  <a:pt x="161671" y="6730"/>
                </a:lnTo>
                <a:lnTo>
                  <a:pt x="161848" y="6987"/>
                </a:lnTo>
                <a:lnTo>
                  <a:pt x="161329" y="5587"/>
                </a:lnTo>
                <a:close/>
              </a:path>
              <a:path w="194945" h="880110">
                <a:moveTo>
                  <a:pt x="159258" y="0"/>
                </a:moveTo>
                <a:lnTo>
                  <a:pt x="154339" y="5827"/>
                </a:lnTo>
                <a:lnTo>
                  <a:pt x="154686" y="5587"/>
                </a:lnTo>
                <a:lnTo>
                  <a:pt x="161329" y="5587"/>
                </a:lnTo>
                <a:lnTo>
                  <a:pt x="159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3650" y="5626696"/>
            <a:ext cx="1818005" cy="103505"/>
          </a:xfrm>
          <a:custGeom>
            <a:avLst/>
            <a:gdLst/>
            <a:ahLst/>
            <a:cxnLst/>
            <a:rect l="l" t="t" r="r" b="b"/>
            <a:pathLst>
              <a:path w="1818004" h="103504">
                <a:moveTo>
                  <a:pt x="1781586" y="58104"/>
                </a:moveTo>
                <a:lnTo>
                  <a:pt x="1722627" y="92430"/>
                </a:lnTo>
                <a:lnTo>
                  <a:pt x="1721612" y="96316"/>
                </a:lnTo>
                <a:lnTo>
                  <a:pt x="1725167" y="102387"/>
                </a:lnTo>
                <a:lnTo>
                  <a:pt x="1728977" y="103416"/>
                </a:lnTo>
                <a:lnTo>
                  <a:pt x="1806856" y="58126"/>
                </a:lnTo>
                <a:lnTo>
                  <a:pt x="1781586" y="58104"/>
                </a:lnTo>
                <a:close/>
              </a:path>
              <a:path w="1818004" h="103504">
                <a:moveTo>
                  <a:pt x="1811234" y="55580"/>
                </a:moveTo>
                <a:lnTo>
                  <a:pt x="1806856" y="58126"/>
                </a:lnTo>
                <a:lnTo>
                  <a:pt x="1808607" y="58127"/>
                </a:lnTo>
                <a:lnTo>
                  <a:pt x="1811234" y="55580"/>
                </a:lnTo>
                <a:close/>
              </a:path>
              <a:path w="1818004" h="103504">
                <a:moveTo>
                  <a:pt x="1792477" y="51763"/>
                </a:moveTo>
                <a:lnTo>
                  <a:pt x="1781586" y="58104"/>
                </a:lnTo>
                <a:lnTo>
                  <a:pt x="1806856" y="58126"/>
                </a:lnTo>
                <a:lnTo>
                  <a:pt x="1808338" y="57264"/>
                </a:lnTo>
                <a:lnTo>
                  <a:pt x="1801876" y="57264"/>
                </a:lnTo>
                <a:lnTo>
                  <a:pt x="1792477" y="51763"/>
                </a:lnTo>
                <a:close/>
              </a:path>
              <a:path w="1818004" h="103504">
                <a:moveTo>
                  <a:pt x="6350" y="43853"/>
                </a:moveTo>
                <a:lnTo>
                  <a:pt x="2794" y="43853"/>
                </a:lnTo>
                <a:lnTo>
                  <a:pt x="0" y="46685"/>
                </a:lnTo>
                <a:lnTo>
                  <a:pt x="0" y="53708"/>
                </a:lnTo>
                <a:lnTo>
                  <a:pt x="2794" y="56553"/>
                </a:lnTo>
                <a:lnTo>
                  <a:pt x="1781586" y="58104"/>
                </a:lnTo>
                <a:lnTo>
                  <a:pt x="1792477" y="51763"/>
                </a:lnTo>
                <a:lnTo>
                  <a:pt x="1781618" y="45407"/>
                </a:lnTo>
                <a:lnTo>
                  <a:pt x="6350" y="43853"/>
                </a:lnTo>
                <a:close/>
              </a:path>
              <a:path w="1818004" h="103504">
                <a:moveTo>
                  <a:pt x="1801876" y="46291"/>
                </a:moveTo>
                <a:lnTo>
                  <a:pt x="1792477" y="51763"/>
                </a:lnTo>
                <a:lnTo>
                  <a:pt x="1801876" y="57264"/>
                </a:lnTo>
                <a:lnTo>
                  <a:pt x="1801876" y="46291"/>
                </a:lnTo>
                <a:close/>
              </a:path>
              <a:path w="1818004" h="103504">
                <a:moveTo>
                  <a:pt x="1808339" y="46291"/>
                </a:moveTo>
                <a:lnTo>
                  <a:pt x="1801876" y="46291"/>
                </a:lnTo>
                <a:lnTo>
                  <a:pt x="1801876" y="57264"/>
                </a:lnTo>
                <a:lnTo>
                  <a:pt x="1808338" y="57264"/>
                </a:lnTo>
                <a:lnTo>
                  <a:pt x="1811234" y="55580"/>
                </a:lnTo>
                <a:lnTo>
                  <a:pt x="1811527" y="55295"/>
                </a:lnTo>
                <a:lnTo>
                  <a:pt x="1811527" y="48272"/>
                </a:lnTo>
                <a:lnTo>
                  <a:pt x="1811225" y="47977"/>
                </a:lnTo>
                <a:lnTo>
                  <a:pt x="1808339" y="46291"/>
                </a:lnTo>
                <a:close/>
              </a:path>
              <a:path w="1818004" h="103504">
                <a:moveTo>
                  <a:pt x="1811225" y="47977"/>
                </a:moveTo>
                <a:lnTo>
                  <a:pt x="1811527" y="48272"/>
                </a:lnTo>
                <a:lnTo>
                  <a:pt x="1811527" y="55295"/>
                </a:lnTo>
                <a:lnTo>
                  <a:pt x="1811234" y="55580"/>
                </a:lnTo>
                <a:lnTo>
                  <a:pt x="1817751" y="51790"/>
                </a:lnTo>
                <a:lnTo>
                  <a:pt x="1811225" y="47977"/>
                </a:lnTo>
                <a:close/>
              </a:path>
              <a:path w="1818004" h="103504">
                <a:moveTo>
                  <a:pt x="1729104" y="0"/>
                </a:moveTo>
                <a:lnTo>
                  <a:pt x="1725295" y="1028"/>
                </a:lnTo>
                <a:lnTo>
                  <a:pt x="1721739" y="7086"/>
                </a:lnTo>
                <a:lnTo>
                  <a:pt x="1722754" y="10972"/>
                </a:lnTo>
                <a:lnTo>
                  <a:pt x="1781618" y="45407"/>
                </a:lnTo>
                <a:lnTo>
                  <a:pt x="1805177" y="45427"/>
                </a:lnTo>
                <a:lnTo>
                  <a:pt x="1781653" y="45427"/>
                </a:lnTo>
                <a:lnTo>
                  <a:pt x="1792477" y="51763"/>
                </a:lnTo>
                <a:lnTo>
                  <a:pt x="1801876" y="46291"/>
                </a:lnTo>
                <a:lnTo>
                  <a:pt x="1808339" y="46291"/>
                </a:lnTo>
                <a:lnTo>
                  <a:pt x="1806861" y="45427"/>
                </a:lnTo>
                <a:lnTo>
                  <a:pt x="1805177" y="45427"/>
                </a:lnTo>
                <a:lnTo>
                  <a:pt x="1806825" y="45407"/>
                </a:lnTo>
                <a:lnTo>
                  <a:pt x="1729104" y="0"/>
                </a:lnTo>
                <a:close/>
              </a:path>
              <a:path w="1818004" h="103504">
                <a:moveTo>
                  <a:pt x="1808607" y="45427"/>
                </a:moveTo>
                <a:lnTo>
                  <a:pt x="1806861" y="45427"/>
                </a:lnTo>
                <a:lnTo>
                  <a:pt x="1811225" y="47977"/>
                </a:lnTo>
                <a:lnTo>
                  <a:pt x="1808607" y="454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44156" y="4184522"/>
            <a:ext cx="434975" cy="768985"/>
          </a:xfrm>
          <a:custGeom>
            <a:avLst/>
            <a:gdLst/>
            <a:ahLst/>
            <a:cxnLst/>
            <a:rect l="l" t="t" r="r" b="b"/>
            <a:pathLst>
              <a:path w="434975" h="768985">
                <a:moveTo>
                  <a:pt x="43788" y="761806"/>
                </a:moveTo>
                <a:lnTo>
                  <a:pt x="47244" y="768476"/>
                </a:lnTo>
                <a:lnTo>
                  <a:pt x="51220" y="762381"/>
                </a:lnTo>
                <a:lnTo>
                  <a:pt x="44069" y="762126"/>
                </a:lnTo>
                <a:lnTo>
                  <a:pt x="43788" y="761806"/>
                </a:lnTo>
                <a:close/>
              </a:path>
              <a:path w="434975" h="768985">
                <a:moveTo>
                  <a:pt x="43898" y="734476"/>
                </a:moveTo>
                <a:lnTo>
                  <a:pt x="42037" y="746506"/>
                </a:lnTo>
                <a:lnTo>
                  <a:pt x="41528" y="755650"/>
                </a:lnTo>
                <a:lnTo>
                  <a:pt x="41466" y="757325"/>
                </a:lnTo>
                <a:lnTo>
                  <a:pt x="43788" y="761806"/>
                </a:lnTo>
                <a:lnTo>
                  <a:pt x="44069" y="762126"/>
                </a:lnTo>
                <a:lnTo>
                  <a:pt x="51053" y="762381"/>
                </a:lnTo>
                <a:lnTo>
                  <a:pt x="51466" y="762004"/>
                </a:lnTo>
                <a:lnTo>
                  <a:pt x="54104" y="757960"/>
                </a:lnTo>
                <a:lnTo>
                  <a:pt x="54259" y="755650"/>
                </a:lnTo>
                <a:lnTo>
                  <a:pt x="54388" y="752982"/>
                </a:lnTo>
                <a:lnTo>
                  <a:pt x="53467" y="752982"/>
                </a:lnTo>
                <a:lnTo>
                  <a:pt x="42545" y="752475"/>
                </a:lnTo>
                <a:lnTo>
                  <a:pt x="48487" y="743350"/>
                </a:lnTo>
                <a:lnTo>
                  <a:pt x="43898" y="734476"/>
                </a:lnTo>
                <a:close/>
              </a:path>
              <a:path w="434975" h="768985">
                <a:moveTo>
                  <a:pt x="51466" y="762004"/>
                </a:moveTo>
                <a:lnTo>
                  <a:pt x="51053" y="762381"/>
                </a:lnTo>
                <a:lnTo>
                  <a:pt x="51220" y="762381"/>
                </a:lnTo>
                <a:lnTo>
                  <a:pt x="51466" y="762004"/>
                </a:lnTo>
                <a:close/>
              </a:path>
              <a:path w="434975" h="768985">
                <a:moveTo>
                  <a:pt x="54104" y="757960"/>
                </a:moveTo>
                <a:lnTo>
                  <a:pt x="51466" y="762004"/>
                </a:lnTo>
                <a:lnTo>
                  <a:pt x="53975" y="759713"/>
                </a:lnTo>
                <a:lnTo>
                  <a:pt x="54104" y="757960"/>
                </a:lnTo>
                <a:close/>
              </a:path>
              <a:path w="434975" h="768985">
                <a:moveTo>
                  <a:pt x="41466" y="757325"/>
                </a:moveTo>
                <a:lnTo>
                  <a:pt x="41401" y="759078"/>
                </a:lnTo>
                <a:lnTo>
                  <a:pt x="43788" y="761806"/>
                </a:lnTo>
                <a:lnTo>
                  <a:pt x="41466" y="757325"/>
                </a:lnTo>
                <a:close/>
              </a:path>
              <a:path w="434975" h="768985">
                <a:moveTo>
                  <a:pt x="96520" y="674751"/>
                </a:moveTo>
                <a:lnTo>
                  <a:pt x="92583" y="675639"/>
                </a:lnTo>
                <a:lnTo>
                  <a:pt x="57451" y="729585"/>
                </a:lnTo>
                <a:lnTo>
                  <a:pt x="54610" y="748410"/>
                </a:lnTo>
                <a:lnTo>
                  <a:pt x="54228" y="756284"/>
                </a:lnTo>
                <a:lnTo>
                  <a:pt x="54104" y="757960"/>
                </a:lnTo>
                <a:lnTo>
                  <a:pt x="101346" y="685545"/>
                </a:lnTo>
                <a:lnTo>
                  <a:pt x="103250" y="682497"/>
                </a:lnTo>
                <a:lnTo>
                  <a:pt x="102489" y="678560"/>
                </a:lnTo>
                <a:lnTo>
                  <a:pt x="99568" y="676656"/>
                </a:lnTo>
                <a:lnTo>
                  <a:pt x="96520" y="674751"/>
                </a:lnTo>
                <a:close/>
              </a:path>
              <a:path w="434975" h="768985">
                <a:moveTo>
                  <a:pt x="7493" y="670306"/>
                </a:moveTo>
                <a:lnTo>
                  <a:pt x="4318" y="671957"/>
                </a:lnTo>
                <a:lnTo>
                  <a:pt x="1270" y="673607"/>
                </a:lnTo>
                <a:lnTo>
                  <a:pt x="0" y="677418"/>
                </a:lnTo>
                <a:lnTo>
                  <a:pt x="1650" y="680465"/>
                </a:lnTo>
                <a:lnTo>
                  <a:pt x="41466" y="757325"/>
                </a:lnTo>
                <a:lnTo>
                  <a:pt x="41528" y="755650"/>
                </a:lnTo>
                <a:lnTo>
                  <a:pt x="42037" y="746506"/>
                </a:lnTo>
                <a:lnTo>
                  <a:pt x="43898" y="734476"/>
                </a:lnTo>
                <a:lnTo>
                  <a:pt x="12953" y="674624"/>
                </a:lnTo>
                <a:lnTo>
                  <a:pt x="11302" y="671576"/>
                </a:lnTo>
                <a:lnTo>
                  <a:pt x="7493" y="670306"/>
                </a:lnTo>
                <a:close/>
              </a:path>
              <a:path w="434975" h="768985">
                <a:moveTo>
                  <a:pt x="48487" y="743350"/>
                </a:moveTo>
                <a:lnTo>
                  <a:pt x="42545" y="752475"/>
                </a:lnTo>
                <a:lnTo>
                  <a:pt x="53467" y="752982"/>
                </a:lnTo>
                <a:lnTo>
                  <a:pt x="48487" y="743350"/>
                </a:lnTo>
                <a:close/>
              </a:path>
              <a:path w="434975" h="768985">
                <a:moveTo>
                  <a:pt x="57451" y="729585"/>
                </a:moveTo>
                <a:lnTo>
                  <a:pt x="48487" y="743350"/>
                </a:lnTo>
                <a:lnTo>
                  <a:pt x="53467" y="752982"/>
                </a:lnTo>
                <a:lnTo>
                  <a:pt x="54388" y="752982"/>
                </a:lnTo>
                <a:lnTo>
                  <a:pt x="54610" y="748410"/>
                </a:lnTo>
                <a:lnTo>
                  <a:pt x="57451" y="729585"/>
                </a:lnTo>
                <a:close/>
              </a:path>
              <a:path w="434975" h="768985">
                <a:moveTo>
                  <a:pt x="245342" y="537277"/>
                </a:moveTo>
                <a:lnTo>
                  <a:pt x="237236" y="537971"/>
                </a:lnTo>
                <a:lnTo>
                  <a:pt x="228600" y="538226"/>
                </a:lnTo>
                <a:lnTo>
                  <a:pt x="219201" y="539241"/>
                </a:lnTo>
                <a:lnTo>
                  <a:pt x="165100" y="557783"/>
                </a:lnTo>
                <a:lnTo>
                  <a:pt x="131825" y="580516"/>
                </a:lnTo>
                <a:lnTo>
                  <a:pt x="102108" y="610107"/>
                </a:lnTo>
                <a:lnTo>
                  <a:pt x="77089" y="644778"/>
                </a:lnTo>
                <a:lnTo>
                  <a:pt x="57785" y="683513"/>
                </a:lnTo>
                <a:lnTo>
                  <a:pt x="45339" y="725169"/>
                </a:lnTo>
                <a:lnTo>
                  <a:pt x="43898" y="734476"/>
                </a:lnTo>
                <a:lnTo>
                  <a:pt x="48487" y="743350"/>
                </a:lnTo>
                <a:lnTo>
                  <a:pt x="57451" y="729585"/>
                </a:lnTo>
                <a:lnTo>
                  <a:pt x="57658" y="728218"/>
                </a:lnTo>
                <a:lnTo>
                  <a:pt x="62611" y="708278"/>
                </a:lnTo>
                <a:lnTo>
                  <a:pt x="77724" y="669797"/>
                </a:lnTo>
                <a:lnTo>
                  <a:pt x="98933" y="634619"/>
                </a:lnTo>
                <a:lnTo>
                  <a:pt x="124968" y="603884"/>
                </a:lnTo>
                <a:lnTo>
                  <a:pt x="154686" y="579119"/>
                </a:lnTo>
                <a:lnTo>
                  <a:pt x="195325" y="558164"/>
                </a:lnTo>
                <a:lnTo>
                  <a:pt x="238251" y="550544"/>
                </a:lnTo>
                <a:lnTo>
                  <a:pt x="247269" y="549782"/>
                </a:lnTo>
                <a:lnTo>
                  <a:pt x="247903" y="549782"/>
                </a:lnTo>
                <a:lnTo>
                  <a:pt x="248285" y="549656"/>
                </a:lnTo>
                <a:lnTo>
                  <a:pt x="257175" y="547369"/>
                </a:lnTo>
                <a:lnTo>
                  <a:pt x="257428" y="547243"/>
                </a:lnTo>
                <a:lnTo>
                  <a:pt x="257810" y="547115"/>
                </a:lnTo>
                <a:lnTo>
                  <a:pt x="258064" y="546988"/>
                </a:lnTo>
                <a:lnTo>
                  <a:pt x="267589" y="542925"/>
                </a:lnTo>
                <a:lnTo>
                  <a:pt x="276902" y="537337"/>
                </a:lnTo>
                <a:lnTo>
                  <a:pt x="245110" y="537337"/>
                </a:lnTo>
                <a:lnTo>
                  <a:pt x="245342" y="537277"/>
                </a:lnTo>
                <a:close/>
              </a:path>
              <a:path w="434975" h="768985">
                <a:moveTo>
                  <a:pt x="246125" y="537209"/>
                </a:moveTo>
                <a:lnTo>
                  <a:pt x="245342" y="537277"/>
                </a:lnTo>
                <a:lnTo>
                  <a:pt x="245110" y="537337"/>
                </a:lnTo>
                <a:lnTo>
                  <a:pt x="246125" y="537209"/>
                </a:lnTo>
                <a:close/>
              </a:path>
              <a:path w="434975" h="768985">
                <a:moveTo>
                  <a:pt x="277114" y="537209"/>
                </a:moveTo>
                <a:lnTo>
                  <a:pt x="246125" y="537209"/>
                </a:lnTo>
                <a:lnTo>
                  <a:pt x="245110" y="537337"/>
                </a:lnTo>
                <a:lnTo>
                  <a:pt x="276902" y="537337"/>
                </a:lnTo>
                <a:lnTo>
                  <a:pt x="277114" y="537209"/>
                </a:lnTo>
                <a:close/>
              </a:path>
              <a:path w="434975" h="768985">
                <a:moveTo>
                  <a:pt x="253673" y="535134"/>
                </a:moveTo>
                <a:lnTo>
                  <a:pt x="245342" y="537277"/>
                </a:lnTo>
                <a:lnTo>
                  <a:pt x="246125" y="537209"/>
                </a:lnTo>
                <a:lnTo>
                  <a:pt x="277114" y="537209"/>
                </a:lnTo>
                <a:lnTo>
                  <a:pt x="279441" y="535432"/>
                </a:lnTo>
                <a:lnTo>
                  <a:pt x="252984" y="535432"/>
                </a:lnTo>
                <a:lnTo>
                  <a:pt x="253673" y="535134"/>
                </a:lnTo>
                <a:close/>
              </a:path>
              <a:path w="434975" h="768985">
                <a:moveTo>
                  <a:pt x="254000" y="535051"/>
                </a:moveTo>
                <a:lnTo>
                  <a:pt x="253673" y="535134"/>
                </a:lnTo>
                <a:lnTo>
                  <a:pt x="252984" y="535432"/>
                </a:lnTo>
                <a:lnTo>
                  <a:pt x="254000" y="535051"/>
                </a:lnTo>
                <a:close/>
              </a:path>
              <a:path w="434975" h="768985">
                <a:moveTo>
                  <a:pt x="279940" y="535051"/>
                </a:moveTo>
                <a:lnTo>
                  <a:pt x="254000" y="535051"/>
                </a:lnTo>
                <a:lnTo>
                  <a:pt x="252984" y="535432"/>
                </a:lnTo>
                <a:lnTo>
                  <a:pt x="279441" y="535432"/>
                </a:lnTo>
                <a:lnTo>
                  <a:pt x="279940" y="535051"/>
                </a:lnTo>
                <a:close/>
              </a:path>
              <a:path w="434975" h="768985">
                <a:moveTo>
                  <a:pt x="424815" y="0"/>
                </a:moveTo>
                <a:lnTo>
                  <a:pt x="422021" y="2793"/>
                </a:lnTo>
                <a:lnTo>
                  <a:pt x="421888" y="6603"/>
                </a:lnTo>
                <a:lnTo>
                  <a:pt x="420861" y="57022"/>
                </a:lnTo>
                <a:lnTo>
                  <a:pt x="417575" y="106299"/>
                </a:lnTo>
                <a:lnTo>
                  <a:pt x="412496" y="155320"/>
                </a:lnTo>
                <a:lnTo>
                  <a:pt x="405638" y="203072"/>
                </a:lnTo>
                <a:lnTo>
                  <a:pt x="397001" y="249174"/>
                </a:lnTo>
                <a:lnTo>
                  <a:pt x="386969" y="293369"/>
                </a:lnTo>
                <a:lnTo>
                  <a:pt x="375412" y="335152"/>
                </a:lnTo>
                <a:lnTo>
                  <a:pt x="362712" y="374141"/>
                </a:lnTo>
                <a:lnTo>
                  <a:pt x="348869" y="409956"/>
                </a:lnTo>
                <a:lnTo>
                  <a:pt x="326517" y="456945"/>
                </a:lnTo>
                <a:lnTo>
                  <a:pt x="302514" y="494283"/>
                </a:lnTo>
                <a:lnTo>
                  <a:pt x="269494" y="527050"/>
                </a:lnTo>
                <a:lnTo>
                  <a:pt x="253673" y="535134"/>
                </a:lnTo>
                <a:lnTo>
                  <a:pt x="254000" y="535051"/>
                </a:lnTo>
                <a:lnTo>
                  <a:pt x="279940" y="535051"/>
                </a:lnTo>
                <a:lnTo>
                  <a:pt x="286258" y="530225"/>
                </a:lnTo>
                <a:lnTo>
                  <a:pt x="312800" y="501776"/>
                </a:lnTo>
                <a:lnTo>
                  <a:pt x="337820" y="462788"/>
                </a:lnTo>
                <a:lnTo>
                  <a:pt x="360679" y="414654"/>
                </a:lnTo>
                <a:lnTo>
                  <a:pt x="374776" y="378332"/>
                </a:lnTo>
                <a:lnTo>
                  <a:pt x="387730" y="338581"/>
                </a:lnTo>
                <a:lnTo>
                  <a:pt x="399288" y="296290"/>
                </a:lnTo>
                <a:lnTo>
                  <a:pt x="409575" y="251459"/>
                </a:lnTo>
                <a:lnTo>
                  <a:pt x="418084" y="204850"/>
                </a:lnTo>
                <a:lnTo>
                  <a:pt x="425069" y="156590"/>
                </a:lnTo>
                <a:lnTo>
                  <a:pt x="430275" y="107187"/>
                </a:lnTo>
                <a:lnTo>
                  <a:pt x="433583" y="56768"/>
                </a:lnTo>
                <a:lnTo>
                  <a:pt x="434594" y="6603"/>
                </a:lnTo>
                <a:lnTo>
                  <a:pt x="434721" y="3047"/>
                </a:lnTo>
                <a:lnTo>
                  <a:pt x="431926" y="253"/>
                </a:lnTo>
                <a:lnTo>
                  <a:pt x="424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81400" y="2547873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295275" y="0"/>
                </a:moveTo>
                <a:lnTo>
                  <a:pt x="295275" y="85725"/>
                </a:lnTo>
                <a:lnTo>
                  <a:pt x="352509" y="57150"/>
                </a:lnTo>
                <a:lnTo>
                  <a:pt x="309499" y="57150"/>
                </a:lnTo>
                <a:lnTo>
                  <a:pt x="309499" y="28575"/>
                </a:lnTo>
                <a:lnTo>
                  <a:pt x="352340" y="28575"/>
                </a:lnTo>
                <a:lnTo>
                  <a:pt x="295275" y="0"/>
                </a:lnTo>
                <a:close/>
              </a:path>
              <a:path w="381000" h="85725">
                <a:moveTo>
                  <a:pt x="2952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95275" y="57150"/>
                </a:lnTo>
                <a:lnTo>
                  <a:pt x="295275" y="28575"/>
                </a:lnTo>
                <a:close/>
              </a:path>
              <a:path w="381000" h="85725">
                <a:moveTo>
                  <a:pt x="352340" y="28575"/>
                </a:moveTo>
                <a:lnTo>
                  <a:pt x="309499" y="28575"/>
                </a:lnTo>
                <a:lnTo>
                  <a:pt x="309499" y="57150"/>
                </a:lnTo>
                <a:lnTo>
                  <a:pt x="352509" y="57150"/>
                </a:lnTo>
                <a:lnTo>
                  <a:pt x="381000" y="42925"/>
                </a:lnTo>
                <a:lnTo>
                  <a:pt x="35234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13</a:t>
            </a:fld>
            <a:endParaRPr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020823"/>
            <a:ext cx="8398764" cy="1010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2935223"/>
            <a:ext cx="8398764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7" y="3465576"/>
            <a:ext cx="8398764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491" y="1474215"/>
            <a:ext cx="760285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65735">
              <a:lnSpc>
                <a:spcPct val="100000"/>
              </a:lnSpc>
              <a:spcBef>
                <a:spcPts val="100"/>
              </a:spcBef>
              <a:buChar char="•"/>
              <a:tabLst>
                <a:tab pos="189865" algn="l"/>
              </a:tabLst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OOA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Decomposition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domain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noteworthy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96215" indent="-165100">
              <a:lnSpc>
                <a:spcPct val="100000"/>
              </a:lnSpc>
              <a:spcBef>
                <a:spcPts val="1290"/>
              </a:spcBef>
              <a:buChar char="•"/>
              <a:tabLst>
                <a:tab pos="196850" algn="l"/>
              </a:tabLst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DM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visual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representation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UML</a:t>
            </a:r>
            <a:endParaRPr sz="1800">
              <a:latin typeface="Arial"/>
              <a:cs typeface="Arial"/>
            </a:endParaRPr>
          </a:p>
          <a:p>
            <a:pPr marL="196215" indent="-16510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names: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conceptual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models,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domain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object model,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analysis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object</a:t>
            </a:r>
            <a:r>
              <a:rPr sz="1800" b="1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Bounded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81610" indent="-165100">
              <a:lnSpc>
                <a:spcPct val="100000"/>
              </a:lnSpc>
              <a:buChar char="•"/>
              <a:tabLst>
                <a:tab pos="182245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not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software </a:t>
            </a:r>
            <a:r>
              <a:rPr sz="1800" b="1" spc="-200" dirty="0">
                <a:solidFill>
                  <a:srgbClr val="FFFF00"/>
                </a:solidFill>
                <a:latin typeface="Arial"/>
                <a:cs typeface="Arial"/>
              </a:rPr>
              <a:t>classes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(these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745" y="83312"/>
            <a:ext cx="56908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8330" marR="5080" indent="-186563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latin typeface="Arial"/>
                <a:cs typeface="Arial"/>
              </a:rPr>
              <a:t>How </a:t>
            </a:r>
            <a:r>
              <a:rPr b="0" spc="30" dirty="0">
                <a:latin typeface="Arial"/>
                <a:cs typeface="Arial"/>
              </a:rPr>
              <a:t>to </a:t>
            </a:r>
            <a:r>
              <a:rPr b="0" spc="-190" dirty="0">
                <a:latin typeface="Arial"/>
                <a:cs typeface="Arial"/>
              </a:rPr>
              <a:t>Create </a:t>
            </a:r>
            <a:r>
              <a:rPr b="0" spc="-250" dirty="0">
                <a:latin typeface="Arial"/>
                <a:cs typeface="Arial"/>
              </a:rPr>
              <a:t>a </a:t>
            </a:r>
            <a:r>
              <a:rPr b="0" spc="-150" dirty="0">
                <a:latin typeface="Arial"/>
                <a:cs typeface="Arial"/>
              </a:rPr>
              <a:t>Domain </a:t>
            </a:r>
            <a:r>
              <a:rPr b="0" spc="-60" dirty="0">
                <a:latin typeface="Arial"/>
                <a:cs typeface="Arial"/>
              </a:rPr>
              <a:t>Model</a:t>
            </a:r>
            <a:r>
              <a:rPr b="0" spc="-275" dirty="0">
                <a:latin typeface="Arial"/>
                <a:cs typeface="Arial"/>
              </a:rPr>
              <a:t> </a:t>
            </a:r>
            <a:r>
              <a:rPr b="0" spc="-305" dirty="0">
                <a:latin typeface="Arial"/>
                <a:cs typeface="Arial"/>
              </a:rPr>
              <a:t>—  </a:t>
            </a:r>
            <a:r>
              <a:rPr b="0" spc="-175" dirty="0">
                <a:latin typeface="Arial"/>
                <a:cs typeface="Arial"/>
              </a:rPr>
              <a:t>Three</a:t>
            </a:r>
            <a:r>
              <a:rPr b="0" spc="-170" dirty="0">
                <a:latin typeface="Arial"/>
                <a:cs typeface="Arial"/>
              </a:rPr>
              <a:t> </a:t>
            </a:r>
            <a:r>
              <a:rPr b="0" spc="-240" dirty="0">
                <a:latin typeface="Arial"/>
                <a:cs typeface="Arial"/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52" y="1533651"/>
            <a:ext cx="391477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6065" algn="l"/>
              </a:tabLst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Draw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associations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7" y="1257300"/>
            <a:ext cx="8398764" cy="3753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913" y="3248151"/>
            <a:ext cx="78105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429259" indent="-196850">
              <a:lnSpc>
                <a:spcPct val="100000"/>
              </a:lnSpc>
              <a:spcBef>
                <a:spcPts val="95"/>
              </a:spcBef>
              <a:buChar char="•"/>
              <a:tabLst>
                <a:tab pos="196850" algn="l"/>
              </a:tabLst>
            </a:pP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noteworthy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abstractions,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vocabulary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— 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idea,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(Payment,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Sale)</a:t>
            </a:r>
            <a:endParaRPr sz="2000">
              <a:latin typeface="Arial"/>
              <a:cs typeface="Arial"/>
            </a:endParaRPr>
          </a:p>
          <a:p>
            <a:pPr marL="196850" indent="-1968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Associations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relationships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(Payment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Pays-For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2000">
              <a:latin typeface="Arial"/>
              <a:cs typeface="Arial"/>
            </a:endParaRPr>
          </a:p>
          <a:p>
            <a:pPr marL="196850" indent="-196850">
              <a:lnSpc>
                <a:spcPct val="10000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Attributes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(Sale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records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time)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2" y="83312"/>
            <a:ext cx="2933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Domain</a:t>
            </a:r>
            <a:r>
              <a:rPr b="0" spc="-210" dirty="0">
                <a:latin typeface="Arial"/>
                <a:cs typeface="Arial"/>
              </a:rPr>
              <a:t> </a:t>
            </a:r>
            <a:r>
              <a:rPr b="0" spc="-195" dirty="0">
                <a:latin typeface="Arial"/>
                <a:cs typeface="Arial"/>
              </a:rPr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23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24" y="1533651"/>
            <a:ext cx="629983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Noun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phrase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category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Sources: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experts,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arrives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000" b="1" spc="-295" dirty="0">
                <a:solidFill>
                  <a:srgbClr val="FFFFFF"/>
                </a:solidFill>
                <a:latin typeface="Arial"/>
                <a:cs typeface="Arial"/>
              </a:rPr>
              <a:t>POS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Checkout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goods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Ambiguities: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goods,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products,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944" y="83312"/>
            <a:ext cx="5572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Domain </a:t>
            </a:r>
            <a:r>
              <a:rPr b="0" spc="-195" dirty="0">
                <a:latin typeface="Arial"/>
                <a:cs typeface="Arial"/>
              </a:rPr>
              <a:t>Concepts </a:t>
            </a:r>
            <a:r>
              <a:rPr sz="2400" b="0" spc="-114" dirty="0">
                <a:latin typeface="Arial"/>
                <a:cs typeface="Arial"/>
              </a:rPr>
              <a:t>(Conceptual</a:t>
            </a:r>
            <a:r>
              <a:rPr sz="2400" b="0" spc="-70" dirty="0">
                <a:latin typeface="Arial"/>
                <a:cs typeface="Arial"/>
              </a:rPr>
              <a:t> </a:t>
            </a:r>
            <a:r>
              <a:rPr sz="2400" b="0" spc="-204" dirty="0">
                <a:latin typeface="Arial"/>
                <a:cs typeface="Arial"/>
              </a:rPr>
              <a:t>Classes)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752" y="971041"/>
            <a:ext cx="5937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Symbol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  <a:p>
            <a:pPr marL="177800" indent="-1651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Intention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definition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  <a:p>
            <a:pPr marL="177800" indent="-1651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Extension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333688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30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2333688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30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025" y="3052698"/>
            <a:ext cx="449580" cy="292100"/>
          </a:xfrm>
          <a:custGeom>
            <a:avLst/>
            <a:gdLst/>
            <a:ahLst/>
            <a:cxnLst/>
            <a:rect l="l" t="t" r="r" b="b"/>
            <a:pathLst>
              <a:path w="449580" h="292100">
                <a:moveTo>
                  <a:pt x="0" y="292100"/>
                </a:moveTo>
                <a:lnTo>
                  <a:pt x="449262" y="292100"/>
                </a:lnTo>
                <a:lnTo>
                  <a:pt x="44926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6152" y="3069103"/>
            <a:ext cx="4432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2843212"/>
            <a:ext cx="2386330" cy="738505"/>
          </a:xfrm>
          <a:custGeom>
            <a:avLst/>
            <a:gdLst/>
            <a:ahLst/>
            <a:cxnLst/>
            <a:rect l="l" t="t" r="r" b="b"/>
            <a:pathLst>
              <a:path w="2386330" h="738504">
                <a:moveTo>
                  <a:pt x="0" y="738187"/>
                </a:moveTo>
                <a:lnTo>
                  <a:pt x="2386076" y="738187"/>
                </a:lnTo>
                <a:lnTo>
                  <a:pt x="2386076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2843212"/>
            <a:ext cx="2386330" cy="738505"/>
          </a:xfrm>
          <a:custGeom>
            <a:avLst/>
            <a:gdLst/>
            <a:ahLst/>
            <a:cxnLst/>
            <a:rect l="l" t="t" r="r" b="b"/>
            <a:pathLst>
              <a:path w="2386330" h="738504">
                <a:moveTo>
                  <a:pt x="0" y="738187"/>
                </a:moveTo>
                <a:lnTo>
                  <a:pt x="2386076" y="738187"/>
                </a:lnTo>
                <a:lnTo>
                  <a:pt x="2386076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750" y="2952750"/>
            <a:ext cx="476250" cy="584200"/>
          </a:xfrm>
          <a:custGeom>
            <a:avLst/>
            <a:gdLst/>
            <a:ahLst/>
            <a:cxnLst/>
            <a:rect l="l" t="t" r="r" b="b"/>
            <a:pathLst>
              <a:path w="476250" h="584200">
                <a:moveTo>
                  <a:pt x="0" y="584200"/>
                </a:moveTo>
                <a:lnTo>
                  <a:pt x="476250" y="584200"/>
                </a:lnTo>
                <a:lnTo>
                  <a:pt x="47625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750" y="2952750"/>
            <a:ext cx="476250" cy="584200"/>
          </a:xfrm>
          <a:custGeom>
            <a:avLst/>
            <a:gdLst/>
            <a:ahLst/>
            <a:cxnLst/>
            <a:rect l="l" t="t" r="r" b="b"/>
            <a:pathLst>
              <a:path w="476250" h="584200">
                <a:moveTo>
                  <a:pt x="0" y="584200"/>
                </a:moveTo>
                <a:lnTo>
                  <a:pt x="476250" y="584200"/>
                </a:lnTo>
                <a:lnTo>
                  <a:pt x="47625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0050" y="2933445"/>
            <a:ext cx="4953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date 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757612"/>
            <a:ext cx="4572000" cy="738505"/>
          </a:xfrm>
          <a:custGeom>
            <a:avLst/>
            <a:gdLst/>
            <a:ahLst/>
            <a:cxnLst/>
            <a:rect l="l" t="t" r="r" b="b"/>
            <a:pathLst>
              <a:path w="4572000" h="738504">
                <a:moveTo>
                  <a:pt x="0" y="738187"/>
                </a:moveTo>
                <a:lnTo>
                  <a:pt x="4572000" y="738187"/>
                </a:lnTo>
                <a:lnTo>
                  <a:pt x="4572000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3757612"/>
            <a:ext cx="4572000" cy="738505"/>
          </a:xfrm>
          <a:custGeom>
            <a:avLst/>
            <a:gdLst/>
            <a:ahLst/>
            <a:cxnLst/>
            <a:rect l="l" t="t" r="r" b="b"/>
            <a:pathLst>
              <a:path w="4572000" h="738504">
                <a:moveTo>
                  <a:pt x="0" y="738187"/>
                </a:moveTo>
                <a:lnTo>
                  <a:pt x="4572000" y="738187"/>
                </a:lnTo>
                <a:lnTo>
                  <a:pt x="4572000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3784854"/>
            <a:ext cx="424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sale represents the event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purchase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transaction.. 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has a date and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47244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1280541" y="0"/>
                </a:moveTo>
                <a:lnTo>
                  <a:pt x="1138682" y="0"/>
                </a:lnTo>
                <a:lnTo>
                  <a:pt x="1070737" y="5842"/>
                </a:lnTo>
                <a:lnTo>
                  <a:pt x="1006856" y="17652"/>
                </a:lnTo>
                <a:lnTo>
                  <a:pt x="944930" y="23494"/>
                </a:lnTo>
                <a:lnTo>
                  <a:pt x="779119" y="60706"/>
                </a:lnTo>
                <a:lnTo>
                  <a:pt x="739165" y="72517"/>
                </a:lnTo>
                <a:lnTo>
                  <a:pt x="705205" y="78358"/>
                </a:lnTo>
                <a:lnTo>
                  <a:pt x="677240" y="86106"/>
                </a:lnTo>
                <a:lnTo>
                  <a:pt x="649274" y="135127"/>
                </a:lnTo>
                <a:lnTo>
                  <a:pt x="621296" y="176275"/>
                </a:lnTo>
                <a:lnTo>
                  <a:pt x="591337" y="225170"/>
                </a:lnTo>
                <a:lnTo>
                  <a:pt x="547382" y="323088"/>
                </a:lnTo>
                <a:lnTo>
                  <a:pt x="517423" y="372110"/>
                </a:lnTo>
                <a:lnTo>
                  <a:pt x="495439" y="423037"/>
                </a:lnTo>
                <a:lnTo>
                  <a:pt x="473468" y="471931"/>
                </a:lnTo>
                <a:lnTo>
                  <a:pt x="443496" y="520953"/>
                </a:lnTo>
                <a:lnTo>
                  <a:pt x="415531" y="562102"/>
                </a:lnTo>
                <a:lnTo>
                  <a:pt x="381571" y="610997"/>
                </a:lnTo>
                <a:lnTo>
                  <a:pt x="341617" y="654050"/>
                </a:lnTo>
                <a:lnTo>
                  <a:pt x="301663" y="691261"/>
                </a:lnTo>
                <a:lnTo>
                  <a:pt x="279679" y="708913"/>
                </a:lnTo>
                <a:lnTo>
                  <a:pt x="255714" y="728472"/>
                </a:lnTo>
                <a:lnTo>
                  <a:pt x="233730" y="746125"/>
                </a:lnTo>
                <a:lnTo>
                  <a:pt x="211759" y="765683"/>
                </a:lnTo>
                <a:lnTo>
                  <a:pt x="187794" y="783336"/>
                </a:lnTo>
                <a:lnTo>
                  <a:pt x="159816" y="795147"/>
                </a:lnTo>
                <a:lnTo>
                  <a:pt x="137845" y="814705"/>
                </a:lnTo>
                <a:lnTo>
                  <a:pt x="113868" y="826388"/>
                </a:lnTo>
                <a:lnTo>
                  <a:pt x="97891" y="844041"/>
                </a:lnTo>
                <a:lnTo>
                  <a:pt x="73914" y="857758"/>
                </a:lnTo>
                <a:lnTo>
                  <a:pt x="57937" y="869530"/>
                </a:lnTo>
                <a:lnTo>
                  <a:pt x="39954" y="887158"/>
                </a:lnTo>
                <a:lnTo>
                  <a:pt x="29971" y="898906"/>
                </a:lnTo>
                <a:lnTo>
                  <a:pt x="17983" y="912622"/>
                </a:lnTo>
                <a:lnTo>
                  <a:pt x="5994" y="930249"/>
                </a:lnTo>
                <a:lnTo>
                  <a:pt x="0" y="941997"/>
                </a:lnTo>
                <a:lnTo>
                  <a:pt x="0" y="973328"/>
                </a:lnTo>
                <a:lnTo>
                  <a:pt x="5994" y="985075"/>
                </a:lnTo>
                <a:lnTo>
                  <a:pt x="17983" y="996835"/>
                </a:lnTo>
                <a:lnTo>
                  <a:pt x="29971" y="1010538"/>
                </a:lnTo>
                <a:lnTo>
                  <a:pt x="39954" y="1022286"/>
                </a:lnTo>
                <a:lnTo>
                  <a:pt x="57937" y="1034034"/>
                </a:lnTo>
                <a:lnTo>
                  <a:pt x="73914" y="1045794"/>
                </a:lnTo>
                <a:lnTo>
                  <a:pt x="91897" y="1065377"/>
                </a:lnTo>
                <a:lnTo>
                  <a:pt x="113868" y="1077125"/>
                </a:lnTo>
                <a:lnTo>
                  <a:pt x="137845" y="1088872"/>
                </a:lnTo>
                <a:lnTo>
                  <a:pt x="159816" y="1102588"/>
                </a:lnTo>
                <a:lnTo>
                  <a:pt x="181800" y="1114336"/>
                </a:lnTo>
                <a:lnTo>
                  <a:pt x="205765" y="1131963"/>
                </a:lnTo>
                <a:lnTo>
                  <a:pt x="233730" y="1143711"/>
                </a:lnTo>
                <a:lnTo>
                  <a:pt x="255714" y="1157414"/>
                </a:lnTo>
                <a:lnTo>
                  <a:pt x="285673" y="1169174"/>
                </a:lnTo>
                <a:lnTo>
                  <a:pt x="307657" y="1186802"/>
                </a:lnTo>
                <a:lnTo>
                  <a:pt x="359600" y="1212253"/>
                </a:lnTo>
                <a:lnTo>
                  <a:pt x="421525" y="1249464"/>
                </a:lnTo>
                <a:lnTo>
                  <a:pt x="473468" y="1284719"/>
                </a:lnTo>
                <a:lnTo>
                  <a:pt x="523405" y="1316050"/>
                </a:lnTo>
                <a:lnTo>
                  <a:pt x="575348" y="1353261"/>
                </a:lnTo>
                <a:lnTo>
                  <a:pt x="615302" y="1382636"/>
                </a:lnTo>
                <a:lnTo>
                  <a:pt x="661250" y="1413967"/>
                </a:lnTo>
                <a:lnTo>
                  <a:pt x="701205" y="1445310"/>
                </a:lnTo>
                <a:lnTo>
                  <a:pt x="739165" y="1474685"/>
                </a:lnTo>
                <a:lnTo>
                  <a:pt x="819073" y="1537347"/>
                </a:lnTo>
                <a:lnTo>
                  <a:pt x="865022" y="1560855"/>
                </a:lnTo>
                <a:lnTo>
                  <a:pt x="910971" y="1586306"/>
                </a:lnTo>
                <a:lnTo>
                  <a:pt x="960920" y="1609813"/>
                </a:lnTo>
                <a:lnTo>
                  <a:pt x="978916" y="1621561"/>
                </a:lnTo>
                <a:lnTo>
                  <a:pt x="1000887" y="1627441"/>
                </a:lnTo>
                <a:lnTo>
                  <a:pt x="1024890" y="1641144"/>
                </a:lnTo>
                <a:lnTo>
                  <a:pt x="1046861" y="1647024"/>
                </a:lnTo>
                <a:lnTo>
                  <a:pt x="1074801" y="1652892"/>
                </a:lnTo>
                <a:lnTo>
                  <a:pt x="1098804" y="1658772"/>
                </a:lnTo>
                <a:lnTo>
                  <a:pt x="1120775" y="1664652"/>
                </a:lnTo>
                <a:lnTo>
                  <a:pt x="1144651" y="1670519"/>
                </a:lnTo>
                <a:lnTo>
                  <a:pt x="1166749" y="1676400"/>
                </a:lnTo>
                <a:lnTo>
                  <a:pt x="1274572" y="1676400"/>
                </a:lnTo>
                <a:lnTo>
                  <a:pt x="1330452" y="1664652"/>
                </a:lnTo>
                <a:lnTo>
                  <a:pt x="1366520" y="1658772"/>
                </a:lnTo>
                <a:lnTo>
                  <a:pt x="1422400" y="1635277"/>
                </a:lnTo>
                <a:lnTo>
                  <a:pt x="1456308" y="1621561"/>
                </a:lnTo>
                <a:lnTo>
                  <a:pt x="1490345" y="1609813"/>
                </a:lnTo>
                <a:lnTo>
                  <a:pt x="1518285" y="1598066"/>
                </a:lnTo>
                <a:lnTo>
                  <a:pt x="1558289" y="1586306"/>
                </a:lnTo>
                <a:lnTo>
                  <a:pt x="1592199" y="1572602"/>
                </a:lnTo>
                <a:lnTo>
                  <a:pt x="1626108" y="1560855"/>
                </a:lnTo>
                <a:lnTo>
                  <a:pt x="1666113" y="1549107"/>
                </a:lnTo>
                <a:lnTo>
                  <a:pt x="1706118" y="1543227"/>
                </a:lnTo>
                <a:lnTo>
                  <a:pt x="1752092" y="1537347"/>
                </a:lnTo>
                <a:lnTo>
                  <a:pt x="1797939" y="1529524"/>
                </a:lnTo>
                <a:lnTo>
                  <a:pt x="1847977" y="1523644"/>
                </a:lnTo>
                <a:lnTo>
                  <a:pt x="1893824" y="1517764"/>
                </a:lnTo>
                <a:lnTo>
                  <a:pt x="1945767" y="1517764"/>
                </a:lnTo>
                <a:lnTo>
                  <a:pt x="1995805" y="1511896"/>
                </a:lnTo>
                <a:lnTo>
                  <a:pt x="2093595" y="1511896"/>
                </a:lnTo>
                <a:lnTo>
                  <a:pt x="2139569" y="1506016"/>
                </a:lnTo>
                <a:lnTo>
                  <a:pt x="2183511" y="1506016"/>
                </a:lnTo>
                <a:lnTo>
                  <a:pt x="2229485" y="1500136"/>
                </a:lnTo>
                <a:lnTo>
                  <a:pt x="2309368" y="1488389"/>
                </a:lnTo>
                <a:lnTo>
                  <a:pt x="2343404" y="1480553"/>
                </a:lnTo>
                <a:lnTo>
                  <a:pt x="2371344" y="1474685"/>
                </a:lnTo>
                <a:lnTo>
                  <a:pt x="2423287" y="1451178"/>
                </a:lnTo>
                <a:lnTo>
                  <a:pt x="2451227" y="1413967"/>
                </a:lnTo>
                <a:lnTo>
                  <a:pt x="2457196" y="1396352"/>
                </a:lnTo>
                <a:lnTo>
                  <a:pt x="2457196" y="1353261"/>
                </a:lnTo>
                <a:lnTo>
                  <a:pt x="2451227" y="1333677"/>
                </a:lnTo>
                <a:lnTo>
                  <a:pt x="2445258" y="1316050"/>
                </a:lnTo>
                <a:lnTo>
                  <a:pt x="2435225" y="1304302"/>
                </a:lnTo>
                <a:lnTo>
                  <a:pt x="2429256" y="1278839"/>
                </a:lnTo>
                <a:lnTo>
                  <a:pt x="2417318" y="1261211"/>
                </a:lnTo>
                <a:lnTo>
                  <a:pt x="2405253" y="1241628"/>
                </a:lnTo>
                <a:lnTo>
                  <a:pt x="2395347" y="1224000"/>
                </a:lnTo>
                <a:lnTo>
                  <a:pt x="2383282" y="1206385"/>
                </a:lnTo>
                <a:lnTo>
                  <a:pt x="2371344" y="1180922"/>
                </a:lnTo>
                <a:lnTo>
                  <a:pt x="2361311" y="1163294"/>
                </a:lnTo>
                <a:lnTo>
                  <a:pt x="2349373" y="1143711"/>
                </a:lnTo>
                <a:lnTo>
                  <a:pt x="2337308" y="1120216"/>
                </a:lnTo>
                <a:lnTo>
                  <a:pt x="2327402" y="1102588"/>
                </a:lnTo>
                <a:lnTo>
                  <a:pt x="2315337" y="1083005"/>
                </a:lnTo>
                <a:lnTo>
                  <a:pt x="2309368" y="1065377"/>
                </a:lnTo>
                <a:lnTo>
                  <a:pt x="2297430" y="1045794"/>
                </a:lnTo>
                <a:lnTo>
                  <a:pt x="2293366" y="1034034"/>
                </a:lnTo>
                <a:lnTo>
                  <a:pt x="2293366" y="973328"/>
                </a:lnTo>
                <a:lnTo>
                  <a:pt x="2297430" y="961580"/>
                </a:lnTo>
                <a:lnTo>
                  <a:pt x="2309368" y="947864"/>
                </a:lnTo>
                <a:lnTo>
                  <a:pt x="2321433" y="941997"/>
                </a:lnTo>
                <a:lnTo>
                  <a:pt x="2331339" y="930249"/>
                </a:lnTo>
                <a:lnTo>
                  <a:pt x="2367280" y="918489"/>
                </a:lnTo>
                <a:lnTo>
                  <a:pt x="2383282" y="912622"/>
                </a:lnTo>
                <a:lnTo>
                  <a:pt x="2401316" y="906741"/>
                </a:lnTo>
                <a:lnTo>
                  <a:pt x="2423287" y="898906"/>
                </a:lnTo>
                <a:lnTo>
                  <a:pt x="2441194" y="887158"/>
                </a:lnTo>
                <a:lnTo>
                  <a:pt x="2463292" y="881278"/>
                </a:lnTo>
                <a:lnTo>
                  <a:pt x="2479167" y="875411"/>
                </a:lnTo>
                <a:lnTo>
                  <a:pt x="2503170" y="869530"/>
                </a:lnTo>
                <a:lnTo>
                  <a:pt x="2519172" y="857758"/>
                </a:lnTo>
                <a:lnTo>
                  <a:pt x="2543175" y="850011"/>
                </a:lnTo>
                <a:lnTo>
                  <a:pt x="2559177" y="838200"/>
                </a:lnTo>
                <a:lnTo>
                  <a:pt x="2577084" y="826388"/>
                </a:lnTo>
                <a:lnTo>
                  <a:pt x="2617089" y="789178"/>
                </a:lnTo>
                <a:lnTo>
                  <a:pt x="2645029" y="728472"/>
                </a:lnTo>
                <a:lnTo>
                  <a:pt x="2656967" y="691261"/>
                </a:lnTo>
                <a:lnTo>
                  <a:pt x="2667000" y="610997"/>
                </a:lnTo>
                <a:lnTo>
                  <a:pt x="2667000" y="575818"/>
                </a:lnTo>
                <a:lnTo>
                  <a:pt x="2663063" y="532638"/>
                </a:lnTo>
                <a:lnTo>
                  <a:pt x="2650998" y="495426"/>
                </a:lnTo>
                <a:lnTo>
                  <a:pt x="2639060" y="452374"/>
                </a:lnTo>
                <a:lnTo>
                  <a:pt x="2626995" y="415163"/>
                </a:lnTo>
                <a:lnTo>
                  <a:pt x="2611120" y="379983"/>
                </a:lnTo>
                <a:lnTo>
                  <a:pt x="2601513" y="366268"/>
                </a:lnTo>
                <a:lnTo>
                  <a:pt x="1991741" y="366268"/>
                </a:lnTo>
                <a:lnTo>
                  <a:pt x="1961769" y="360299"/>
                </a:lnTo>
                <a:lnTo>
                  <a:pt x="1939798" y="360299"/>
                </a:lnTo>
                <a:lnTo>
                  <a:pt x="1917827" y="348614"/>
                </a:lnTo>
                <a:lnTo>
                  <a:pt x="1893824" y="336804"/>
                </a:lnTo>
                <a:lnTo>
                  <a:pt x="1871852" y="323088"/>
                </a:lnTo>
                <a:lnTo>
                  <a:pt x="1847977" y="311404"/>
                </a:lnTo>
                <a:lnTo>
                  <a:pt x="1826006" y="293750"/>
                </a:lnTo>
                <a:lnTo>
                  <a:pt x="1803908" y="274193"/>
                </a:lnTo>
                <a:lnTo>
                  <a:pt x="1780032" y="250698"/>
                </a:lnTo>
                <a:lnTo>
                  <a:pt x="1764030" y="233044"/>
                </a:lnTo>
                <a:lnTo>
                  <a:pt x="1740027" y="207644"/>
                </a:lnTo>
                <a:lnTo>
                  <a:pt x="1718056" y="189992"/>
                </a:lnTo>
                <a:lnTo>
                  <a:pt x="1696085" y="164464"/>
                </a:lnTo>
                <a:lnTo>
                  <a:pt x="1672082" y="146938"/>
                </a:lnTo>
                <a:lnTo>
                  <a:pt x="1650111" y="121412"/>
                </a:lnTo>
                <a:lnTo>
                  <a:pt x="1622170" y="103758"/>
                </a:lnTo>
                <a:lnTo>
                  <a:pt x="1598168" y="86106"/>
                </a:lnTo>
                <a:lnTo>
                  <a:pt x="1542288" y="54863"/>
                </a:lnTo>
                <a:lnTo>
                  <a:pt x="1478280" y="37211"/>
                </a:lnTo>
                <a:lnTo>
                  <a:pt x="1416431" y="17652"/>
                </a:lnTo>
                <a:lnTo>
                  <a:pt x="1348486" y="5842"/>
                </a:lnTo>
                <a:lnTo>
                  <a:pt x="1280541" y="0"/>
                </a:lnTo>
                <a:close/>
              </a:path>
              <a:path w="2667000" h="1676400">
                <a:moveTo>
                  <a:pt x="2435225" y="238887"/>
                </a:moveTo>
                <a:lnTo>
                  <a:pt x="2383282" y="238887"/>
                </a:lnTo>
                <a:lnTo>
                  <a:pt x="2361311" y="244856"/>
                </a:lnTo>
                <a:lnTo>
                  <a:pt x="2331339" y="250698"/>
                </a:lnTo>
                <a:lnTo>
                  <a:pt x="2303399" y="256539"/>
                </a:lnTo>
                <a:lnTo>
                  <a:pt x="2281428" y="268350"/>
                </a:lnTo>
                <a:lnTo>
                  <a:pt x="2253488" y="274193"/>
                </a:lnTo>
                <a:lnTo>
                  <a:pt x="2223516" y="287908"/>
                </a:lnTo>
                <a:lnTo>
                  <a:pt x="2167509" y="311404"/>
                </a:lnTo>
                <a:lnTo>
                  <a:pt x="2115566" y="336804"/>
                </a:lnTo>
                <a:lnTo>
                  <a:pt x="2087626" y="342773"/>
                </a:lnTo>
                <a:lnTo>
                  <a:pt x="2065655" y="348614"/>
                </a:lnTo>
                <a:lnTo>
                  <a:pt x="2035683" y="360299"/>
                </a:lnTo>
                <a:lnTo>
                  <a:pt x="2013712" y="360299"/>
                </a:lnTo>
                <a:lnTo>
                  <a:pt x="1991741" y="366268"/>
                </a:lnTo>
                <a:lnTo>
                  <a:pt x="2601513" y="366268"/>
                </a:lnTo>
                <a:lnTo>
                  <a:pt x="2589149" y="348614"/>
                </a:lnTo>
                <a:lnTo>
                  <a:pt x="2571115" y="317245"/>
                </a:lnTo>
                <a:lnTo>
                  <a:pt x="2543175" y="293750"/>
                </a:lnTo>
                <a:lnTo>
                  <a:pt x="2519172" y="268350"/>
                </a:lnTo>
                <a:lnTo>
                  <a:pt x="2491232" y="256539"/>
                </a:lnTo>
                <a:lnTo>
                  <a:pt x="2457196" y="244856"/>
                </a:lnTo>
                <a:lnTo>
                  <a:pt x="2435225" y="238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47244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677240" y="86106"/>
                </a:moveTo>
                <a:lnTo>
                  <a:pt x="649274" y="135127"/>
                </a:lnTo>
                <a:lnTo>
                  <a:pt x="621296" y="176275"/>
                </a:lnTo>
                <a:lnTo>
                  <a:pt x="591337" y="225170"/>
                </a:lnTo>
                <a:lnTo>
                  <a:pt x="569353" y="274193"/>
                </a:lnTo>
                <a:lnTo>
                  <a:pt x="547382" y="323088"/>
                </a:lnTo>
                <a:lnTo>
                  <a:pt x="517423" y="372110"/>
                </a:lnTo>
                <a:lnTo>
                  <a:pt x="495439" y="423037"/>
                </a:lnTo>
                <a:lnTo>
                  <a:pt x="473468" y="471931"/>
                </a:lnTo>
                <a:lnTo>
                  <a:pt x="443496" y="520953"/>
                </a:lnTo>
                <a:lnTo>
                  <a:pt x="415531" y="562102"/>
                </a:lnTo>
                <a:lnTo>
                  <a:pt x="381571" y="610997"/>
                </a:lnTo>
                <a:lnTo>
                  <a:pt x="341617" y="654050"/>
                </a:lnTo>
                <a:lnTo>
                  <a:pt x="301663" y="691261"/>
                </a:lnTo>
                <a:lnTo>
                  <a:pt x="279679" y="708913"/>
                </a:lnTo>
                <a:lnTo>
                  <a:pt x="255714" y="728472"/>
                </a:lnTo>
                <a:lnTo>
                  <a:pt x="233730" y="746125"/>
                </a:lnTo>
                <a:lnTo>
                  <a:pt x="211759" y="765683"/>
                </a:lnTo>
                <a:lnTo>
                  <a:pt x="187794" y="783336"/>
                </a:lnTo>
                <a:lnTo>
                  <a:pt x="159816" y="795147"/>
                </a:lnTo>
                <a:lnTo>
                  <a:pt x="137845" y="814705"/>
                </a:lnTo>
                <a:lnTo>
                  <a:pt x="113868" y="826388"/>
                </a:lnTo>
                <a:lnTo>
                  <a:pt x="97891" y="844041"/>
                </a:lnTo>
                <a:lnTo>
                  <a:pt x="73914" y="857758"/>
                </a:lnTo>
                <a:lnTo>
                  <a:pt x="57937" y="869530"/>
                </a:lnTo>
                <a:lnTo>
                  <a:pt x="39954" y="887158"/>
                </a:lnTo>
                <a:lnTo>
                  <a:pt x="29971" y="898906"/>
                </a:lnTo>
                <a:lnTo>
                  <a:pt x="17983" y="912622"/>
                </a:lnTo>
                <a:lnTo>
                  <a:pt x="5994" y="930249"/>
                </a:lnTo>
                <a:lnTo>
                  <a:pt x="0" y="941997"/>
                </a:lnTo>
                <a:lnTo>
                  <a:pt x="0" y="955700"/>
                </a:lnTo>
                <a:lnTo>
                  <a:pt x="0" y="973328"/>
                </a:lnTo>
                <a:lnTo>
                  <a:pt x="5994" y="985075"/>
                </a:lnTo>
                <a:lnTo>
                  <a:pt x="17983" y="996835"/>
                </a:lnTo>
                <a:lnTo>
                  <a:pt x="29971" y="1010538"/>
                </a:lnTo>
                <a:lnTo>
                  <a:pt x="39954" y="1022286"/>
                </a:lnTo>
                <a:lnTo>
                  <a:pt x="57937" y="1034034"/>
                </a:lnTo>
                <a:lnTo>
                  <a:pt x="73914" y="1045794"/>
                </a:lnTo>
                <a:lnTo>
                  <a:pt x="91897" y="1065377"/>
                </a:lnTo>
                <a:lnTo>
                  <a:pt x="113868" y="1077125"/>
                </a:lnTo>
                <a:lnTo>
                  <a:pt x="137845" y="1088872"/>
                </a:lnTo>
                <a:lnTo>
                  <a:pt x="159816" y="1102588"/>
                </a:lnTo>
                <a:lnTo>
                  <a:pt x="181800" y="1114336"/>
                </a:lnTo>
                <a:lnTo>
                  <a:pt x="205765" y="1131963"/>
                </a:lnTo>
                <a:lnTo>
                  <a:pt x="233730" y="1143711"/>
                </a:lnTo>
                <a:lnTo>
                  <a:pt x="255714" y="1157414"/>
                </a:lnTo>
                <a:lnTo>
                  <a:pt x="285673" y="1169174"/>
                </a:lnTo>
                <a:lnTo>
                  <a:pt x="307657" y="1186802"/>
                </a:lnTo>
                <a:lnTo>
                  <a:pt x="335622" y="1200505"/>
                </a:lnTo>
                <a:lnTo>
                  <a:pt x="359600" y="1212253"/>
                </a:lnTo>
                <a:lnTo>
                  <a:pt x="421525" y="1249464"/>
                </a:lnTo>
                <a:lnTo>
                  <a:pt x="473468" y="1284719"/>
                </a:lnTo>
                <a:lnTo>
                  <a:pt x="523405" y="1316050"/>
                </a:lnTo>
                <a:lnTo>
                  <a:pt x="575348" y="1353261"/>
                </a:lnTo>
                <a:lnTo>
                  <a:pt x="615302" y="1382636"/>
                </a:lnTo>
                <a:lnTo>
                  <a:pt x="661250" y="1413967"/>
                </a:lnTo>
                <a:lnTo>
                  <a:pt x="701205" y="1445310"/>
                </a:lnTo>
                <a:lnTo>
                  <a:pt x="739165" y="1474685"/>
                </a:lnTo>
                <a:lnTo>
                  <a:pt x="779119" y="1506016"/>
                </a:lnTo>
                <a:lnTo>
                  <a:pt x="819073" y="1537347"/>
                </a:lnTo>
                <a:lnTo>
                  <a:pt x="865022" y="1560855"/>
                </a:lnTo>
                <a:lnTo>
                  <a:pt x="910971" y="1586306"/>
                </a:lnTo>
                <a:lnTo>
                  <a:pt x="960920" y="1609813"/>
                </a:lnTo>
                <a:lnTo>
                  <a:pt x="978916" y="1621561"/>
                </a:lnTo>
                <a:lnTo>
                  <a:pt x="1000887" y="1627441"/>
                </a:lnTo>
                <a:lnTo>
                  <a:pt x="1024890" y="1641144"/>
                </a:lnTo>
                <a:lnTo>
                  <a:pt x="1046861" y="1647024"/>
                </a:lnTo>
                <a:lnTo>
                  <a:pt x="1074801" y="1652892"/>
                </a:lnTo>
                <a:lnTo>
                  <a:pt x="1098804" y="1658772"/>
                </a:lnTo>
                <a:lnTo>
                  <a:pt x="1120775" y="1664652"/>
                </a:lnTo>
                <a:lnTo>
                  <a:pt x="1144651" y="1670519"/>
                </a:lnTo>
                <a:lnTo>
                  <a:pt x="1166749" y="1676400"/>
                </a:lnTo>
                <a:lnTo>
                  <a:pt x="1194689" y="1676400"/>
                </a:lnTo>
                <a:lnTo>
                  <a:pt x="1218692" y="1676400"/>
                </a:lnTo>
                <a:lnTo>
                  <a:pt x="1240663" y="1676400"/>
                </a:lnTo>
                <a:lnTo>
                  <a:pt x="1274572" y="1676400"/>
                </a:lnTo>
                <a:lnTo>
                  <a:pt x="1302512" y="1670519"/>
                </a:lnTo>
                <a:lnTo>
                  <a:pt x="1330452" y="1664652"/>
                </a:lnTo>
                <a:lnTo>
                  <a:pt x="1366520" y="1658772"/>
                </a:lnTo>
                <a:lnTo>
                  <a:pt x="1394460" y="1647024"/>
                </a:lnTo>
                <a:lnTo>
                  <a:pt x="1422400" y="1635277"/>
                </a:lnTo>
                <a:lnTo>
                  <a:pt x="1456308" y="1621561"/>
                </a:lnTo>
                <a:lnTo>
                  <a:pt x="1490345" y="1609813"/>
                </a:lnTo>
                <a:lnTo>
                  <a:pt x="1518285" y="1598066"/>
                </a:lnTo>
                <a:lnTo>
                  <a:pt x="1558289" y="1586306"/>
                </a:lnTo>
                <a:lnTo>
                  <a:pt x="1592199" y="1572602"/>
                </a:lnTo>
                <a:lnTo>
                  <a:pt x="1626108" y="1560855"/>
                </a:lnTo>
                <a:lnTo>
                  <a:pt x="1666113" y="1549107"/>
                </a:lnTo>
                <a:lnTo>
                  <a:pt x="1706118" y="1543227"/>
                </a:lnTo>
                <a:lnTo>
                  <a:pt x="1752092" y="1537347"/>
                </a:lnTo>
                <a:lnTo>
                  <a:pt x="1797939" y="1529524"/>
                </a:lnTo>
                <a:lnTo>
                  <a:pt x="1847977" y="1523644"/>
                </a:lnTo>
                <a:lnTo>
                  <a:pt x="1893824" y="1517764"/>
                </a:lnTo>
                <a:lnTo>
                  <a:pt x="1945767" y="1517764"/>
                </a:lnTo>
                <a:lnTo>
                  <a:pt x="1995805" y="1511896"/>
                </a:lnTo>
                <a:lnTo>
                  <a:pt x="2041652" y="1511896"/>
                </a:lnTo>
                <a:lnTo>
                  <a:pt x="2093595" y="1511896"/>
                </a:lnTo>
                <a:lnTo>
                  <a:pt x="2139569" y="1506016"/>
                </a:lnTo>
                <a:lnTo>
                  <a:pt x="2183511" y="1506016"/>
                </a:lnTo>
                <a:lnTo>
                  <a:pt x="2229485" y="1500136"/>
                </a:lnTo>
                <a:lnTo>
                  <a:pt x="2269490" y="1494269"/>
                </a:lnTo>
                <a:lnTo>
                  <a:pt x="2309368" y="1488389"/>
                </a:lnTo>
                <a:lnTo>
                  <a:pt x="2343404" y="1480553"/>
                </a:lnTo>
                <a:lnTo>
                  <a:pt x="2371344" y="1474685"/>
                </a:lnTo>
                <a:lnTo>
                  <a:pt x="2423287" y="1451178"/>
                </a:lnTo>
                <a:lnTo>
                  <a:pt x="2451227" y="1413967"/>
                </a:lnTo>
                <a:lnTo>
                  <a:pt x="2457196" y="1396352"/>
                </a:lnTo>
                <a:lnTo>
                  <a:pt x="2457196" y="1365008"/>
                </a:lnTo>
                <a:lnTo>
                  <a:pt x="2457196" y="1353261"/>
                </a:lnTo>
                <a:lnTo>
                  <a:pt x="2451227" y="1333677"/>
                </a:lnTo>
                <a:lnTo>
                  <a:pt x="2445258" y="1316050"/>
                </a:lnTo>
                <a:lnTo>
                  <a:pt x="2435225" y="1304302"/>
                </a:lnTo>
                <a:lnTo>
                  <a:pt x="2429256" y="1278839"/>
                </a:lnTo>
                <a:lnTo>
                  <a:pt x="2417318" y="1261211"/>
                </a:lnTo>
                <a:lnTo>
                  <a:pt x="2405253" y="1241628"/>
                </a:lnTo>
                <a:lnTo>
                  <a:pt x="2395347" y="1224000"/>
                </a:lnTo>
                <a:lnTo>
                  <a:pt x="2383282" y="1206385"/>
                </a:lnTo>
                <a:lnTo>
                  <a:pt x="2371344" y="1180922"/>
                </a:lnTo>
                <a:lnTo>
                  <a:pt x="2361311" y="1163294"/>
                </a:lnTo>
                <a:lnTo>
                  <a:pt x="2349373" y="1143711"/>
                </a:lnTo>
                <a:lnTo>
                  <a:pt x="2337308" y="1120216"/>
                </a:lnTo>
                <a:lnTo>
                  <a:pt x="2327402" y="1102588"/>
                </a:lnTo>
                <a:lnTo>
                  <a:pt x="2315337" y="1083005"/>
                </a:lnTo>
                <a:lnTo>
                  <a:pt x="2309368" y="1065377"/>
                </a:lnTo>
                <a:lnTo>
                  <a:pt x="2297430" y="1045794"/>
                </a:lnTo>
                <a:lnTo>
                  <a:pt x="2293366" y="1034034"/>
                </a:lnTo>
                <a:lnTo>
                  <a:pt x="2293366" y="1016419"/>
                </a:lnTo>
                <a:lnTo>
                  <a:pt x="2293366" y="1004658"/>
                </a:lnTo>
                <a:lnTo>
                  <a:pt x="2293366" y="985075"/>
                </a:lnTo>
                <a:lnTo>
                  <a:pt x="2293366" y="973328"/>
                </a:lnTo>
                <a:lnTo>
                  <a:pt x="2297430" y="961580"/>
                </a:lnTo>
                <a:lnTo>
                  <a:pt x="2309368" y="947864"/>
                </a:lnTo>
                <a:lnTo>
                  <a:pt x="2321433" y="941997"/>
                </a:lnTo>
                <a:lnTo>
                  <a:pt x="2331339" y="930249"/>
                </a:lnTo>
                <a:lnTo>
                  <a:pt x="2349373" y="924369"/>
                </a:lnTo>
                <a:lnTo>
                  <a:pt x="2367280" y="918489"/>
                </a:lnTo>
                <a:lnTo>
                  <a:pt x="2383282" y="912622"/>
                </a:lnTo>
                <a:lnTo>
                  <a:pt x="2401316" y="906741"/>
                </a:lnTo>
                <a:lnTo>
                  <a:pt x="2423287" y="898906"/>
                </a:lnTo>
                <a:lnTo>
                  <a:pt x="2441194" y="887158"/>
                </a:lnTo>
                <a:lnTo>
                  <a:pt x="2463292" y="881278"/>
                </a:lnTo>
                <a:lnTo>
                  <a:pt x="2479167" y="875411"/>
                </a:lnTo>
                <a:lnTo>
                  <a:pt x="2503170" y="869530"/>
                </a:lnTo>
                <a:lnTo>
                  <a:pt x="2519172" y="857758"/>
                </a:lnTo>
                <a:lnTo>
                  <a:pt x="2543175" y="850011"/>
                </a:lnTo>
                <a:lnTo>
                  <a:pt x="2559177" y="838200"/>
                </a:lnTo>
                <a:lnTo>
                  <a:pt x="2577084" y="826388"/>
                </a:lnTo>
                <a:lnTo>
                  <a:pt x="2617089" y="789178"/>
                </a:lnTo>
                <a:lnTo>
                  <a:pt x="2645029" y="728472"/>
                </a:lnTo>
                <a:lnTo>
                  <a:pt x="2656967" y="691261"/>
                </a:lnTo>
                <a:lnTo>
                  <a:pt x="2667000" y="610997"/>
                </a:lnTo>
                <a:lnTo>
                  <a:pt x="2667000" y="575818"/>
                </a:lnTo>
                <a:lnTo>
                  <a:pt x="2663063" y="532638"/>
                </a:lnTo>
                <a:lnTo>
                  <a:pt x="2650998" y="495426"/>
                </a:lnTo>
                <a:lnTo>
                  <a:pt x="2639060" y="452374"/>
                </a:lnTo>
                <a:lnTo>
                  <a:pt x="2626995" y="415163"/>
                </a:lnTo>
                <a:lnTo>
                  <a:pt x="2611120" y="379983"/>
                </a:lnTo>
                <a:lnTo>
                  <a:pt x="2589149" y="348614"/>
                </a:lnTo>
                <a:lnTo>
                  <a:pt x="2571115" y="317245"/>
                </a:lnTo>
                <a:lnTo>
                  <a:pt x="2543175" y="293750"/>
                </a:lnTo>
                <a:lnTo>
                  <a:pt x="2519172" y="268350"/>
                </a:lnTo>
                <a:lnTo>
                  <a:pt x="2491232" y="256539"/>
                </a:lnTo>
                <a:lnTo>
                  <a:pt x="2457196" y="244856"/>
                </a:lnTo>
                <a:lnTo>
                  <a:pt x="2435225" y="238887"/>
                </a:lnTo>
                <a:lnTo>
                  <a:pt x="2411349" y="238887"/>
                </a:lnTo>
                <a:lnTo>
                  <a:pt x="2383282" y="238887"/>
                </a:lnTo>
                <a:lnTo>
                  <a:pt x="2361311" y="244856"/>
                </a:lnTo>
                <a:lnTo>
                  <a:pt x="2331339" y="250698"/>
                </a:lnTo>
                <a:lnTo>
                  <a:pt x="2303399" y="256539"/>
                </a:lnTo>
                <a:lnTo>
                  <a:pt x="2281428" y="268350"/>
                </a:lnTo>
                <a:lnTo>
                  <a:pt x="2253488" y="274193"/>
                </a:lnTo>
                <a:lnTo>
                  <a:pt x="2223516" y="287908"/>
                </a:lnTo>
                <a:lnTo>
                  <a:pt x="2195576" y="299593"/>
                </a:lnTo>
                <a:lnTo>
                  <a:pt x="2167509" y="311404"/>
                </a:lnTo>
                <a:lnTo>
                  <a:pt x="2143633" y="323088"/>
                </a:lnTo>
                <a:lnTo>
                  <a:pt x="2115566" y="336804"/>
                </a:lnTo>
                <a:lnTo>
                  <a:pt x="2087626" y="342773"/>
                </a:lnTo>
                <a:lnTo>
                  <a:pt x="2065655" y="348614"/>
                </a:lnTo>
                <a:lnTo>
                  <a:pt x="2035683" y="360299"/>
                </a:lnTo>
                <a:lnTo>
                  <a:pt x="2013712" y="360299"/>
                </a:lnTo>
                <a:lnTo>
                  <a:pt x="1991741" y="366268"/>
                </a:lnTo>
                <a:lnTo>
                  <a:pt x="1961769" y="360299"/>
                </a:lnTo>
                <a:lnTo>
                  <a:pt x="1939798" y="360299"/>
                </a:lnTo>
                <a:lnTo>
                  <a:pt x="1917827" y="348614"/>
                </a:lnTo>
                <a:lnTo>
                  <a:pt x="1893824" y="336804"/>
                </a:lnTo>
                <a:lnTo>
                  <a:pt x="1871852" y="323088"/>
                </a:lnTo>
                <a:lnTo>
                  <a:pt x="1826006" y="293750"/>
                </a:lnTo>
                <a:lnTo>
                  <a:pt x="1780032" y="250698"/>
                </a:lnTo>
                <a:lnTo>
                  <a:pt x="1764030" y="233044"/>
                </a:lnTo>
                <a:lnTo>
                  <a:pt x="1740027" y="207644"/>
                </a:lnTo>
                <a:lnTo>
                  <a:pt x="1718056" y="189992"/>
                </a:lnTo>
                <a:lnTo>
                  <a:pt x="1696085" y="164464"/>
                </a:lnTo>
                <a:lnTo>
                  <a:pt x="1672082" y="146938"/>
                </a:lnTo>
                <a:lnTo>
                  <a:pt x="1650111" y="121412"/>
                </a:lnTo>
                <a:lnTo>
                  <a:pt x="1622170" y="103758"/>
                </a:lnTo>
                <a:lnTo>
                  <a:pt x="1598168" y="86106"/>
                </a:lnTo>
                <a:lnTo>
                  <a:pt x="1542288" y="54863"/>
                </a:lnTo>
                <a:lnTo>
                  <a:pt x="1478280" y="37211"/>
                </a:lnTo>
                <a:lnTo>
                  <a:pt x="1416431" y="17652"/>
                </a:lnTo>
                <a:lnTo>
                  <a:pt x="1348486" y="5842"/>
                </a:lnTo>
                <a:lnTo>
                  <a:pt x="1280541" y="0"/>
                </a:lnTo>
                <a:lnTo>
                  <a:pt x="1212596" y="0"/>
                </a:lnTo>
                <a:lnTo>
                  <a:pt x="1138682" y="0"/>
                </a:lnTo>
                <a:lnTo>
                  <a:pt x="1070737" y="5842"/>
                </a:lnTo>
                <a:lnTo>
                  <a:pt x="1006856" y="17652"/>
                </a:lnTo>
                <a:lnTo>
                  <a:pt x="944930" y="23494"/>
                </a:lnTo>
                <a:lnTo>
                  <a:pt x="883005" y="37211"/>
                </a:lnTo>
                <a:lnTo>
                  <a:pt x="831062" y="49022"/>
                </a:lnTo>
                <a:lnTo>
                  <a:pt x="779119" y="60706"/>
                </a:lnTo>
                <a:lnTo>
                  <a:pt x="739165" y="72517"/>
                </a:lnTo>
                <a:lnTo>
                  <a:pt x="705205" y="78358"/>
                </a:lnTo>
                <a:lnTo>
                  <a:pt x="677240" y="861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600" y="2387600"/>
            <a:ext cx="690880" cy="292100"/>
          </a:xfrm>
          <a:custGeom>
            <a:avLst/>
            <a:gdLst/>
            <a:ahLst/>
            <a:cxnLst/>
            <a:rect l="l" t="t" r="r" b="b"/>
            <a:pathLst>
              <a:path w="690880" h="292100">
                <a:moveTo>
                  <a:pt x="0" y="292100"/>
                </a:moveTo>
                <a:lnTo>
                  <a:pt x="690562" y="292100"/>
                </a:lnTo>
                <a:lnTo>
                  <a:pt x="69056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2387600"/>
            <a:ext cx="690880" cy="292100"/>
          </a:xfrm>
          <a:custGeom>
            <a:avLst/>
            <a:gdLst/>
            <a:ahLst/>
            <a:cxnLst/>
            <a:rect l="l" t="t" r="r" b="b"/>
            <a:pathLst>
              <a:path w="690880" h="292100">
                <a:moveTo>
                  <a:pt x="0" y="292100"/>
                </a:moveTo>
                <a:lnTo>
                  <a:pt x="690562" y="292100"/>
                </a:lnTo>
                <a:lnTo>
                  <a:pt x="69056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7544" y="2368295"/>
            <a:ext cx="508634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01284" y="2400300"/>
            <a:ext cx="2994660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91402" y="2560065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01284" y="3694176"/>
            <a:ext cx="2994660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9200" y="3855466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Intension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01284" y="5143500"/>
            <a:ext cx="2994660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81673" y="5303520"/>
            <a:ext cx="183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9223" y="2655823"/>
            <a:ext cx="200278" cy="200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5726" y="2770123"/>
            <a:ext cx="2395855" cy="33655"/>
          </a:xfrm>
          <a:custGeom>
            <a:avLst/>
            <a:gdLst/>
            <a:ahLst/>
            <a:cxnLst/>
            <a:rect l="l" t="t" r="r" b="b"/>
            <a:pathLst>
              <a:path w="2395854" h="33655">
                <a:moveTo>
                  <a:pt x="0" y="0"/>
                </a:moveTo>
                <a:lnTo>
                  <a:pt x="2395474" y="334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5726" y="5513451"/>
            <a:ext cx="2395855" cy="33655"/>
          </a:xfrm>
          <a:custGeom>
            <a:avLst/>
            <a:gdLst/>
            <a:ahLst/>
            <a:cxnLst/>
            <a:rect l="l" t="t" r="r" b="b"/>
            <a:pathLst>
              <a:path w="2395854" h="33654">
                <a:moveTo>
                  <a:pt x="0" y="0"/>
                </a:moveTo>
                <a:lnTo>
                  <a:pt x="2395474" y="3327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48326" y="4065523"/>
            <a:ext cx="643255" cy="11430"/>
          </a:xfrm>
          <a:custGeom>
            <a:avLst/>
            <a:gdLst/>
            <a:ahLst/>
            <a:cxnLst/>
            <a:rect l="l" t="t" r="r" b="b"/>
            <a:pathLst>
              <a:path w="643254" h="11429">
                <a:moveTo>
                  <a:pt x="0" y="0"/>
                </a:moveTo>
                <a:lnTo>
                  <a:pt x="642874" y="11175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23542" y="5471667"/>
            <a:ext cx="42925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Sale-3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13941" y="4938267"/>
            <a:ext cx="42925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Sale-1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739" y="5711444"/>
            <a:ext cx="42925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Sale-2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27472" y="3962272"/>
            <a:ext cx="200405" cy="200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6397" y="5399023"/>
            <a:ext cx="200405" cy="200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944" y="83312"/>
            <a:ext cx="5572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Domain </a:t>
            </a:r>
            <a:r>
              <a:rPr b="0" spc="-195" dirty="0">
                <a:latin typeface="Arial"/>
                <a:cs typeface="Arial"/>
              </a:rPr>
              <a:t>Concepts </a:t>
            </a:r>
            <a:r>
              <a:rPr sz="2400" b="0" spc="-114" dirty="0">
                <a:latin typeface="Arial"/>
                <a:cs typeface="Arial"/>
              </a:rPr>
              <a:t>(Conceptual</a:t>
            </a:r>
            <a:r>
              <a:rPr sz="2400" b="0" spc="-70" dirty="0">
                <a:latin typeface="Arial"/>
                <a:cs typeface="Arial"/>
              </a:rPr>
              <a:t> </a:t>
            </a:r>
            <a:r>
              <a:rPr sz="2400" b="0" spc="-204" dirty="0">
                <a:latin typeface="Arial"/>
                <a:cs typeface="Arial"/>
              </a:rPr>
              <a:t>Classes)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752" y="971041"/>
            <a:ext cx="76974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Symbol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  <a:p>
            <a:pPr marL="177800" indent="-1651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Intention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represents one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card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poker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deck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rank (2..14)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suit</a:t>
            </a:r>
            <a:endParaRPr sz="1800">
              <a:latin typeface="Arial"/>
              <a:cs typeface="Arial"/>
            </a:endParaRPr>
          </a:p>
          <a:p>
            <a:pPr marL="177800" indent="-1651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Extension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333688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30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2333688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30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025" y="3052698"/>
            <a:ext cx="449580" cy="292100"/>
          </a:xfrm>
          <a:custGeom>
            <a:avLst/>
            <a:gdLst/>
            <a:ahLst/>
            <a:cxnLst/>
            <a:rect l="l" t="t" r="r" b="b"/>
            <a:pathLst>
              <a:path w="449580" h="292100">
                <a:moveTo>
                  <a:pt x="0" y="292100"/>
                </a:moveTo>
                <a:lnTo>
                  <a:pt x="449262" y="292100"/>
                </a:lnTo>
                <a:lnTo>
                  <a:pt x="44926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6152" y="3069103"/>
            <a:ext cx="4432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2843212"/>
            <a:ext cx="2386330" cy="738505"/>
          </a:xfrm>
          <a:custGeom>
            <a:avLst/>
            <a:gdLst/>
            <a:ahLst/>
            <a:cxnLst/>
            <a:rect l="l" t="t" r="r" b="b"/>
            <a:pathLst>
              <a:path w="2386330" h="738504">
                <a:moveTo>
                  <a:pt x="0" y="738187"/>
                </a:moveTo>
                <a:lnTo>
                  <a:pt x="2386076" y="738187"/>
                </a:lnTo>
                <a:lnTo>
                  <a:pt x="2386076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2843212"/>
            <a:ext cx="2386330" cy="738505"/>
          </a:xfrm>
          <a:custGeom>
            <a:avLst/>
            <a:gdLst/>
            <a:ahLst/>
            <a:cxnLst/>
            <a:rect l="l" t="t" r="r" b="b"/>
            <a:pathLst>
              <a:path w="2386330" h="738504">
                <a:moveTo>
                  <a:pt x="0" y="738187"/>
                </a:moveTo>
                <a:lnTo>
                  <a:pt x="2386076" y="738187"/>
                </a:lnTo>
                <a:lnTo>
                  <a:pt x="2386076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750" y="2952750"/>
            <a:ext cx="476250" cy="584200"/>
          </a:xfrm>
          <a:custGeom>
            <a:avLst/>
            <a:gdLst/>
            <a:ahLst/>
            <a:cxnLst/>
            <a:rect l="l" t="t" r="r" b="b"/>
            <a:pathLst>
              <a:path w="476250" h="584200">
                <a:moveTo>
                  <a:pt x="0" y="584200"/>
                </a:moveTo>
                <a:lnTo>
                  <a:pt x="476250" y="584200"/>
                </a:lnTo>
                <a:lnTo>
                  <a:pt x="47625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750" y="2952750"/>
            <a:ext cx="476250" cy="584200"/>
          </a:xfrm>
          <a:custGeom>
            <a:avLst/>
            <a:gdLst/>
            <a:ahLst/>
            <a:cxnLst/>
            <a:rect l="l" t="t" r="r" b="b"/>
            <a:pathLst>
              <a:path w="476250" h="584200">
                <a:moveTo>
                  <a:pt x="0" y="584200"/>
                </a:moveTo>
                <a:lnTo>
                  <a:pt x="476250" y="584200"/>
                </a:lnTo>
                <a:lnTo>
                  <a:pt x="47625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0050" y="2933445"/>
            <a:ext cx="4953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rank  suit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757612"/>
            <a:ext cx="4572000" cy="738505"/>
          </a:xfrm>
          <a:custGeom>
            <a:avLst/>
            <a:gdLst/>
            <a:ahLst/>
            <a:cxnLst/>
            <a:rect l="l" t="t" r="r" b="b"/>
            <a:pathLst>
              <a:path w="4572000" h="738504">
                <a:moveTo>
                  <a:pt x="0" y="738187"/>
                </a:moveTo>
                <a:lnTo>
                  <a:pt x="4572000" y="738187"/>
                </a:lnTo>
                <a:lnTo>
                  <a:pt x="4572000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3757612"/>
            <a:ext cx="4572000" cy="738505"/>
          </a:xfrm>
          <a:custGeom>
            <a:avLst/>
            <a:gdLst/>
            <a:ahLst/>
            <a:cxnLst/>
            <a:rect l="l" t="t" r="r" b="b"/>
            <a:pathLst>
              <a:path w="4572000" h="738504">
                <a:moveTo>
                  <a:pt x="0" y="738187"/>
                </a:moveTo>
                <a:lnTo>
                  <a:pt x="4572000" y="738187"/>
                </a:lnTo>
                <a:lnTo>
                  <a:pt x="4572000" y="0"/>
                </a:lnTo>
                <a:lnTo>
                  <a:pt x="0" y="0"/>
                </a:lnTo>
                <a:lnTo>
                  <a:pt x="0" y="7381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3784854"/>
            <a:ext cx="387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card represents one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enities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make up a hand in a poker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47244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1280541" y="0"/>
                </a:moveTo>
                <a:lnTo>
                  <a:pt x="1138682" y="0"/>
                </a:lnTo>
                <a:lnTo>
                  <a:pt x="1070737" y="5842"/>
                </a:lnTo>
                <a:lnTo>
                  <a:pt x="1006856" y="17652"/>
                </a:lnTo>
                <a:lnTo>
                  <a:pt x="944930" y="23494"/>
                </a:lnTo>
                <a:lnTo>
                  <a:pt x="779119" y="60706"/>
                </a:lnTo>
                <a:lnTo>
                  <a:pt x="739165" y="72517"/>
                </a:lnTo>
                <a:lnTo>
                  <a:pt x="705205" y="78358"/>
                </a:lnTo>
                <a:lnTo>
                  <a:pt x="677240" y="86106"/>
                </a:lnTo>
                <a:lnTo>
                  <a:pt x="649274" y="135127"/>
                </a:lnTo>
                <a:lnTo>
                  <a:pt x="621296" y="176275"/>
                </a:lnTo>
                <a:lnTo>
                  <a:pt x="591337" y="225170"/>
                </a:lnTo>
                <a:lnTo>
                  <a:pt x="547382" y="323088"/>
                </a:lnTo>
                <a:lnTo>
                  <a:pt x="517423" y="372110"/>
                </a:lnTo>
                <a:lnTo>
                  <a:pt x="495439" y="423037"/>
                </a:lnTo>
                <a:lnTo>
                  <a:pt x="473468" y="471931"/>
                </a:lnTo>
                <a:lnTo>
                  <a:pt x="443496" y="520953"/>
                </a:lnTo>
                <a:lnTo>
                  <a:pt x="415531" y="562102"/>
                </a:lnTo>
                <a:lnTo>
                  <a:pt x="381571" y="610997"/>
                </a:lnTo>
                <a:lnTo>
                  <a:pt x="341617" y="654050"/>
                </a:lnTo>
                <a:lnTo>
                  <a:pt x="301663" y="691261"/>
                </a:lnTo>
                <a:lnTo>
                  <a:pt x="279679" y="708913"/>
                </a:lnTo>
                <a:lnTo>
                  <a:pt x="255714" y="728472"/>
                </a:lnTo>
                <a:lnTo>
                  <a:pt x="233730" y="746125"/>
                </a:lnTo>
                <a:lnTo>
                  <a:pt x="211759" y="765683"/>
                </a:lnTo>
                <a:lnTo>
                  <a:pt x="187794" y="783336"/>
                </a:lnTo>
                <a:lnTo>
                  <a:pt x="159816" y="795147"/>
                </a:lnTo>
                <a:lnTo>
                  <a:pt x="137845" y="814705"/>
                </a:lnTo>
                <a:lnTo>
                  <a:pt x="113868" y="826388"/>
                </a:lnTo>
                <a:lnTo>
                  <a:pt x="97891" y="844041"/>
                </a:lnTo>
                <a:lnTo>
                  <a:pt x="73914" y="857758"/>
                </a:lnTo>
                <a:lnTo>
                  <a:pt x="57937" y="869530"/>
                </a:lnTo>
                <a:lnTo>
                  <a:pt x="39954" y="887158"/>
                </a:lnTo>
                <a:lnTo>
                  <a:pt x="29971" y="898906"/>
                </a:lnTo>
                <a:lnTo>
                  <a:pt x="17983" y="912622"/>
                </a:lnTo>
                <a:lnTo>
                  <a:pt x="5994" y="930249"/>
                </a:lnTo>
                <a:lnTo>
                  <a:pt x="0" y="941997"/>
                </a:lnTo>
                <a:lnTo>
                  <a:pt x="0" y="973328"/>
                </a:lnTo>
                <a:lnTo>
                  <a:pt x="5994" y="985075"/>
                </a:lnTo>
                <a:lnTo>
                  <a:pt x="17983" y="996835"/>
                </a:lnTo>
                <a:lnTo>
                  <a:pt x="29971" y="1010538"/>
                </a:lnTo>
                <a:lnTo>
                  <a:pt x="39954" y="1022286"/>
                </a:lnTo>
                <a:lnTo>
                  <a:pt x="57937" y="1034034"/>
                </a:lnTo>
                <a:lnTo>
                  <a:pt x="73914" y="1045794"/>
                </a:lnTo>
                <a:lnTo>
                  <a:pt x="91897" y="1065377"/>
                </a:lnTo>
                <a:lnTo>
                  <a:pt x="113868" y="1077125"/>
                </a:lnTo>
                <a:lnTo>
                  <a:pt x="137845" y="1088872"/>
                </a:lnTo>
                <a:lnTo>
                  <a:pt x="159816" y="1102588"/>
                </a:lnTo>
                <a:lnTo>
                  <a:pt x="181800" y="1114336"/>
                </a:lnTo>
                <a:lnTo>
                  <a:pt x="205765" y="1131963"/>
                </a:lnTo>
                <a:lnTo>
                  <a:pt x="233730" y="1143711"/>
                </a:lnTo>
                <a:lnTo>
                  <a:pt x="255714" y="1157414"/>
                </a:lnTo>
                <a:lnTo>
                  <a:pt x="285673" y="1169174"/>
                </a:lnTo>
                <a:lnTo>
                  <a:pt x="307657" y="1186802"/>
                </a:lnTo>
                <a:lnTo>
                  <a:pt x="359600" y="1212253"/>
                </a:lnTo>
                <a:lnTo>
                  <a:pt x="421525" y="1249464"/>
                </a:lnTo>
                <a:lnTo>
                  <a:pt x="473468" y="1284719"/>
                </a:lnTo>
                <a:lnTo>
                  <a:pt x="523405" y="1316050"/>
                </a:lnTo>
                <a:lnTo>
                  <a:pt x="575348" y="1353261"/>
                </a:lnTo>
                <a:lnTo>
                  <a:pt x="615302" y="1382636"/>
                </a:lnTo>
                <a:lnTo>
                  <a:pt x="661250" y="1413967"/>
                </a:lnTo>
                <a:lnTo>
                  <a:pt x="701205" y="1445310"/>
                </a:lnTo>
                <a:lnTo>
                  <a:pt x="739165" y="1474685"/>
                </a:lnTo>
                <a:lnTo>
                  <a:pt x="819073" y="1537347"/>
                </a:lnTo>
                <a:lnTo>
                  <a:pt x="865022" y="1560855"/>
                </a:lnTo>
                <a:lnTo>
                  <a:pt x="910971" y="1586306"/>
                </a:lnTo>
                <a:lnTo>
                  <a:pt x="960920" y="1609813"/>
                </a:lnTo>
                <a:lnTo>
                  <a:pt x="978916" y="1621561"/>
                </a:lnTo>
                <a:lnTo>
                  <a:pt x="1000887" y="1627441"/>
                </a:lnTo>
                <a:lnTo>
                  <a:pt x="1024890" y="1641144"/>
                </a:lnTo>
                <a:lnTo>
                  <a:pt x="1046861" y="1647024"/>
                </a:lnTo>
                <a:lnTo>
                  <a:pt x="1074801" y="1652892"/>
                </a:lnTo>
                <a:lnTo>
                  <a:pt x="1098804" y="1658772"/>
                </a:lnTo>
                <a:lnTo>
                  <a:pt x="1120775" y="1664652"/>
                </a:lnTo>
                <a:lnTo>
                  <a:pt x="1144651" y="1670519"/>
                </a:lnTo>
                <a:lnTo>
                  <a:pt x="1166749" y="1676400"/>
                </a:lnTo>
                <a:lnTo>
                  <a:pt x="1274572" y="1676400"/>
                </a:lnTo>
                <a:lnTo>
                  <a:pt x="1330452" y="1664652"/>
                </a:lnTo>
                <a:lnTo>
                  <a:pt x="1366520" y="1658772"/>
                </a:lnTo>
                <a:lnTo>
                  <a:pt x="1422400" y="1635277"/>
                </a:lnTo>
                <a:lnTo>
                  <a:pt x="1456308" y="1621561"/>
                </a:lnTo>
                <a:lnTo>
                  <a:pt x="1490345" y="1609813"/>
                </a:lnTo>
                <a:lnTo>
                  <a:pt x="1518285" y="1598066"/>
                </a:lnTo>
                <a:lnTo>
                  <a:pt x="1558289" y="1586306"/>
                </a:lnTo>
                <a:lnTo>
                  <a:pt x="1592199" y="1572602"/>
                </a:lnTo>
                <a:lnTo>
                  <a:pt x="1626108" y="1560855"/>
                </a:lnTo>
                <a:lnTo>
                  <a:pt x="1666113" y="1549107"/>
                </a:lnTo>
                <a:lnTo>
                  <a:pt x="1706118" y="1543227"/>
                </a:lnTo>
                <a:lnTo>
                  <a:pt x="1752092" y="1537347"/>
                </a:lnTo>
                <a:lnTo>
                  <a:pt x="1797939" y="1529524"/>
                </a:lnTo>
                <a:lnTo>
                  <a:pt x="1847977" y="1523644"/>
                </a:lnTo>
                <a:lnTo>
                  <a:pt x="1893824" y="1517764"/>
                </a:lnTo>
                <a:lnTo>
                  <a:pt x="1945767" y="1517764"/>
                </a:lnTo>
                <a:lnTo>
                  <a:pt x="1995805" y="1511896"/>
                </a:lnTo>
                <a:lnTo>
                  <a:pt x="2093595" y="1511896"/>
                </a:lnTo>
                <a:lnTo>
                  <a:pt x="2139569" y="1506016"/>
                </a:lnTo>
                <a:lnTo>
                  <a:pt x="2183511" y="1506016"/>
                </a:lnTo>
                <a:lnTo>
                  <a:pt x="2229485" y="1500136"/>
                </a:lnTo>
                <a:lnTo>
                  <a:pt x="2309368" y="1488389"/>
                </a:lnTo>
                <a:lnTo>
                  <a:pt x="2343404" y="1480553"/>
                </a:lnTo>
                <a:lnTo>
                  <a:pt x="2371344" y="1474685"/>
                </a:lnTo>
                <a:lnTo>
                  <a:pt x="2423287" y="1451178"/>
                </a:lnTo>
                <a:lnTo>
                  <a:pt x="2451227" y="1413967"/>
                </a:lnTo>
                <a:lnTo>
                  <a:pt x="2457196" y="1396352"/>
                </a:lnTo>
                <a:lnTo>
                  <a:pt x="2457196" y="1353261"/>
                </a:lnTo>
                <a:lnTo>
                  <a:pt x="2451227" y="1333677"/>
                </a:lnTo>
                <a:lnTo>
                  <a:pt x="2445258" y="1316050"/>
                </a:lnTo>
                <a:lnTo>
                  <a:pt x="2435225" y="1304302"/>
                </a:lnTo>
                <a:lnTo>
                  <a:pt x="2429256" y="1278839"/>
                </a:lnTo>
                <a:lnTo>
                  <a:pt x="2417318" y="1261211"/>
                </a:lnTo>
                <a:lnTo>
                  <a:pt x="2405253" y="1241628"/>
                </a:lnTo>
                <a:lnTo>
                  <a:pt x="2395347" y="1224000"/>
                </a:lnTo>
                <a:lnTo>
                  <a:pt x="2383282" y="1206385"/>
                </a:lnTo>
                <a:lnTo>
                  <a:pt x="2371344" y="1180922"/>
                </a:lnTo>
                <a:lnTo>
                  <a:pt x="2361311" y="1163294"/>
                </a:lnTo>
                <a:lnTo>
                  <a:pt x="2349373" y="1143711"/>
                </a:lnTo>
                <a:lnTo>
                  <a:pt x="2337308" y="1120216"/>
                </a:lnTo>
                <a:lnTo>
                  <a:pt x="2327402" y="1102588"/>
                </a:lnTo>
                <a:lnTo>
                  <a:pt x="2315337" y="1083005"/>
                </a:lnTo>
                <a:lnTo>
                  <a:pt x="2309368" y="1065377"/>
                </a:lnTo>
                <a:lnTo>
                  <a:pt x="2297430" y="1045794"/>
                </a:lnTo>
                <a:lnTo>
                  <a:pt x="2293366" y="1034034"/>
                </a:lnTo>
                <a:lnTo>
                  <a:pt x="2293366" y="973328"/>
                </a:lnTo>
                <a:lnTo>
                  <a:pt x="2297430" y="961580"/>
                </a:lnTo>
                <a:lnTo>
                  <a:pt x="2309368" y="947864"/>
                </a:lnTo>
                <a:lnTo>
                  <a:pt x="2321433" y="941997"/>
                </a:lnTo>
                <a:lnTo>
                  <a:pt x="2331339" y="930249"/>
                </a:lnTo>
                <a:lnTo>
                  <a:pt x="2367280" y="918489"/>
                </a:lnTo>
                <a:lnTo>
                  <a:pt x="2383282" y="912622"/>
                </a:lnTo>
                <a:lnTo>
                  <a:pt x="2401316" y="906741"/>
                </a:lnTo>
                <a:lnTo>
                  <a:pt x="2423287" y="898906"/>
                </a:lnTo>
                <a:lnTo>
                  <a:pt x="2441194" y="887158"/>
                </a:lnTo>
                <a:lnTo>
                  <a:pt x="2463292" y="881278"/>
                </a:lnTo>
                <a:lnTo>
                  <a:pt x="2479167" y="875411"/>
                </a:lnTo>
                <a:lnTo>
                  <a:pt x="2503170" y="869530"/>
                </a:lnTo>
                <a:lnTo>
                  <a:pt x="2519172" y="857758"/>
                </a:lnTo>
                <a:lnTo>
                  <a:pt x="2543175" y="850011"/>
                </a:lnTo>
                <a:lnTo>
                  <a:pt x="2559177" y="838200"/>
                </a:lnTo>
                <a:lnTo>
                  <a:pt x="2577084" y="826388"/>
                </a:lnTo>
                <a:lnTo>
                  <a:pt x="2617089" y="789178"/>
                </a:lnTo>
                <a:lnTo>
                  <a:pt x="2645029" y="728472"/>
                </a:lnTo>
                <a:lnTo>
                  <a:pt x="2656967" y="691261"/>
                </a:lnTo>
                <a:lnTo>
                  <a:pt x="2667000" y="610997"/>
                </a:lnTo>
                <a:lnTo>
                  <a:pt x="2667000" y="575818"/>
                </a:lnTo>
                <a:lnTo>
                  <a:pt x="2663063" y="532638"/>
                </a:lnTo>
                <a:lnTo>
                  <a:pt x="2650998" y="495426"/>
                </a:lnTo>
                <a:lnTo>
                  <a:pt x="2639060" y="452374"/>
                </a:lnTo>
                <a:lnTo>
                  <a:pt x="2626995" y="415163"/>
                </a:lnTo>
                <a:lnTo>
                  <a:pt x="2611120" y="379983"/>
                </a:lnTo>
                <a:lnTo>
                  <a:pt x="2601513" y="366268"/>
                </a:lnTo>
                <a:lnTo>
                  <a:pt x="1991741" y="366268"/>
                </a:lnTo>
                <a:lnTo>
                  <a:pt x="1961769" y="360299"/>
                </a:lnTo>
                <a:lnTo>
                  <a:pt x="1939798" y="360299"/>
                </a:lnTo>
                <a:lnTo>
                  <a:pt x="1917827" y="348614"/>
                </a:lnTo>
                <a:lnTo>
                  <a:pt x="1893824" y="336804"/>
                </a:lnTo>
                <a:lnTo>
                  <a:pt x="1871852" y="323088"/>
                </a:lnTo>
                <a:lnTo>
                  <a:pt x="1847977" y="311404"/>
                </a:lnTo>
                <a:lnTo>
                  <a:pt x="1826006" y="293750"/>
                </a:lnTo>
                <a:lnTo>
                  <a:pt x="1803908" y="274193"/>
                </a:lnTo>
                <a:lnTo>
                  <a:pt x="1780032" y="250698"/>
                </a:lnTo>
                <a:lnTo>
                  <a:pt x="1764030" y="233044"/>
                </a:lnTo>
                <a:lnTo>
                  <a:pt x="1740027" y="207644"/>
                </a:lnTo>
                <a:lnTo>
                  <a:pt x="1718056" y="189992"/>
                </a:lnTo>
                <a:lnTo>
                  <a:pt x="1696085" y="164464"/>
                </a:lnTo>
                <a:lnTo>
                  <a:pt x="1672082" y="146938"/>
                </a:lnTo>
                <a:lnTo>
                  <a:pt x="1650111" y="121412"/>
                </a:lnTo>
                <a:lnTo>
                  <a:pt x="1622170" y="103758"/>
                </a:lnTo>
                <a:lnTo>
                  <a:pt x="1598168" y="86106"/>
                </a:lnTo>
                <a:lnTo>
                  <a:pt x="1542288" y="54863"/>
                </a:lnTo>
                <a:lnTo>
                  <a:pt x="1478280" y="37211"/>
                </a:lnTo>
                <a:lnTo>
                  <a:pt x="1416431" y="17652"/>
                </a:lnTo>
                <a:lnTo>
                  <a:pt x="1348486" y="5842"/>
                </a:lnTo>
                <a:lnTo>
                  <a:pt x="1280541" y="0"/>
                </a:lnTo>
                <a:close/>
              </a:path>
              <a:path w="2667000" h="1676400">
                <a:moveTo>
                  <a:pt x="2435225" y="238887"/>
                </a:moveTo>
                <a:lnTo>
                  <a:pt x="2383282" y="238887"/>
                </a:lnTo>
                <a:lnTo>
                  <a:pt x="2361311" y="244856"/>
                </a:lnTo>
                <a:lnTo>
                  <a:pt x="2331339" y="250698"/>
                </a:lnTo>
                <a:lnTo>
                  <a:pt x="2303399" y="256539"/>
                </a:lnTo>
                <a:lnTo>
                  <a:pt x="2281428" y="268350"/>
                </a:lnTo>
                <a:lnTo>
                  <a:pt x="2253488" y="274193"/>
                </a:lnTo>
                <a:lnTo>
                  <a:pt x="2223516" y="287908"/>
                </a:lnTo>
                <a:lnTo>
                  <a:pt x="2167509" y="311404"/>
                </a:lnTo>
                <a:lnTo>
                  <a:pt x="2115566" y="336804"/>
                </a:lnTo>
                <a:lnTo>
                  <a:pt x="2087626" y="342773"/>
                </a:lnTo>
                <a:lnTo>
                  <a:pt x="2065655" y="348614"/>
                </a:lnTo>
                <a:lnTo>
                  <a:pt x="2035683" y="360299"/>
                </a:lnTo>
                <a:lnTo>
                  <a:pt x="2013712" y="360299"/>
                </a:lnTo>
                <a:lnTo>
                  <a:pt x="1991741" y="366268"/>
                </a:lnTo>
                <a:lnTo>
                  <a:pt x="2601513" y="366268"/>
                </a:lnTo>
                <a:lnTo>
                  <a:pt x="2589149" y="348614"/>
                </a:lnTo>
                <a:lnTo>
                  <a:pt x="2571115" y="317245"/>
                </a:lnTo>
                <a:lnTo>
                  <a:pt x="2543175" y="293750"/>
                </a:lnTo>
                <a:lnTo>
                  <a:pt x="2519172" y="268350"/>
                </a:lnTo>
                <a:lnTo>
                  <a:pt x="2491232" y="256539"/>
                </a:lnTo>
                <a:lnTo>
                  <a:pt x="2457196" y="244856"/>
                </a:lnTo>
                <a:lnTo>
                  <a:pt x="2435225" y="238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47244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677240" y="86106"/>
                </a:moveTo>
                <a:lnTo>
                  <a:pt x="649274" y="135127"/>
                </a:lnTo>
                <a:lnTo>
                  <a:pt x="621296" y="176275"/>
                </a:lnTo>
                <a:lnTo>
                  <a:pt x="591337" y="225170"/>
                </a:lnTo>
                <a:lnTo>
                  <a:pt x="569353" y="274193"/>
                </a:lnTo>
                <a:lnTo>
                  <a:pt x="547382" y="323088"/>
                </a:lnTo>
                <a:lnTo>
                  <a:pt x="517423" y="372110"/>
                </a:lnTo>
                <a:lnTo>
                  <a:pt x="495439" y="423037"/>
                </a:lnTo>
                <a:lnTo>
                  <a:pt x="473468" y="471931"/>
                </a:lnTo>
                <a:lnTo>
                  <a:pt x="443496" y="520953"/>
                </a:lnTo>
                <a:lnTo>
                  <a:pt x="415531" y="562102"/>
                </a:lnTo>
                <a:lnTo>
                  <a:pt x="381571" y="610997"/>
                </a:lnTo>
                <a:lnTo>
                  <a:pt x="341617" y="654050"/>
                </a:lnTo>
                <a:lnTo>
                  <a:pt x="301663" y="691261"/>
                </a:lnTo>
                <a:lnTo>
                  <a:pt x="279679" y="708913"/>
                </a:lnTo>
                <a:lnTo>
                  <a:pt x="255714" y="728472"/>
                </a:lnTo>
                <a:lnTo>
                  <a:pt x="233730" y="746125"/>
                </a:lnTo>
                <a:lnTo>
                  <a:pt x="211759" y="765683"/>
                </a:lnTo>
                <a:lnTo>
                  <a:pt x="187794" y="783336"/>
                </a:lnTo>
                <a:lnTo>
                  <a:pt x="159816" y="795147"/>
                </a:lnTo>
                <a:lnTo>
                  <a:pt x="137845" y="814705"/>
                </a:lnTo>
                <a:lnTo>
                  <a:pt x="113868" y="826388"/>
                </a:lnTo>
                <a:lnTo>
                  <a:pt x="97891" y="844041"/>
                </a:lnTo>
                <a:lnTo>
                  <a:pt x="73914" y="857758"/>
                </a:lnTo>
                <a:lnTo>
                  <a:pt x="57937" y="869530"/>
                </a:lnTo>
                <a:lnTo>
                  <a:pt x="39954" y="887158"/>
                </a:lnTo>
                <a:lnTo>
                  <a:pt x="29971" y="898906"/>
                </a:lnTo>
                <a:lnTo>
                  <a:pt x="17983" y="912622"/>
                </a:lnTo>
                <a:lnTo>
                  <a:pt x="5994" y="930249"/>
                </a:lnTo>
                <a:lnTo>
                  <a:pt x="0" y="941997"/>
                </a:lnTo>
                <a:lnTo>
                  <a:pt x="0" y="955700"/>
                </a:lnTo>
                <a:lnTo>
                  <a:pt x="0" y="973328"/>
                </a:lnTo>
                <a:lnTo>
                  <a:pt x="5994" y="985075"/>
                </a:lnTo>
                <a:lnTo>
                  <a:pt x="17983" y="996835"/>
                </a:lnTo>
                <a:lnTo>
                  <a:pt x="29971" y="1010538"/>
                </a:lnTo>
                <a:lnTo>
                  <a:pt x="39954" y="1022286"/>
                </a:lnTo>
                <a:lnTo>
                  <a:pt x="57937" y="1034034"/>
                </a:lnTo>
                <a:lnTo>
                  <a:pt x="73914" y="1045794"/>
                </a:lnTo>
                <a:lnTo>
                  <a:pt x="91897" y="1065377"/>
                </a:lnTo>
                <a:lnTo>
                  <a:pt x="113868" y="1077125"/>
                </a:lnTo>
                <a:lnTo>
                  <a:pt x="137845" y="1088872"/>
                </a:lnTo>
                <a:lnTo>
                  <a:pt x="159816" y="1102588"/>
                </a:lnTo>
                <a:lnTo>
                  <a:pt x="181800" y="1114336"/>
                </a:lnTo>
                <a:lnTo>
                  <a:pt x="205765" y="1131963"/>
                </a:lnTo>
                <a:lnTo>
                  <a:pt x="233730" y="1143711"/>
                </a:lnTo>
                <a:lnTo>
                  <a:pt x="255714" y="1157414"/>
                </a:lnTo>
                <a:lnTo>
                  <a:pt x="285673" y="1169174"/>
                </a:lnTo>
                <a:lnTo>
                  <a:pt x="307657" y="1186802"/>
                </a:lnTo>
                <a:lnTo>
                  <a:pt x="335622" y="1200505"/>
                </a:lnTo>
                <a:lnTo>
                  <a:pt x="359600" y="1212253"/>
                </a:lnTo>
                <a:lnTo>
                  <a:pt x="421525" y="1249464"/>
                </a:lnTo>
                <a:lnTo>
                  <a:pt x="473468" y="1284719"/>
                </a:lnTo>
                <a:lnTo>
                  <a:pt x="523405" y="1316050"/>
                </a:lnTo>
                <a:lnTo>
                  <a:pt x="575348" y="1353261"/>
                </a:lnTo>
                <a:lnTo>
                  <a:pt x="615302" y="1382636"/>
                </a:lnTo>
                <a:lnTo>
                  <a:pt x="661250" y="1413967"/>
                </a:lnTo>
                <a:lnTo>
                  <a:pt x="701205" y="1445310"/>
                </a:lnTo>
                <a:lnTo>
                  <a:pt x="739165" y="1474685"/>
                </a:lnTo>
                <a:lnTo>
                  <a:pt x="779119" y="1506016"/>
                </a:lnTo>
                <a:lnTo>
                  <a:pt x="819073" y="1537347"/>
                </a:lnTo>
                <a:lnTo>
                  <a:pt x="865022" y="1560855"/>
                </a:lnTo>
                <a:lnTo>
                  <a:pt x="910971" y="1586306"/>
                </a:lnTo>
                <a:lnTo>
                  <a:pt x="960920" y="1609813"/>
                </a:lnTo>
                <a:lnTo>
                  <a:pt x="978916" y="1621561"/>
                </a:lnTo>
                <a:lnTo>
                  <a:pt x="1000887" y="1627441"/>
                </a:lnTo>
                <a:lnTo>
                  <a:pt x="1024890" y="1641144"/>
                </a:lnTo>
                <a:lnTo>
                  <a:pt x="1046861" y="1647024"/>
                </a:lnTo>
                <a:lnTo>
                  <a:pt x="1074801" y="1652892"/>
                </a:lnTo>
                <a:lnTo>
                  <a:pt x="1098804" y="1658772"/>
                </a:lnTo>
                <a:lnTo>
                  <a:pt x="1120775" y="1664652"/>
                </a:lnTo>
                <a:lnTo>
                  <a:pt x="1144651" y="1670519"/>
                </a:lnTo>
                <a:lnTo>
                  <a:pt x="1166749" y="1676400"/>
                </a:lnTo>
                <a:lnTo>
                  <a:pt x="1194689" y="1676400"/>
                </a:lnTo>
                <a:lnTo>
                  <a:pt x="1218692" y="1676400"/>
                </a:lnTo>
                <a:lnTo>
                  <a:pt x="1240663" y="1676400"/>
                </a:lnTo>
                <a:lnTo>
                  <a:pt x="1274572" y="1676400"/>
                </a:lnTo>
                <a:lnTo>
                  <a:pt x="1302512" y="1670519"/>
                </a:lnTo>
                <a:lnTo>
                  <a:pt x="1330452" y="1664652"/>
                </a:lnTo>
                <a:lnTo>
                  <a:pt x="1366520" y="1658772"/>
                </a:lnTo>
                <a:lnTo>
                  <a:pt x="1394460" y="1647024"/>
                </a:lnTo>
                <a:lnTo>
                  <a:pt x="1422400" y="1635277"/>
                </a:lnTo>
                <a:lnTo>
                  <a:pt x="1456308" y="1621561"/>
                </a:lnTo>
                <a:lnTo>
                  <a:pt x="1490345" y="1609813"/>
                </a:lnTo>
                <a:lnTo>
                  <a:pt x="1518285" y="1598066"/>
                </a:lnTo>
                <a:lnTo>
                  <a:pt x="1558289" y="1586306"/>
                </a:lnTo>
                <a:lnTo>
                  <a:pt x="1592199" y="1572602"/>
                </a:lnTo>
                <a:lnTo>
                  <a:pt x="1626108" y="1560855"/>
                </a:lnTo>
                <a:lnTo>
                  <a:pt x="1666113" y="1549107"/>
                </a:lnTo>
                <a:lnTo>
                  <a:pt x="1706118" y="1543227"/>
                </a:lnTo>
                <a:lnTo>
                  <a:pt x="1752092" y="1537347"/>
                </a:lnTo>
                <a:lnTo>
                  <a:pt x="1797939" y="1529524"/>
                </a:lnTo>
                <a:lnTo>
                  <a:pt x="1847977" y="1523644"/>
                </a:lnTo>
                <a:lnTo>
                  <a:pt x="1893824" y="1517764"/>
                </a:lnTo>
                <a:lnTo>
                  <a:pt x="1945767" y="1517764"/>
                </a:lnTo>
                <a:lnTo>
                  <a:pt x="1995805" y="1511896"/>
                </a:lnTo>
                <a:lnTo>
                  <a:pt x="2041652" y="1511896"/>
                </a:lnTo>
                <a:lnTo>
                  <a:pt x="2093595" y="1511896"/>
                </a:lnTo>
                <a:lnTo>
                  <a:pt x="2139569" y="1506016"/>
                </a:lnTo>
                <a:lnTo>
                  <a:pt x="2183511" y="1506016"/>
                </a:lnTo>
                <a:lnTo>
                  <a:pt x="2229485" y="1500136"/>
                </a:lnTo>
                <a:lnTo>
                  <a:pt x="2269490" y="1494269"/>
                </a:lnTo>
                <a:lnTo>
                  <a:pt x="2309368" y="1488389"/>
                </a:lnTo>
                <a:lnTo>
                  <a:pt x="2343404" y="1480553"/>
                </a:lnTo>
                <a:lnTo>
                  <a:pt x="2371344" y="1474685"/>
                </a:lnTo>
                <a:lnTo>
                  <a:pt x="2423287" y="1451178"/>
                </a:lnTo>
                <a:lnTo>
                  <a:pt x="2451227" y="1413967"/>
                </a:lnTo>
                <a:lnTo>
                  <a:pt x="2457196" y="1396352"/>
                </a:lnTo>
                <a:lnTo>
                  <a:pt x="2457196" y="1365008"/>
                </a:lnTo>
                <a:lnTo>
                  <a:pt x="2457196" y="1353261"/>
                </a:lnTo>
                <a:lnTo>
                  <a:pt x="2451227" y="1333677"/>
                </a:lnTo>
                <a:lnTo>
                  <a:pt x="2445258" y="1316050"/>
                </a:lnTo>
                <a:lnTo>
                  <a:pt x="2435225" y="1304302"/>
                </a:lnTo>
                <a:lnTo>
                  <a:pt x="2429256" y="1278839"/>
                </a:lnTo>
                <a:lnTo>
                  <a:pt x="2417318" y="1261211"/>
                </a:lnTo>
                <a:lnTo>
                  <a:pt x="2405253" y="1241628"/>
                </a:lnTo>
                <a:lnTo>
                  <a:pt x="2395347" y="1224000"/>
                </a:lnTo>
                <a:lnTo>
                  <a:pt x="2383282" y="1206385"/>
                </a:lnTo>
                <a:lnTo>
                  <a:pt x="2371344" y="1180922"/>
                </a:lnTo>
                <a:lnTo>
                  <a:pt x="2361311" y="1163294"/>
                </a:lnTo>
                <a:lnTo>
                  <a:pt x="2349373" y="1143711"/>
                </a:lnTo>
                <a:lnTo>
                  <a:pt x="2337308" y="1120216"/>
                </a:lnTo>
                <a:lnTo>
                  <a:pt x="2327402" y="1102588"/>
                </a:lnTo>
                <a:lnTo>
                  <a:pt x="2315337" y="1083005"/>
                </a:lnTo>
                <a:lnTo>
                  <a:pt x="2309368" y="1065377"/>
                </a:lnTo>
                <a:lnTo>
                  <a:pt x="2297430" y="1045794"/>
                </a:lnTo>
                <a:lnTo>
                  <a:pt x="2293366" y="1034034"/>
                </a:lnTo>
                <a:lnTo>
                  <a:pt x="2293366" y="1016419"/>
                </a:lnTo>
                <a:lnTo>
                  <a:pt x="2293366" y="1004658"/>
                </a:lnTo>
                <a:lnTo>
                  <a:pt x="2293366" y="985075"/>
                </a:lnTo>
                <a:lnTo>
                  <a:pt x="2293366" y="973328"/>
                </a:lnTo>
                <a:lnTo>
                  <a:pt x="2297430" y="961580"/>
                </a:lnTo>
                <a:lnTo>
                  <a:pt x="2309368" y="947864"/>
                </a:lnTo>
                <a:lnTo>
                  <a:pt x="2321433" y="941997"/>
                </a:lnTo>
                <a:lnTo>
                  <a:pt x="2331339" y="930249"/>
                </a:lnTo>
                <a:lnTo>
                  <a:pt x="2349373" y="924369"/>
                </a:lnTo>
                <a:lnTo>
                  <a:pt x="2367280" y="918489"/>
                </a:lnTo>
                <a:lnTo>
                  <a:pt x="2383282" y="912622"/>
                </a:lnTo>
                <a:lnTo>
                  <a:pt x="2401316" y="906741"/>
                </a:lnTo>
                <a:lnTo>
                  <a:pt x="2423287" y="898906"/>
                </a:lnTo>
                <a:lnTo>
                  <a:pt x="2441194" y="887158"/>
                </a:lnTo>
                <a:lnTo>
                  <a:pt x="2463292" y="881278"/>
                </a:lnTo>
                <a:lnTo>
                  <a:pt x="2479167" y="875411"/>
                </a:lnTo>
                <a:lnTo>
                  <a:pt x="2503170" y="869530"/>
                </a:lnTo>
                <a:lnTo>
                  <a:pt x="2519172" y="857758"/>
                </a:lnTo>
                <a:lnTo>
                  <a:pt x="2543175" y="850011"/>
                </a:lnTo>
                <a:lnTo>
                  <a:pt x="2559177" y="838200"/>
                </a:lnTo>
                <a:lnTo>
                  <a:pt x="2577084" y="826388"/>
                </a:lnTo>
                <a:lnTo>
                  <a:pt x="2617089" y="789178"/>
                </a:lnTo>
                <a:lnTo>
                  <a:pt x="2645029" y="728472"/>
                </a:lnTo>
                <a:lnTo>
                  <a:pt x="2656967" y="691261"/>
                </a:lnTo>
                <a:lnTo>
                  <a:pt x="2667000" y="610997"/>
                </a:lnTo>
                <a:lnTo>
                  <a:pt x="2667000" y="575818"/>
                </a:lnTo>
                <a:lnTo>
                  <a:pt x="2663063" y="532638"/>
                </a:lnTo>
                <a:lnTo>
                  <a:pt x="2650998" y="495426"/>
                </a:lnTo>
                <a:lnTo>
                  <a:pt x="2639060" y="452374"/>
                </a:lnTo>
                <a:lnTo>
                  <a:pt x="2626995" y="415163"/>
                </a:lnTo>
                <a:lnTo>
                  <a:pt x="2611120" y="379983"/>
                </a:lnTo>
                <a:lnTo>
                  <a:pt x="2589149" y="348614"/>
                </a:lnTo>
                <a:lnTo>
                  <a:pt x="2571115" y="317245"/>
                </a:lnTo>
                <a:lnTo>
                  <a:pt x="2543175" y="293750"/>
                </a:lnTo>
                <a:lnTo>
                  <a:pt x="2519172" y="268350"/>
                </a:lnTo>
                <a:lnTo>
                  <a:pt x="2491232" y="256539"/>
                </a:lnTo>
                <a:lnTo>
                  <a:pt x="2457196" y="244856"/>
                </a:lnTo>
                <a:lnTo>
                  <a:pt x="2435225" y="238887"/>
                </a:lnTo>
                <a:lnTo>
                  <a:pt x="2411349" y="238887"/>
                </a:lnTo>
                <a:lnTo>
                  <a:pt x="2383282" y="238887"/>
                </a:lnTo>
                <a:lnTo>
                  <a:pt x="2361311" y="244856"/>
                </a:lnTo>
                <a:lnTo>
                  <a:pt x="2331339" y="250698"/>
                </a:lnTo>
                <a:lnTo>
                  <a:pt x="2303399" y="256539"/>
                </a:lnTo>
                <a:lnTo>
                  <a:pt x="2281428" y="268350"/>
                </a:lnTo>
                <a:lnTo>
                  <a:pt x="2253488" y="274193"/>
                </a:lnTo>
                <a:lnTo>
                  <a:pt x="2223516" y="287908"/>
                </a:lnTo>
                <a:lnTo>
                  <a:pt x="2195576" y="299593"/>
                </a:lnTo>
                <a:lnTo>
                  <a:pt x="2167509" y="311404"/>
                </a:lnTo>
                <a:lnTo>
                  <a:pt x="2143633" y="323088"/>
                </a:lnTo>
                <a:lnTo>
                  <a:pt x="2115566" y="336804"/>
                </a:lnTo>
                <a:lnTo>
                  <a:pt x="2087626" y="342773"/>
                </a:lnTo>
                <a:lnTo>
                  <a:pt x="2065655" y="348614"/>
                </a:lnTo>
                <a:lnTo>
                  <a:pt x="2035683" y="360299"/>
                </a:lnTo>
                <a:lnTo>
                  <a:pt x="2013712" y="360299"/>
                </a:lnTo>
                <a:lnTo>
                  <a:pt x="1991741" y="366268"/>
                </a:lnTo>
                <a:lnTo>
                  <a:pt x="1961769" y="360299"/>
                </a:lnTo>
                <a:lnTo>
                  <a:pt x="1939798" y="360299"/>
                </a:lnTo>
                <a:lnTo>
                  <a:pt x="1917827" y="348614"/>
                </a:lnTo>
                <a:lnTo>
                  <a:pt x="1893824" y="336804"/>
                </a:lnTo>
                <a:lnTo>
                  <a:pt x="1871852" y="323088"/>
                </a:lnTo>
                <a:lnTo>
                  <a:pt x="1826006" y="293750"/>
                </a:lnTo>
                <a:lnTo>
                  <a:pt x="1780032" y="250698"/>
                </a:lnTo>
                <a:lnTo>
                  <a:pt x="1764030" y="233044"/>
                </a:lnTo>
                <a:lnTo>
                  <a:pt x="1740027" y="207644"/>
                </a:lnTo>
                <a:lnTo>
                  <a:pt x="1718056" y="189992"/>
                </a:lnTo>
                <a:lnTo>
                  <a:pt x="1696085" y="164464"/>
                </a:lnTo>
                <a:lnTo>
                  <a:pt x="1672082" y="146938"/>
                </a:lnTo>
                <a:lnTo>
                  <a:pt x="1650111" y="121412"/>
                </a:lnTo>
                <a:lnTo>
                  <a:pt x="1622170" y="103758"/>
                </a:lnTo>
                <a:lnTo>
                  <a:pt x="1598168" y="86106"/>
                </a:lnTo>
                <a:lnTo>
                  <a:pt x="1542288" y="54863"/>
                </a:lnTo>
                <a:lnTo>
                  <a:pt x="1478280" y="37211"/>
                </a:lnTo>
                <a:lnTo>
                  <a:pt x="1416431" y="17652"/>
                </a:lnTo>
                <a:lnTo>
                  <a:pt x="1348486" y="5842"/>
                </a:lnTo>
                <a:lnTo>
                  <a:pt x="1280541" y="0"/>
                </a:lnTo>
                <a:lnTo>
                  <a:pt x="1212596" y="0"/>
                </a:lnTo>
                <a:lnTo>
                  <a:pt x="1138682" y="0"/>
                </a:lnTo>
                <a:lnTo>
                  <a:pt x="1070737" y="5842"/>
                </a:lnTo>
                <a:lnTo>
                  <a:pt x="1006856" y="17652"/>
                </a:lnTo>
                <a:lnTo>
                  <a:pt x="944930" y="23494"/>
                </a:lnTo>
                <a:lnTo>
                  <a:pt x="883005" y="37211"/>
                </a:lnTo>
                <a:lnTo>
                  <a:pt x="831062" y="49022"/>
                </a:lnTo>
                <a:lnTo>
                  <a:pt x="779119" y="60706"/>
                </a:lnTo>
                <a:lnTo>
                  <a:pt x="739165" y="72517"/>
                </a:lnTo>
                <a:lnTo>
                  <a:pt x="705205" y="78358"/>
                </a:lnTo>
                <a:lnTo>
                  <a:pt x="677240" y="861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600" y="2387600"/>
            <a:ext cx="1289050" cy="292100"/>
          </a:xfrm>
          <a:custGeom>
            <a:avLst/>
            <a:gdLst/>
            <a:ahLst/>
            <a:cxnLst/>
            <a:rect l="l" t="t" r="r" b="b"/>
            <a:pathLst>
              <a:path w="1289050" h="292100">
                <a:moveTo>
                  <a:pt x="0" y="292100"/>
                </a:moveTo>
                <a:lnTo>
                  <a:pt x="1289050" y="292100"/>
                </a:lnTo>
                <a:lnTo>
                  <a:pt x="128905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2387600"/>
            <a:ext cx="1289050" cy="292100"/>
          </a:xfrm>
          <a:custGeom>
            <a:avLst/>
            <a:gdLst/>
            <a:ahLst/>
            <a:cxnLst/>
            <a:rect l="l" t="t" r="r" b="b"/>
            <a:pathLst>
              <a:path w="1289050" h="292100">
                <a:moveTo>
                  <a:pt x="0" y="292100"/>
                </a:moveTo>
                <a:lnTo>
                  <a:pt x="1289050" y="292100"/>
                </a:lnTo>
                <a:lnTo>
                  <a:pt x="128905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7544" y="2368295"/>
            <a:ext cx="10991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CardDeck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01284" y="2400300"/>
            <a:ext cx="2994660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91402" y="2560065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01284" y="3694176"/>
            <a:ext cx="2994660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9200" y="3855466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Intension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01284" y="5143500"/>
            <a:ext cx="2994660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81673" y="5303520"/>
            <a:ext cx="183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Concepts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9223" y="2655823"/>
            <a:ext cx="200278" cy="200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5726" y="2770123"/>
            <a:ext cx="2395855" cy="33655"/>
          </a:xfrm>
          <a:custGeom>
            <a:avLst/>
            <a:gdLst/>
            <a:ahLst/>
            <a:cxnLst/>
            <a:rect l="l" t="t" r="r" b="b"/>
            <a:pathLst>
              <a:path w="2395854" h="33655">
                <a:moveTo>
                  <a:pt x="0" y="0"/>
                </a:moveTo>
                <a:lnTo>
                  <a:pt x="2395474" y="334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5726" y="5513451"/>
            <a:ext cx="2395855" cy="33655"/>
          </a:xfrm>
          <a:custGeom>
            <a:avLst/>
            <a:gdLst/>
            <a:ahLst/>
            <a:cxnLst/>
            <a:rect l="l" t="t" r="r" b="b"/>
            <a:pathLst>
              <a:path w="2395854" h="33654">
                <a:moveTo>
                  <a:pt x="0" y="0"/>
                </a:moveTo>
                <a:lnTo>
                  <a:pt x="2395474" y="3327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48326" y="4065523"/>
            <a:ext cx="643255" cy="11430"/>
          </a:xfrm>
          <a:custGeom>
            <a:avLst/>
            <a:gdLst/>
            <a:ahLst/>
            <a:cxnLst/>
            <a:rect l="l" t="t" r="r" b="b"/>
            <a:pathLst>
              <a:path w="643254" h="11429">
                <a:moveTo>
                  <a:pt x="0" y="0"/>
                </a:moveTo>
                <a:lnTo>
                  <a:pt x="642874" y="11175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23542" y="5471667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13941" y="4938267"/>
            <a:ext cx="2660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739" y="5711444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27472" y="3962272"/>
            <a:ext cx="200405" cy="200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6397" y="5399023"/>
            <a:ext cx="200405" cy="200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76" y="812037"/>
            <a:ext cx="2386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30" dirty="0">
                <a:solidFill>
                  <a:srgbClr val="FFFFFF"/>
                </a:solidFill>
                <a:latin typeface="Trebuchet MS"/>
                <a:cs typeface="Trebuchet MS"/>
              </a:rPr>
              <a:t>Conceptual</a:t>
            </a:r>
            <a:r>
              <a:rPr sz="2400" i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5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473" y="4128770"/>
            <a:ext cx="759714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8450" algn="l"/>
                <a:tab pos="299085" algn="l"/>
              </a:tabLst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Conceptual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ideas,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things,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real-world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domain.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6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8450" algn="l"/>
                <a:tab pos="299085" algn="l"/>
              </a:tabLst>
            </a:pP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things.</a:t>
            </a:r>
            <a:endParaRPr sz="2400">
              <a:latin typeface="Arial"/>
              <a:cs typeface="Arial"/>
            </a:endParaRPr>
          </a:p>
          <a:p>
            <a:pPr marL="674370">
              <a:lnSpc>
                <a:spcPct val="100000"/>
              </a:lnSpc>
              <a:spcBef>
                <a:spcPts val="219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patrons.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8562" y="1600200"/>
            <a:ext cx="7010400" cy="2362200"/>
          </a:xfrm>
          <a:custGeom>
            <a:avLst/>
            <a:gdLst/>
            <a:ahLst/>
            <a:cxnLst/>
            <a:rect l="l" t="t" r="r" b="b"/>
            <a:pathLst>
              <a:path w="7010400" h="2362200">
                <a:moveTo>
                  <a:pt x="0" y="2362200"/>
                </a:moveTo>
                <a:lnTo>
                  <a:pt x="7010400" y="2362200"/>
                </a:lnTo>
                <a:lnTo>
                  <a:pt x="70104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1262" y="2781300"/>
            <a:ext cx="1906905" cy="565150"/>
          </a:xfrm>
          <a:custGeom>
            <a:avLst/>
            <a:gdLst/>
            <a:ahLst/>
            <a:cxnLst/>
            <a:rect l="l" t="t" r="r" b="b"/>
            <a:pathLst>
              <a:path w="1906905" h="565150">
                <a:moveTo>
                  <a:pt x="0" y="565150"/>
                </a:moveTo>
                <a:lnTo>
                  <a:pt x="1906651" y="565150"/>
                </a:lnTo>
                <a:lnTo>
                  <a:pt x="1906651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1262" y="2781300"/>
            <a:ext cx="1906905" cy="565150"/>
          </a:xfrm>
          <a:custGeom>
            <a:avLst/>
            <a:gdLst/>
            <a:ahLst/>
            <a:cxnLst/>
            <a:rect l="l" t="t" r="r" b="b"/>
            <a:pathLst>
              <a:path w="1906905" h="565150">
                <a:moveTo>
                  <a:pt x="0" y="565150"/>
                </a:moveTo>
                <a:lnTo>
                  <a:pt x="1906651" y="565150"/>
                </a:lnTo>
                <a:lnTo>
                  <a:pt x="1906651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7276" y="2918460"/>
            <a:ext cx="669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Patron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6351" y="2611437"/>
            <a:ext cx="2326005" cy="452755"/>
          </a:xfrm>
          <a:custGeom>
            <a:avLst/>
            <a:gdLst/>
            <a:ahLst/>
            <a:cxnLst/>
            <a:rect l="l" t="t" r="r" b="b"/>
            <a:pathLst>
              <a:path w="2326004" h="452755">
                <a:moveTo>
                  <a:pt x="0" y="452437"/>
                </a:moveTo>
                <a:lnTo>
                  <a:pt x="2325751" y="452437"/>
                </a:lnTo>
                <a:lnTo>
                  <a:pt x="2325751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6351" y="2611437"/>
            <a:ext cx="2326005" cy="452755"/>
          </a:xfrm>
          <a:custGeom>
            <a:avLst/>
            <a:gdLst/>
            <a:ahLst/>
            <a:cxnLst/>
            <a:rect l="l" t="t" r="r" b="b"/>
            <a:pathLst>
              <a:path w="2326004" h="452755">
                <a:moveTo>
                  <a:pt x="0" y="452437"/>
                </a:moveTo>
                <a:lnTo>
                  <a:pt x="2325751" y="452437"/>
                </a:lnTo>
                <a:lnTo>
                  <a:pt x="2325751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53606" y="2689860"/>
            <a:ext cx="534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56351" y="3063875"/>
            <a:ext cx="2326005" cy="450850"/>
          </a:xfrm>
          <a:custGeom>
            <a:avLst/>
            <a:gdLst/>
            <a:ahLst/>
            <a:cxnLst/>
            <a:rect l="l" t="t" r="r" b="b"/>
            <a:pathLst>
              <a:path w="2326004" h="450850">
                <a:moveTo>
                  <a:pt x="0" y="450850"/>
                </a:moveTo>
                <a:lnTo>
                  <a:pt x="2325751" y="450850"/>
                </a:lnTo>
                <a:lnTo>
                  <a:pt x="2325751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6351" y="3063875"/>
            <a:ext cx="2326005" cy="450850"/>
          </a:xfrm>
          <a:custGeom>
            <a:avLst/>
            <a:gdLst/>
            <a:ahLst/>
            <a:cxnLst/>
            <a:rect l="l" t="t" r="r" b="b"/>
            <a:pathLst>
              <a:path w="2326004" h="450850">
                <a:moveTo>
                  <a:pt x="0" y="450850"/>
                </a:moveTo>
                <a:lnTo>
                  <a:pt x="2325751" y="450850"/>
                </a:lnTo>
                <a:lnTo>
                  <a:pt x="2325751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1032" y="3140710"/>
            <a:ext cx="3873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7850" y="3063875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4">
                <a:moveTo>
                  <a:pt x="0" y="0"/>
                </a:moveTo>
                <a:lnTo>
                  <a:pt x="1373251" y="0"/>
                </a:lnTo>
                <a:lnTo>
                  <a:pt x="27385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0350" y="2775013"/>
            <a:ext cx="831850" cy="246379"/>
          </a:xfrm>
          <a:custGeom>
            <a:avLst/>
            <a:gdLst/>
            <a:ahLst/>
            <a:cxnLst/>
            <a:rect l="l" t="t" r="r" b="b"/>
            <a:pathLst>
              <a:path w="831850" h="246380">
                <a:moveTo>
                  <a:pt x="0" y="246062"/>
                </a:moveTo>
                <a:lnTo>
                  <a:pt x="831850" y="246062"/>
                </a:lnTo>
                <a:lnTo>
                  <a:pt x="8318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7903" y="2756407"/>
            <a:ext cx="8509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Borrows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02000" y="2792412"/>
            <a:ext cx="342900" cy="246379"/>
          </a:xfrm>
          <a:custGeom>
            <a:avLst/>
            <a:gdLst/>
            <a:ahLst/>
            <a:cxnLst/>
            <a:rect l="l" t="t" r="r" b="b"/>
            <a:pathLst>
              <a:path w="342900" h="246380">
                <a:moveTo>
                  <a:pt x="0" y="246062"/>
                </a:moveTo>
                <a:lnTo>
                  <a:pt x="342900" y="246062"/>
                </a:lnTo>
                <a:lnTo>
                  <a:pt x="34290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89553" y="2773933"/>
            <a:ext cx="3644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8701" y="2590863"/>
            <a:ext cx="106680" cy="430530"/>
          </a:xfrm>
          <a:custGeom>
            <a:avLst/>
            <a:gdLst/>
            <a:ahLst/>
            <a:cxnLst/>
            <a:rect l="l" t="t" r="r" b="b"/>
            <a:pathLst>
              <a:path w="106679" h="430530">
                <a:moveTo>
                  <a:pt x="0" y="430212"/>
                </a:moveTo>
                <a:lnTo>
                  <a:pt x="106362" y="430212"/>
                </a:lnTo>
                <a:lnTo>
                  <a:pt x="106362" y="0"/>
                </a:lnTo>
                <a:lnTo>
                  <a:pt x="0" y="0"/>
                </a:lnTo>
                <a:lnTo>
                  <a:pt x="0" y="430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96382" y="2568448"/>
            <a:ext cx="163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60750" y="1701863"/>
            <a:ext cx="1792605" cy="506730"/>
          </a:xfrm>
          <a:custGeom>
            <a:avLst/>
            <a:gdLst/>
            <a:ahLst/>
            <a:cxnLst/>
            <a:rect l="l" t="t" r="r" b="b"/>
            <a:pathLst>
              <a:path w="1792604" h="506730">
                <a:moveTo>
                  <a:pt x="0" y="506412"/>
                </a:moveTo>
                <a:lnTo>
                  <a:pt x="1792351" y="506412"/>
                </a:lnTo>
                <a:lnTo>
                  <a:pt x="1792351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8700" y="1792287"/>
            <a:ext cx="898525" cy="246379"/>
          </a:xfrm>
          <a:custGeom>
            <a:avLst/>
            <a:gdLst/>
            <a:ahLst/>
            <a:cxnLst/>
            <a:rect l="l" t="t" r="r" b="b"/>
            <a:pathLst>
              <a:path w="898525" h="246380">
                <a:moveTo>
                  <a:pt x="0" y="246062"/>
                </a:moveTo>
                <a:lnTo>
                  <a:pt x="898525" y="246062"/>
                </a:lnTo>
                <a:lnTo>
                  <a:pt x="8985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60750" y="1701863"/>
            <a:ext cx="1792605" cy="50673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Arial"/>
                <a:cs typeface="Arial"/>
              </a:rPr>
              <a:t>concepts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86401" y="1701800"/>
            <a:ext cx="266700" cy="254000"/>
          </a:xfrm>
          <a:custGeom>
            <a:avLst/>
            <a:gdLst/>
            <a:ahLst/>
            <a:cxnLst/>
            <a:rect l="l" t="t" r="r" b="b"/>
            <a:pathLst>
              <a:path w="266700" h="254000">
                <a:moveTo>
                  <a:pt x="266700" y="0"/>
                </a:moveTo>
                <a:lnTo>
                  <a:pt x="0" y="0"/>
                </a:lnTo>
                <a:lnTo>
                  <a:pt x="266700" y="2540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6401" y="1701800"/>
            <a:ext cx="266700" cy="254000"/>
          </a:xfrm>
          <a:custGeom>
            <a:avLst/>
            <a:gdLst/>
            <a:ahLst/>
            <a:cxnLst/>
            <a:rect l="l" t="t" r="r" b="b"/>
            <a:pathLst>
              <a:path w="266700" h="254000">
                <a:moveTo>
                  <a:pt x="0" y="0"/>
                </a:moveTo>
                <a:lnTo>
                  <a:pt x="266700" y="25400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6401" y="1701800"/>
            <a:ext cx="266700" cy="254000"/>
          </a:xfrm>
          <a:custGeom>
            <a:avLst/>
            <a:gdLst/>
            <a:ahLst/>
            <a:cxnLst/>
            <a:rect l="l" t="t" r="r" b="b"/>
            <a:pathLst>
              <a:path w="266700" h="254000">
                <a:moveTo>
                  <a:pt x="0" y="0"/>
                </a:moveTo>
                <a:lnTo>
                  <a:pt x="0" y="254000"/>
                </a:lnTo>
                <a:lnTo>
                  <a:pt x="26670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6401" y="1701800"/>
            <a:ext cx="266700" cy="254000"/>
          </a:xfrm>
          <a:custGeom>
            <a:avLst/>
            <a:gdLst/>
            <a:ahLst/>
            <a:cxnLst/>
            <a:rect l="l" t="t" r="r" b="b"/>
            <a:pathLst>
              <a:path w="266700" h="254000">
                <a:moveTo>
                  <a:pt x="266700" y="254000"/>
                </a:moveTo>
                <a:lnTo>
                  <a:pt x="0" y="0"/>
                </a:lnTo>
                <a:lnTo>
                  <a:pt x="0" y="254000"/>
                </a:lnTo>
                <a:lnTo>
                  <a:pt x="26670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1926" y="2208276"/>
            <a:ext cx="2154555" cy="440055"/>
          </a:xfrm>
          <a:custGeom>
            <a:avLst/>
            <a:gdLst/>
            <a:ahLst/>
            <a:cxnLst/>
            <a:rect l="l" t="t" r="r" b="b"/>
            <a:pathLst>
              <a:path w="2154554" h="440055">
                <a:moveTo>
                  <a:pt x="2154174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3976" y="2600325"/>
            <a:ext cx="114300" cy="12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2208276"/>
            <a:ext cx="1551305" cy="217804"/>
          </a:xfrm>
          <a:custGeom>
            <a:avLst/>
            <a:gdLst/>
            <a:ahLst/>
            <a:cxnLst/>
            <a:rect l="l" t="t" r="r" b="b"/>
            <a:pathLst>
              <a:path w="1551304" h="217805">
                <a:moveTo>
                  <a:pt x="0" y="0"/>
                </a:moveTo>
                <a:lnTo>
                  <a:pt x="1551051" y="217424"/>
                </a:lnTo>
              </a:path>
            </a:pathLst>
          </a:custGeom>
          <a:ln w="1270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0801" y="2376551"/>
            <a:ext cx="127000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19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867" y="83312"/>
            <a:ext cx="5262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70" dirty="0">
                <a:latin typeface="Arial"/>
                <a:cs typeface="Arial"/>
              </a:rPr>
              <a:t>Types </a:t>
            </a:r>
            <a:r>
              <a:rPr b="0" spc="-10" dirty="0">
                <a:latin typeface="Arial"/>
                <a:cs typeface="Arial"/>
              </a:rPr>
              <a:t>of </a:t>
            </a:r>
            <a:r>
              <a:rPr b="0" spc="-140" dirty="0">
                <a:latin typeface="Arial"/>
                <a:cs typeface="Arial"/>
              </a:rPr>
              <a:t>Requirements:</a:t>
            </a:r>
            <a:r>
              <a:rPr b="0" spc="-229" dirty="0">
                <a:latin typeface="Arial"/>
                <a:cs typeface="Arial"/>
              </a:rPr>
              <a:t> </a:t>
            </a:r>
            <a:r>
              <a:rPr b="0" spc="-465" dirty="0">
                <a:latin typeface="Arial"/>
                <a:cs typeface="Arial"/>
              </a:rPr>
              <a:t>FURPS+</a:t>
            </a:r>
          </a:p>
        </p:txBody>
      </p:sp>
      <p:sp>
        <p:nvSpPr>
          <p:cNvPr id="3" name="object 3"/>
          <p:cNvSpPr/>
          <p:nvPr/>
        </p:nvSpPr>
        <p:spPr>
          <a:xfrm>
            <a:off x="370331" y="2020823"/>
            <a:ext cx="8394192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857500"/>
            <a:ext cx="8394192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331" y="3694176"/>
            <a:ext cx="8394192" cy="937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4535423"/>
            <a:ext cx="8394192" cy="932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31" y="5372100"/>
            <a:ext cx="8394192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331" y="1179575"/>
            <a:ext cx="8394192" cy="937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277" y="1298955"/>
            <a:ext cx="7539990" cy="462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acronym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model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classifying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software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quality</a:t>
            </a:r>
            <a:r>
              <a:rPr sz="18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(functional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non-functional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requirements),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Developed 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at</a:t>
            </a:r>
            <a:r>
              <a:rPr sz="1800" b="1" spc="-3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FFFF00"/>
                </a:solidFill>
                <a:latin typeface="Arial"/>
                <a:cs typeface="Arial"/>
              </a:rPr>
              <a:t>HP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—features,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capabilities,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Usability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—human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factors,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help,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documentation.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305600"/>
              </a:lnSpc>
              <a:spcBef>
                <a:spcPts val="5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—frequency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failure,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recoverability,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predictability 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—response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times,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throughput,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accuracy,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availability,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usage 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Supportability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—adaptability,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maintainability,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internationalization,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configurability.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</a:t>
            </a:fld>
            <a:endParaRPr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376" y="22322"/>
            <a:ext cx="5984875" cy="9855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57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b="0" i="1" spc="-130" dirty="0">
                <a:latin typeface="Trebuchet MS"/>
                <a:cs typeface="Trebuchet MS"/>
              </a:rPr>
              <a:t>Identifying </a:t>
            </a:r>
            <a:r>
              <a:rPr sz="2400" b="0" i="1" spc="-125" dirty="0">
                <a:latin typeface="Trebuchet MS"/>
                <a:cs typeface="Trebuchet MS"/>
              </a:rPr>
              <a:t>Concepts </a:t>
            </a:r>
            <a:r>
              <a:rPr sz="2400" b="0" i="1" spc="-135" dirty="0">
                <a:latin typeface="Trebuchet MS"/>
                <a:cs typeface="Trebuchet MS"/>
              </a:rPr>
              <a:t>in </a:t>
            </a:r>
            <a:r>
              <a:rPr sz="2400" b="0" i="1" spc="-150" dirty="0">
                <a:latin typeface="Trebuchet MS"/>
                <a:cs typeface="Trebuchet MS"/>
              </a:rPr>
              <a:t>the</a:t>
            </a:r>
            <a:r>
              <a:rPr sz="2400" b="0" i="1" spc="-330" dirty="0">
                <a:latin typeface="Trebuchet MS"/>
                <a:cs typeface="Trebuchet MS"/>
              </a:rPr>
              <a:t> </a:t>
            </a:r>
            <a:r>
              <a:rPr sz="2400" b="0" i="1" spc="-80" dirty="0">
                <a:latin typeface="Trebuchet MS"/>
                <a:cs typeface="Trebuchet MS"/>
              </a:rPr>
              <a:t>Domain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173" y="1418590"/>
            <a:ext cx="72345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145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200" b="1" spc="-195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2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common </a:t>
            </a:r>
            <a:r>
              <a:rPr sz="2200" b="1" i="1" spc="-155" dirty="0">
                <a:solidFill>
                  <a:srgbClr val="FFFFFF"/>
                </a:solidFill>
                <a:latin typeface="Trebuchet MS"/>
                <a:cs typeface="Trebuchet MS"/>
              </a:rPr>
              <a:t>concepts</a:t>
            </a:r>
            <a:r>
              <a:rPr sz="220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i="1" spc="-15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037" y="2057400"/>
            <a:ext cx="7470775" cy="4273550"/>
          </a:xfrm>
          <a:custGeom>
            <a:avLst/>
            <a:gdLst/>
            <a:ahLst/>
            <a:cxnLst/>
            <a:rect l="l" t="t" r="r" b="b"/>
            <a:pathLst>
              <a:path w="7470775" h="4273550">
                <a:moveTo>
                  <a:pt x="0" y="4273550"/>
                </a:moveTo>
                <a:lnTo>
                  <a:pt x="7470775" y="4273550"/>
                </a:lnTo>
                <a:lnTo>
                  <a:pt x="7470775" y="0"/>
                </a:lnTo>
                <a:lnTo>
                  <a:pt x="0" y="0"/>
                </a:lnTo>
                <a:lnTo>
                  <a:pt x="0" y="4273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225" y="2066988"/>
            <a:ext cx="3789679" cy="65405"/>
          </a:xfrm>
          <a:custGeom>
            <a:avLst/>
            <a:gdLst/>
            <a:ahLst/>
            <a:cxnLst/>
            <a:rect l="l" t="t" r="r" b="b"/>
            <a:pathLst>
              <a:path w="3789679" h="65405">
                <a:moveTo>
                  <a:pt x="0" y="65087"/>
                </a:moveTo>
                <a:lnTo>
                  <a:pt x="3789426" y="65087"/>
                </a:lnTo>
                <a:lnTo>
                  <a:pt x="3789426" y="0"/>
                </a:lnTo>
                <a:lnTo>
                  <a:pt x="0" y="0"/>
                </a:lnTo>
                <a:lnTo>
                  <a:pt x="0" y="65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225" y="2132076"/>
            <a:ext cx="3789679" cy="346075"/>
          </a:xfrm>
          <a:custGeom>
            <a:avLst/>
            <a:gdLst/>
            <a:ahLst/>
            <a:cxnLst/>
            <a:rect l="l" t="t" r="r" b="b"/>
            <a:pathLst>
              <a:path w="3789679" h="346075">
                <a:moveTo>
                  <a:pt x="0" y="346075"/>
                </a:moveTo>
                <a:lnTo>
                  <a:pt x="3789426" y="346075"/>
                </a:lnTo>
                <a:lnTo>
                  <a:pt x="3789426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4450" y="2097087"/>
            <a:ext cx="2533650" cy="354330"/>
          </a:xfrm>
          <a:custGeom>
            <a:avLst/>
            <a:gdLst/>
            <a:ahLst/>
            <a:cxnLst/>
            <a:rect l="l" t="t" r="r" b="b"/>
            <a:pathLst>
              <a:path w="2533650" h="354330">
                <a:moveTo>
                  <a:pt x="0" y="354012"/>
                </a:moveTo>
                <a:lnTo>
                  <a:pt x="2533650" y="354012"/>
                </a:lnTo>
                <a:lnTo>
                  <a:pt x="253365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225" y="2478151"/>
            <a:ext cx="3789679" cy="66675"/>
          </a:xfrm>
          <a:custGeom>
            <a:avLst/>
            <a:gdLst/>
            <a:ahLst/>
            <a:cxnLst/>
            <a:rect l="l" t="t" r="r" b="b"/>
            <a:pathLst>
              <a:path w="3789679" h="66675">
                <a:moveTo>
                  <a:pt x="0" y="66675"/>
                </a:moveTo>
                <a:lnTo>
                  <a:pt x="3789426" y="66675"/>
                </a:lnTo>
                <a:lnTo>
                  <a:pt x="3789426" y="0"/>
                </a:lnTo>
                <a:lnTo>
                  <a:pt x="0" y="0"/>
                </a:lnTo>
                <a:lnTo>
                  <a:pt x="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176" y="2066988"/>
            <a:ext cx="3516629" cy="65405"/>
          </a:xfrm>
          <a:custGeom>
            <a:avLst/>
            <a:gdLst/>
            <a:ahLst/>
            <a:cxnLst/>
            <a:rect l="l" t="t" r="r" b="b"/>
            <a:pathLst>
              <a:path w="3516629" h="65405">
                <a:moveTo>
                  <a:pt x="0" y="65087"/>
                </a:moveTo>
                <a:lnTo>
                  <a:pt x="3516376" y="65087"/>
                </a:lnTo>
                <a:lnTo>
                  <a:pt x="3516376" y="0"/>
                </a:lnTo>
                <a:lnTo>
                  <a:pt x="0" y="0"/>
                </a:lnTo>
                <a:lnTo>
                  <a:pt x="0" y="65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176" y="2132076"/>
            <a:ext cx="3516629" cy="346075"/>
          </a:xfrm>
          <a:custGeom>
            <a:avLst/>
            <a:gdLst/>
            <a:ahLst/>
            <a:cxnLst/>
            <a:rect l="l" t="t" r="r" b="b"/>
            <a:pathLst>
              <a:path w="3516629" h="346075">
                <a:moveTo>
                  <a:pt x="0" y="346075"/>
                </a:moveTo>
                <a:lnTo>
                  <a:pt x="3516376" y="346075"/>
                </a:lnTo>
                <a:lnTo>
                  <a:pt x="3516376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2097087"/>
            <a:ext cx="1374775" cy="354330"/>
          </a:xfrm>
          <a:custGeom>
            <a:avLst/>
            <a:gdLst/>
            <a:ahLst/>
            <a:cxnLst/>
            <a:rect l="l" t="t" r="r" b="b"/>
            <a:pathLst>
              <a:path w="1374775" h="354330">
                <a:moveTo>
                  <a:pt x="0" y="354012"/>
                </a:moveTo>
                <a:lnTo>
                  <a:pt x="1374775" y="354012"/>
                </a:lnTo>
                <a:lnTo>
                  <a:pt x="137477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1358" y="2076957"/>
            <a:ext cx="138811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6176" y="2478151"/>
            <a:ext cx="3516629" cy="66675"/>
          </a:xfrm>
          <a:custGeom>
            <a:avLst/>
            <a:gdLst/>
            <a:ahLst/>
            <a:cxnLst/>
            <a:rect l="l" t="t" r="r" b="b"/>
            <a:pathLst>
              <a:path w="3516629" h="66675">
                <a:moveTo>
                  <a:pt x="0" y="66675"/>
                </a:moveTo>
                <a:lnTo>
                  <a:pt x="3516376" y="66675"/>
                </a:lnTo>
                <a:lnTo>
                  <a:pt x="3516376" y="0"/>
                </a:lnTo>
                <a:lnTo>
                  <a:pt x="0" y="0"/>
                </a:lnTo>
                <a:lnTo>
                  <a:pt x="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" y="20574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700" y="20574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" y="20574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700" y="20574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225" y="2062162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225" y="2057400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5">
                <a:moveTo>
                  <a:pt x="0" y="0"/>
                </a:moveTo>
                <a:lnTo>
                  <a:pt x="3789426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6651" y="20574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6651" y="20574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176" y="2062162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6176" y="2057400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5">
                <a:moveTo>
                  <a:pt x="0" y="0"/>
                </a:moveTo>
                <a:lnTo>
                  <a:pt x="351624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2425" y="20574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2425" y="20574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2425" y="20574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2425" y="20574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" y="20669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587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6651" y="20669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524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72425" y="20669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650" y="477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900" y="2559113"/>
            <a:ext cx="2959100" cy="354330"/>
          </a:xfrm>
          <a:custGeom>
            <a:avLst/>
            <a:gdLst/>
            <a:ahLst/>
            <a:cxnLst/>
            <a:rect l="l" t="t" r="r" b="b"/>
            <a:pathLst>
              <a:path w="2959100" h="354330">
                <a:moveTo>
                  <a:pt x="0" y="354012"/>
                </a:moveTo>
                <a:lnTo>
                  <a:pt x="2959100" y="354012"/>
                </a:lnTo>
                <a:lnTo>
                  <a:pt x="295910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1200" y="2559113"/>
            <a:ext cx="551180" cy="354330"/>
          </a:xfrm>
          <a:custGeom>
            <a:avLst/>
            <a:gdLst/>
            <a:ahLst/>
            <a:cxnLst/>
            <a:rect l="l" t="t" r="r" b="b"/>
            <a:pathLst>
              <a:path w="551179" h="354330">
                <a:moveTo>
                  <a:pt x="0" y="354012"/>
                </a:moveTo>
                <a:lnTo>
                  <a:pt x="550862" y="354012"/>
                </a:lnTo>
                <a:lnTo>
                  <a:pt x="550862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700" y="2544826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700" y="25448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225" y="2549588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225" y="2544826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5">
                <a:moveTo>
                  <a:pt x="0" y="0"/>
                </a:moveTo>
                <a:lnTo>
                  <a:pt x="378942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6651" y="2544826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6651" y="25448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6176" y="2549588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6176" y="2544826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5">
                <a:moveTo>
                  <a:pt x="0" y="0"/>
                </a:moveTo>
                <a:lnTo>
                  <a:pt x="35162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2425" y="2544826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2425" y="25448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7700" y="2554351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587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46651" y="2554351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524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72425" y="2554351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5">
                <a:moveTo>
                  <a:pt x="0" y="0"/>
                </a:moveTo>
                <a:lnTo>
                  <a:pt x="1650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900" y="3046412"/>
            <a:ext cx="725805" cy="354330"/>
          </a:xfrm>
          <a:custGeom>
            <a:avLst/>
            <a:gdLst/>
            <a:ahLst/>
            <a:cxnLst/>
            <a:rect l="l" t="t" r="r" b="b"/>
            <a:pathLst>
              <a:path w="725805" h="354329">
                <a:moveTo>
                  <a:pt x="0" y="354012"/>
                </a:moveTo>
                <a:lnTo>
                  <a:pt x="725487" y="354012"/>
                </a:lnTo>
                <a:lnTo>
                  <a:pt x="725487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1200" y="3046412"/>
            <a:ext cx="739775" cy="354330"/>
          </a:xfrm>
          <a:custGeom>
            <a:avLst/>
            <a:gdLst/>
            <a:ahLst/>
            <a:cxnLst/>
            <a:rect l="l" t="t" r="r" b="b"/>
            <a:pathLst>
              <a:path w="739775" h="354329">
                <a:moveTo>
                  <a:pt x="0" y="354012"/>
                </a:moveTo>
                <a:lnTo>
                  <a:pt x="739775" y="354012"/>
                </a:lnTo>
                <a:lnTo>
                  <a:pt x="73977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7700" y="30321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700" y="30321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7225" y="3036887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225" y="3032125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5">
                <a:moveTo>
                  <a:pt x="0" y="0"/>
                </a:moveTo>
                <a:lnTo>
                  <a:pt x="378942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6651" y="30321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46651" y="30321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56176" y="3036887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6176" y="3032125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5">
                <a:moveTo>
                  <a:pt x="0" y="0"/>
                </a:moveTo>
                <a:lnTo>
                  <a:pt x="35162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2425" y="30321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72425" y="30321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" y="30416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87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6651" y="30416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24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72425" y="30416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650" y="477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3900" y="3533838"/>
            <a:ext cx="1374775" cy="354330"/>
          </a:xfrm>
          <a:custGeom>
            <a:avLst/>
            <a:gdLst/>
            <a:ahLst/>
            <a:cxnLst/>
            <a:rect l="l" t="t" r="r" b="b"/>
            <a:pathLst>
              <a:path w="1374775" h="354329">
                <a:moveTo>
                  <a:pt x="0" y="354012"/>
                </a:moveTo>
                <a:lnTo>
                  <a:pt x="1374775" y="354012"/>
                </a:lnTo>
                <a:lnTo>
                  <a:pt x="137477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21200" y="3533838"/>
            <a:ext cx="2192655" cy="354330"/>
          </a:xfrm>
          <a:custGeom>
            <a:avLst/>
            <a:gdLst/>
            <a:ahLst/>
            <a:cxnLst/>
            <a:rect l="l" t="t" r="r" b="b"/>
            <a:pathLst>
              <a:path w="2192654" h="354329">
                <a:moveTo>
                  <a:pt x="0" y="354012"/>
                </a:moveTo>
                <a:lnTo>
                  <a:pt x="2192401" y="354012"/>
                </a:lnTo>
                <a:lnTo>
                  <a:pt x="2192401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700" y="3519551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7700" y="3519551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7225" y="3524313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225" y="3519551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46651" y="3519551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46651" y="3519551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56176" y="3524313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56176" y="3519551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72425" y="3519551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72425" y="3519551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7700" y="3529076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87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46651" y="3529076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24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72425" y="3529076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650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900" y="4021137"/>
            <a:ext cx="2346325" cy="354330"/>
          </a:xfrm>
          <a:custGeom>
            <a:avLst/>
            <a:gdLst/>
            <a:ahLst/>
            <a:cxnLst/>
            <a:rect l="l" t="t" r="r" b="b"/>
            <a:pathLst>
              <a:path w="2346325" h="354329">
                <a:moveTo>
                  <a:pt x="0" y="354012"/>
                </a:moveTo>
                <a:lnTo>
                  <a:pt x="2346325" y="354012"/>
                </a:lnTo>
                <a:lnTo>
                  <a:pt x="234632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21200" y="4021137"/>
            <a:ext cx="1535430" cy="354330"/>
          </a:xfrm>
          <a:custGeom>
            <a:avLst/>
            <a:gdLst/>
            <a:ahLst/>
            <a:cxnLst/>
            <a:rect l="l" t="t" r="r" b="b"/>
            <a:pathLst>
              <a:path w="1535429" h="354329">
                <a:moveTo>
                  <a:pt x="0" y="354012"/>
                </a:moveTo>
                <a:lnTo>
                  <a:pt x="1535176" y="354012"/>
                </a:lnTo>
                <a:lnTo>
                  <a:pt x="1535176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7700" y="400685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700" y="400685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7225" y="4011612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7225" y="4006850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6651" y="400685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46651" y="400685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56176" y="4011612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56176" y="4006850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72425" y="400685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72425" y="400685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7700" y="4016375"/>
            <a:ext cx="1905" cy="479425"/>
          </a:xfrm>
          <a:custGeom>
            <a:avLst/>
            <a:gdLst/>
            <a:ahLst/>
            <a:cxnLst/>
            <a:rect l="l" t="t" r="r" b="b"/>
            <a:pathLst>
              <a:path w="1904" h="479425">
                <a:moveTo>
                  <a:pt x="0" y="0"/>
                </a:moveTo>
                <a:lnTo>
                  <a:pt x="1587" y="479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46651" y="4016375"/>
            <a:ext cx="1905" cy="479425"/>
          </a:xfrm>
          <a:custGeom>
            <a:avLst/>
            <a:gdLst/>
            <a:ahLst/>
            <a:cxnLst/>
            <a:rect l="l" t="t" r="r" b="b"/>
            <a:pathLst>
              <a:path w="1904" h="479425">
                <a:moveTo>
                  <a:pt x="0" y="0"/>
                </a:moveTo>
                <a:lnTo>
                  <a:pt x="1524" y="479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72425" y="4016375"/>
            <a:ext cx="1905" cy="479425"/>
          </a:xfrm>
          <a:custGeom>
            <a:avLst/>
            <a:gdLst/>
            <a:ahLst/>
            <a:cxnLst/>
            <a:rect l="l" t="t" r="r" b="b"/>
            <a:pathLst>
              <a:path w="1904" h="479425">
                <a:moveTo>
                  <a:pt x="0" y="0"/>
                </a:moveTo>
                <a:lnTo>
                  <a:pt x="1650" y="479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3900" y="4508436"/>
            <a:ext cx="1682750" cy="354330"/>
          </a:xfrm>
          <a:custGeom>
            <a:avLst/>
            <a:gdLst/>
            <a:ahLst/>
            <a:cxnLst/>
            <a:rect l="l" t="t" r="r" b="b"/>
            <a:pathLst>
              <a:path w="1682750" h="354329">
                <a:moveTo>
                  <a:pt x="0" y="354012"/>
                </a:moveTo>
                <a:lnTo>
                  <a:pt x="1682750" y="354012"/>
                </a:lnTo>
                <a:lnTo>
                  <a:pt x="168275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21200" y="4508436"/>
            <a:ext cx="1790700" cy="354330"/>
          </a:xfrm>
          <a:custGeom>
            <a:avLst/>
            <a:gdLst/>
            <a:ahLst/>
            <a:cxnLst/>
            <a:rect l="l" t="t" r="r" b="b"/>
            <a:pathLst>
              <a:path w="1790700" h="354329">
                <a:moveTo>
                  <a:pt x="0" y="354012"/>
                </a:moveTo>
                <a:lnTo>
                  <a:pt x="1790700" y="354012"/>
                </a:lnTo>
                <a:lnTo>
                  <a:pt x="179070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7700" y="44958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7700" y="44958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7225" y="4500562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7225" y="4495800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46651" y="44958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46651" y="44958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56176" y="4500562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56176" y="4495800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72425" y="44958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72425" y="4495800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7700" y="45053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87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6651" y="45053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24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72425" y="4505325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650" y="47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00" y="4997513"/>
            <a:ext cx="3133725" cy="354330"/>
          </a:xfrm>
          <a:custGeom>
            <a:avLst/>
            <a:gdLst/>
            <a:ahLst/>
            <a:cxnLst/>
            <a:rect l="l" t="t" r="r" b="b"/>
            <a:pathLst>
              <a:path w="3133725" h="354329">
                <a:moveTo>
                  <a:pt x="0" y="354012"/>
                </a:moveTo>
                <a:lnTo>
                  <a:pt x="3133725" y="354012"/>
                </a:lnTo>
                <a:lnTo>
                  <a:pt x="313372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21200" y="4997513"/>
            <a:ext cx="2206625" cy="354330"/>
          </a:xfrm>
          <a:custGeom>
            <a:avLst/>
            <a:gdLst/>
            <a:ahLst/>
            <a:cxnLst/>
            <a:rect l="l" t="t" r="r" b="b"/>
            <a:pathLst>
              <a:path w="2206625" h="354329">
                <a:moveTo>
                  <a:pt x="0" y="354012"/>
                </a:moveTo>
                <a:lnTo>
                  <a:pt x="2206625" y="354012"/>
                </a:lnTo>
                <a:lnTo>
                  <a:pt x="2206625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7700" y="4983098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7700" y="4983098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7225" y="4987861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7225" y="4983098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46651" y="4983098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46651" y="4983098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56176" y="4987861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56176" y="4983098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72425" y="4983098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72425" y="4983098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7700" y="4992623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87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46651" y="4992623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24" y="477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72425" y="4992623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650" y="477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900" y="5484812"/>
            <a:ext cx="1924050" cy="354330"/>
          </a:xfrm>
          <a:custGeom>
            <a:avLst/>
            <a:gdLst/>
            <a:ahLst/>
            <a:cxnLst/>
            <a:rect l="l" t="t" r="r" b="b"/>
            <a:pathLst>
              <a:path w="1924050" h="354329">
                <a:moveTo>
                  <a:pt x="0" y="354012"/>
                </a:moveTo>
                <a:lnTo>
                  <a:pt x="1924050" y="354012"/>
                </a:lnTo>
                <a:lnTo>
                  <a:pt x="192405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1200" y="1965146"/>
            <a:ext cx="3128645" cy="387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indent="590550">
              <a:lnSpc>
                <a:spcPct val="135400"/>
              </a:lnSpc>
            </a:pP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r>
              <a:rPr sz="23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Category  </a:t>
            </a:r>
            <a:r>
              <a:rPr sz="2300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Tangible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 physical objects  Places</a:t>
            </a:r>
            <a:endParaRPr sz="2300">
              <a:latin typeface="Liberation Sans Narrow"/>
              <a:cs typeface="Liberation Sans Narrow"/>
            </a:endParaRPr>
          </a:p>
          <a:p>
            <a:pPr marL="12700" marR="787400">
              <a:lnSpc>
                <a:spcPts val="3840"/>
              </a:lnSpc>
              <a:spcBef>
                <a:spcPts val="305"/>
              </a:spcBef>
            </a:pPr>
            <a:r>
              <a:rPr sz="23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Transactions  Transaction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line </a:t>
            </a:r>
            <a:r>
              <a:rPr sz="23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items  </a:t>
            </a:r>
            <a:r>
              <a:rPr sz="23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Roles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sz="2300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people</a:t>
            </a:r>
            <a:endParaRPr sz="23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3840"/>
              </a:lnSpc>
              <a:spcBef>
                <a:spcPts val="5"/>
              </a:spcBef>
            </a:pP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Specifications or descriptions  Scheduled</a:t>
            </a:r>
            <a:r>
              <a:rPr sz="23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events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521200" y="5484812"/>
            <a:ext cx="2089150" cy="354330"/>
          </a:xfrm>
          <a:custGeom>
            <a:avLst/>
            <a:gdLst/>
            <a:ahLst/>
            <a:cxnLst/>
            <a:rect l="l" t="t" r="r" b="b"/>
            <a:pathLst>
              <a:path w="2089150" h="354329">
                <a:moveTo>
                  <a:pt x="0" y="354012"/>
                </a:moveTo>
                <a:lnTo>
                  <a:pt x="2089150" y="354012"/>
                </a:lnTo>
                <a:lnTo>
                  <a:pt x="2089150" y="0"/>
                </a:lnTo>
                <a:lnTo>
                  <a:pt x="0" y="0"/>
                </a:lnTo>
                <a:lnTo>
                  <a:pt x="0" y="35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508753" y="2401772"/>
            <a:ext cx="220916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4785">
              <a:lnSpc>
                <a:spcPct val="1391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Book  Library</a:t>
            </a:r>
            <a:endParaRPr sz="2300">
              <a:latin typeface="Liberation Sans Narrow"/>
              <a:cs typeface="Liberation Sans Narrow"/>
            </a:endParaRPr>
          </a:p>
          <a:p>
            <a:pPr marL="12700" marR="19050">
              <a:lnSpc>
                <a:spcPts val="3840"/>
              </a:lnSpc>
              <a:spcBef>
                <a:spcPts val="305"/>
              </a:spcBef>
            </a:pP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ResourceLoan,</a:t>
            </a:r>
            <a:r>
              <a:rPr sz="2300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Sale  SalesLineItem  Librarian,</a:t>
            </a:r>
            <a:r>
              <a:rPr sz="2300" spc="-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Patron</a:t>
            </a:r>
            <a:endParaRPr sz="23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3840"/>
              </a:lnSpc>
              <a:spcBef>
                <a:spcPts val="5"/>
              </a:spcBef>
            </a:pP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ProductSpecific</a:t>
            </a:r>
            <a:r>
              <a:rPr sz="23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tion  </a:t>
            </a:r>
            <a:r>
              <a:rPr sz="2300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Appointment,</a:t>
            </a:r>
            <a:r>
              <a:rPr sz="23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3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Flight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47700" y="54705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7700" y="54705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7225" y="5475287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7225" y="5470525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46651" y="54705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46651" y="54705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56176" y="5475287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56176" y="5470525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72425" y="547052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72425" y="547052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2462" y="2057400"/>
            <a:ext cx="0" cy="3910329"/>
          </a:xfrm>
          <a:custGeom>
            <a:avLst/>
            <a:gdLst/>
            <a:ahLst/>
            <a:cxnLst/>
            <a:rect l="l" t="t" r="r" b="b"/>
            <a:pathLst>
              <a:path h="3910329">
                <a:moveTo>
                  <a:pt x="0" y="0"/>
                </a:moveTo>
                <a:lnTo>
                  <a:pt x="0" y="39100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7700" y="54800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87" y="47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7700" y="595788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7700" y="59578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7700" y="595788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7700" y="59578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7225" y="5962650"/>
            <a:ext cx="3789679" cy="0"/>
          </a:xfrm>
          <a:custGeom>
            <a:avLst/>
            <a:gdLst/>
            <a:ahLst/>
            <a:cxnLst/>
            <a:rect l="l" t="t" r="r" b="b"/>
            <a:pathLst>
              <a:path w="3789679">
                <a:moveTo>
                  <a:pt x="0" y="0"/>
                </a:moveTo>
                <a:lnTo>
                  <a:pt x="3789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7225" y="5957887"/>
            <a:ext cx="3789679" cy="1905"/>
          </a:xfrm>
          <a:custGeom>
            <a:avLst/>
            <a:gdLst/>
            <a:ahLst/>
            <a:cxnLst/>
            <a:rect l="l" t="t" r="r" b="b"/>
            <a:pathLst>
              <a:path w="3789679" h="1904">
                <a:moveTo>
                  <a:pt x="0" y="0"/>
                </a:moveTo>
                <a:lnTo>
                  <a:pt x="3789426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51413" y="2057400"/>
            <a:ext cx="0" cy="3910329"/>
          </a:xfrm>
          <a:custGeom>
            <a:avLst/>
            <a:gdLst/>
            <a:ahLst/>
            <a:cxnLst/>
            <a:rect l="l" t="t" r="r" b="b"/>
            <a:pathLst>
              <a:path h="3910329">
                <a:moveTo>
                  <a:pt x="0" y="0"/>
                </a:moveTo>
                <a:lnTo>
                  <a:pt x="0" y="39100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46651" y="54800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524" y="47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46651" y="595788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6651" y="59578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24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56176" y="5962650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56176" y="5957887"/>
            <a:ext cx="3516629" cy="1905"/>
          </a:xfrm>
          <a:custGeom>
            <a:avLst/>
            <a:gdLst/>
            <a:ahLst/>
            <a:cxnLst/>
            <a:rect l="l" t="t" r="r" b="b"/>
            <a:pathLst>
              <a:path w="3516629" h="1904">
                <a:moveTo>
                  <a:pt x="0" y="0"/>
                </a:moveTo>
                <a:lnTo>
                  <a:pt x="3516249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7187" y="2057400"/>
            <a:ext cx="0" cy="3910329"/>
          </a:xfrm>
          <a:custGeom>
            <a:avLst/>
            <a:gdLst/>
            <a:ahLst/>
            <a:cxnLst/>
            <a:rect l="l" t="t" r="r" b="b"/>
            <a:pathLst>
              <a:path h="3910329">
                <a:moveTo>
                  <a:pt x="0" y="0"/>
                </a:moveTo>
                <a:lnTo>
                  <a:pt x="0" y="39100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72425" y="5480050"/>
            <a:ext cx="1905" cy="478155"/>
          </a:xfrm>
          <a:custGeom>
            <a:avLst/>
            <a:gdLst/>
            <a:ahLst/>
            <a:cxnLst/>
            <a:rect l="l" t="t" r="r" b="b"/>
            <a:pathLst>
              <a:path w="1904" h="478154">
                <a:moveTo>
                  <a:pt x="0" y="0"/>
                </a:moveTo>
                <a:lnTo>
                  <a:pt x="1650" y="47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72425" y="595788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72425" y="59578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72425" y="595788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72425" y="59578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376" y="789940"/>
            <a:ext cx="753237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Dimensions </a:t>
            </a:r>
            <a:r>
              <a:rPr sz="2400" i="1" spc="-1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i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10" dirty="0">
                <a:solidFill>
                  <a:srgbClr val="FFFFFF"/>
                </a:solidFill>
                <a:latin typeface="Trebuchet MS"/>
                <a:cs typeface="Trebuchet MS"/>
              </a:rPr>
              <a:t>Decomposition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Conceptual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modeling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emphasizes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decomposition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things.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905000"/>
            <a:ext cx="7696200" cy="4365625"/>
          </a:xfrm>
          <a:custGeom>
            <a:avLst/>
            <a:gdLst/>
            <a:ahLst/>
            <a:cxnLst/>
            <a:rect l="l" t="t" r="r" b="b"/>
            <a:pathLst>
              <a:path w="7696200" h="4365625">
                <a:moveTo>
                  <a:pt x="0" y="4365625"/>
                </a:moveTo>
                <a:lnTo>
                  <a:pt x="7696200" y="4365625"/>
                </a:lnTo>
                <a:lnTo>
                  <a:pt x="7696200" y="0"/>
                </a:lnTo>
                <a:lnTo>
                  <a:pt x="0" y="0"/>
                </a:lnTo>
                <a:lnTo>
                  <a:pt x="0" y="436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3725" y="1935226"/>
            <a:ext cx="2119630" cy="1358900"/>
          </a:xfrm>
          <a:custGeom>
            <a:avLst/>
            <a:gdLst/>
            <a:ahLst/>
            <a:cxnLst/>
            <a:rect l="l" t="t" r="r" b="b"/>
            <a:pathLst>
              <a:path w="2119629" h="1358900">
                <a:moveTo>
                  <a:pt x="1017651" y="0"/>
                </a:moveTo>
                <a:lnTo>
                  <a:pt x="904875" y="0"/>
                </a:lnTo>
                <a:lnTo>
                  <a:pt x="850900" y="4699"/>
                </a:lnTo>
                <a:lnTo>
                  <a:pt x="800100" y="14224"/>
                </a:lnTo>
                <a:lnTo>
                  <a:pt x="750951" y="19050"/>
                </a:lnTo>
                <a:lnTo>
                  <a:pt x="619125" y="49149"/>
                </a:lnTo>
                <a:lnTo>
                  <a:pt x="587375" y="58674"/>
                </a:lnTo>
                <a:lnTo>
                  <a:pt x="560324" y="63500"/>
                </a:lnTo>
                <a:lnTo>
                  <a:pt x="538099" y="69850"/>
                </a:lnTo>
                <a:lnTo>
                  <a:pt x="515874" y="109474"/>
                </a:lnTo>
                <a:lnTo>
                  <a:pt x="493649" y="142875"/>
                </a:lnTo>
                <a:lnTo>
                  <a:pt x="469900" y="182499"/>
                </a:lnTo>
                <a:lnTo>
                  <a:pt x="434975" y="261874"/>
                </a:lnTo>
                <a:lnTo>
                  <a:pt x="411099" y="301625"/>
                </a:lnTo>
                <a:lnTo>
                  <a:pt x="393700" y="342900"/>
                </a:lnTo>
                <a:lnTo>
                  <a:pt x="376174" y="382524"/>
                </a:lnTo>
                <a:lnTo>
                  <a:pt x="352425" y="422275"/>
                </a:lnTo>
                <a:lnTo>
                  <a:pt x="330200" y="455549"/>
                </a:lnTo>
                <a:lnTo>
                  <a:pt x="303149" y="495300"/>
                </a:lnTo>
                <a:lnTo>
                  <a:pt x="271399" y="530225"/>
                </a:lnTo>
                <a:lnTo>
                  <a:pt x="239649" y="560324"/>
                </a:lnTo>
                <a:lnTo>
                  <a:pt x="203200" y="590550"/>
                </a:lnTo>
                <a:lnTo>
                  <a:pt x="185674" y="604774"/>
                </a:lnTo>
                <a:lnTo>
                  <a:pt x="168275" y="620649"/>
                </a:lnTo>
                <a:lnTo>
                  <a:pt x="149225" y="635000"/>
                </a:lnTo>
                <a:lnTo>
                  <a:pt x="127000" y="644525"/>
                </a:lnTo>
                <a:lnTo>
                  <a:pt x="109474" y="660400"/>
                </a:lnTo>
                <a:lnTo>
                  <a:pt x="90424" y="669925"/>
                </a:lnTo>
                <a:lnTo>
                  <a:pt x="77724" y="684149"/>
                </a:lnTo>
                <a:lnTo>
                  <a:pt x="58674" y="695325"/>
                </a:lnTo>
                <a:lnTo>
                  <a:pt x="45974" y="704850"/>
                </a:lnTo>
                <a:lnTo>
                  <a:pt x="31750" y="719074"/>
                </a:lnTo>
                <a:lnTo>
                  <a:pt x="23749" y="728599"/>
                </a:lnTo>
                <a:lnTo>
                  <a:pt x="14224" y="739775"/>
                </a:lnTo>
                <a:lnTo>
                  <a:pt x="4699" y="753999"/>
                </a:lnTo>
                <a:lnTo>
                  <a:pt x="0" y="763524"/>
                </a:lnTo>
                <a:lnTo>
                  <a:pt x="0" y="788924"/>
                </a:lnTo>
                <a:lnTo>
                  <a:pt x="4699" y="798449"/>
                </a:lnTo>
                <a:lnTo>
                  <a:pt x="14224" y="807974"/>
                </a:lnTo>
                <a:lnTo>
                  <a:pt x="23749" y="819023"/>
                </a:lnTo>
                <a:lnTo>
                  <a:pt x="31750" y="828548"/>
                </a:lnTo>
                <a:lnTo>
                  <a:pt x="45974" y="838073"/>
                </a:lnTo>
                <a:lnTo>
                  <a:pt x="58674" y="847598"/>
                </a:lnTo>
                <a:lnTo>
                  <a:pt x="73025" y="863473"/>
                </a:lnTo>
                <a:lnTo>
                  <a:pt x="90424" y="872998"/>
                </a:lnTo>
                <a:lnTo>
                  <a:pt x="109474" y="882523"/>
                </a:lnTo>
                <a:lnTo>
                  <a:pt x="127000" y="893699"/>
                </a:lnTo>
                <a:lnTo>
                  <a:pt x="144399" y="903224"/>
                </a:lnTo>
                <a:lnTo>
                  <a:pt x="163449" y="917448"/>
                </a:lnTo>
                <a:lnTo>
                  <a:pt x="185674" y="926973"/>
                </a:lnTo>
                <a:lnTo>
                  <a:pt x="203200" y="938149"/>
                </a:lnTo>
                <a:lnTo>
                  <a:pt x="226949" y="947674"/>
                </a:lnTo>
                <a:lnTo>
                  <a:pt x="244475" y="961898"/>
                </a:lnTo>
                <a:lnTo>
                  <a:pt x="285750" y="982599"/>
                </a:lnTo>
                <a:lnTo>
                  <a:pt x="334899" y="1012698"/>
                </a:lnTo>
                <a:lnTo>
                  <a:pt x="376174" y="1041273"/>
                </a:lnTo>
                <a:lnTo>
                  <a:pt x="415925" y="1066673"/>
                </a:lnTo>
                <a:lnTo>
                  <a:pt x="457200" y="1096899"/>
                </a:lnTo>
                <a:lnTo>
                  <a:pt x="488950" y="1120648"/>
                </a:lnTo>
                <a:lnTo>
                  <a:pt x="525399" y="1146048"/>
                </a:lnTo>
                <a:lnTo>
                  <a:pt x="557149" y="1171448"/>
                </a:lnTo>
                <a:lnTo>
                  <a:pt x="587375" y="1195324"/>
                </a:lnTo>
                <a:lnTo>
                  <a:pt x="650875" y="1246124"/>
                </a:lnTo>
                <a:lnTo>
                  <a:pt x="687451" y="1265174"/>
                </a:lnTo>
                <a:lnTo>
                  <a:pt x="723900" y="1285748"/>
                </a:lnTo>
                <a:lnTo>
                  <a:pt x="763651" y="1304798"/>
                </a:lnTo>
                <a:lnTo>
                  <a:pt x="777875" y="1314323"/>
                </a:lnTo>
                <a:lnTo>
                  <a:pt x="795401" y="1319149"/>
                </a:lnTo>
                <a:lnTo>
                  <a:pt x="814451" y="1330325"/>
                </a:lnTo>
                <a:lnTo>
                  <a:pt x="831850" y="1335024"/>
                </a:lnTo>
                <a:lnTo>
                  <a:pt x="854075" y="1339850"/>
                </a:lnTo>
                <a:lnTo>
                  <a:pt x="873125" y="1344549"/>
                </a:lnTo>
                <a:lnTo>
                  <a:pt x="890651" y="1349375"/>
                </a:lnTo>
                <a:lnTo>
                  <a:pt x="909701" y="1354074"/>
                </a:lnTo>
                <a:lnTo>
                  <a:pt x="927100" y="1358900"/>
                </a:lnTo>
                <a:lnTo>
                  <a:pt x="1012825" y="1358900"/>
                </a:lnTo>
                <a:lnTo>
                  <a:pt x="1057275" y="1349375"/>
                </a:lnTo>
                <a:lnTo>
                  <a:pt x="1085850" y="1344549"/>
                </a:lnTo>
                <a:lnTo>
                  <a:pt x="1130300" y="1325499"/>
                </a:lnTo>
                <a:lnTo>
                  <a:pt x="1157351" y="1314323"/>
                </a:lnTo>
                <a:lnTo>
                  <a:pt x="1184275" y="1304798"/>
                </a:lnTo>
                <a:lnTo>
                  <a:pt x="1206500" y="1295273"/>
                </a:lnTo>
                <a:lnTo>
                  <a:pt x="1238250" y="1285748"/>
                </a:lnTo>
                <a:lnTo>
                  <a:pt x="1265301" y="1274699"/>
                </a:lnTo>
                <a:lnTo>
                  <a:pt x="1292225" y="1265174"/>
                </a:lnTo>
                <a:lnTo>
                  <a:pt x="1323975" y="1255649"/>
                </a:lnTo>
                <a:lnTo>
                  <a:pt x="1355725" y="1250823"/>
                </a:lnTo>
                <a:lnTo>
                  <a:pt x="1392301" y="1246124"/>
                </a:lnTo>
                <a:lnTo>
                  <a:pt x="1428750" y="1239774"/>
                </a:lnTo>
                <a:lnTo>
                  <a:pt x="1504950" y="1230249"/>
                </a:lnTo>
                <a:lnTo>
                  <a:pt x="1546225" y="1230249"/>
                </a:lnTo>
                <a:lnTo>
                  <a:pt x="1585976" y="1225423"/>
                </a:lnTo>
                <a:lnTo>
                  <a:pt x="1663700" y="1225423"/>
                </a:lnTo>
                <a:lnTo>
                  <a:pt x="1700276" y="1220724"/>
                </a:lnTo>
                <a:lnTo>
                  <a:pt x="1735201" y="1220724"/>
                </a:lnTo>
                <a:lnTo>
                  <a:pt x="1771650" y="1215898"/>
                </a:lnTo>
                <a:lnTo>
                  <a:pt x="1835150" y="1206373"/>
                </a:lnTo>
                <a:lnTo>
                  <a:pt x="1862201" y="1200023"/>
                </a:lnTo>
                <a:lnTo>
                  <a:pt x="1884426" y="1195324"/>
                </a:lnTo>
                <a:lnTo>
                  <a:pt x="1925701" y="1176274"/>
                </a:lnTo>
                <a:lnTo>
                  <a:pt x="1952625" y="1131824"/>
                </a:lnTo>
                <a:lnTo>
                  <a:pt x="1952625" y="1096899"/>
                </a:lnTo>
                <a:lnTo>
                  <a:pt x="1947926" y="1081024"/>
                </a:lnTo>
                <a:lnTo>
                  <a:pt x="1943100" y="1066673"/>
                </a:lnTo>
                <a:lnTo>
                  <a:pt x="1935226" y="1057148"/>
                </a:lnTo>
                <a:lnTo>
                  <a:pt x="1930400" y="1036574"/>
                </a:lnTo>
                <a:lnTo>
                  <a:pt x="1920875" y="1022223"/>
                </a:lnTo>
                <a:lnTo>
                  <a:pt x="1911350" y="1006348"/>
                </a:lnTo>
                <a:lnTo>
                  <a:pt x="1903476" y="992124"/>
                </a:lnTo>
                <a:lnTo>
                  <a:pt x="1893951" y="977773"/>
                </a:lnTo>
                <a:lnTo>
                  <a:pt x="1884426" y="957199"/>
                </a:lnTo>
                <a:lnTo>
                  <a:pt x="1876425" y="942848"/>
                </a:lnTo>
                <a:lnTo>
                  <a:pt x="1866900" y="926973"/>
                </a:lnTo>
                <a:lnTo>
                  <a:pt x="1857375" y="907923"/>
                </a:lnTo>
                <a:lnTo>
                  <a:pt x="1849501" y="893699"/>
                </a:lnTo>
                <a:lnTo>
                  <a:pt x="1839976" y="877824"/>
                </a:lnTo>
                <a:lnTo>
                  <a:pt x="1835150" y="863473"/>
                </a:lnTo>
                <a:lnTo>
                  <a:pt x="1825625" y="847598"/>
                </a:lnTo>
                <a:lnTo>
                  <a:pt x="1822450" y="838073"/>
                </a:lnTo>
                <a:lnTo>
                  <a:pt x="1822450" y="788924"/>
                </a:lnTo>
                <a:lnTo>
                  <a:pt x="1825625" y="779399"/>
                </a:lnTo>
                <a:lnTo>
                  <a:pt x="1835150" y="768223"/>
                </a:lnTo>
                <a:lnTo>
                  <a:pt x="1844675" y="763524"/>
                </a:lnTo>
                <a:lnTo>
                  <a:pt x="1852676" y="753999"/>
                </a:lnTo>
                <a:lnTo>
                  <a:pt x="1881251" y="744474"/>
                </a:lnTo>
                <a:lnTo>
                  <a:pt x="1893951" y="739775"/>
                </a:lnTo>
                <a:lnTo>
                  <a:pt x="1908175" y="734949"/>
                </a:lnTo>
                <a:lnTo>
                  <a:pt x="1925701" y="728599"/>
                </a:lnTo>
                <a:lnTo>
                  <a:pt x="1939925" y="719074"/>
                </a:lnTo>
                <a:lnTo>
                  <a:pt x="1957451" y="714375"/>
                </a:lnTo>
                <a:lnTo>
                  <a:pt x="1970151" y="709549"/>
                </a:lnTo>
                <a:lnTo>
                  <a:pt x="1989201" y="704850"/>
                </a:lnTo>
                <a:lnTo>
                  <a:pt x="2001901" y="695325"/>
                </a:lnTo>
                <a:lnTo>
                  <a:pt x="2020951" y="688975"/>
                </a:lnTo>
                <a:lnTo>
                  <a:pt x="2033651" y="679450"/>
                </a:lnTo>
                <a:lnTo>
                  <a:pt x="2047875" y="669925"/>
                </a:lnTo>
                <a:lnTo>
                  <a:pt x="2079625" y="639699"/>
                </a:lnTo>
                <a:lnTo>
                  <a:pt x="2101850" y="590550"/>
                </a:lnTo>
                <a:lnTo>
                  <a:pt x="2116201" y="530225"/>
                </a:lnTo>
                <a:lnTo>
                  <a:pt x="2119376" y="495300"/>
                </a:lnTo>
                <a:lnTo>
                  <a:pt x="2119376" y="466725"/>
                </a:lnTo>
                <a:lnTo>
                  <a:pt x="2116201" y="431800"/>
                </a:lnTo>
                <a:lnTo>
                  <a:pt x="2106676" y="401574"/>
                </a:lnTo>
                <a:lnTo>
                  <a:pt x="2097151" y="366649"/>
                </a:lnTo>
                <a:lnTo>
                  <a:pt x="2087626" y="336550"/>
                </a:lnTo>
                <a:lnTo>
                  <a:pt x="2074926" y="307975"/>
                </a:lnTo>
                <a:lnTo>
                  <a:pt x="2067214" y="296799"/>
                </a:lnTo>
                <a:lnTo>
                  <a:pt x="1582801" y="296799"/>
                </a:lnTo>
                <a:lnTo>
                  <a:pt x="1558925" y="292100"/>
                </a:lnTo>
                <a:lnTo>
                  <a:pt x="1541526" y="292100"/>
                </a:lnTo>
                <a:lnTo>
                  <a:pt x="1524000" y="282575"/>
                </a:lnTo>
                <a:lnTo>
                  <a:pt x="1504950" y="273050"/>
                </a:lnTo>
                <a:lnTo>
                  <a:pt x="1487551" y="261874"/>
                </a:lnTo>
                <a:lnTo>
                  <a:pt x="1468501" y="252349"/>
                </a:lnTo>
                <a:lnTo>
                  <a:pt x="1450975" y="238125"/>
                </a:lnTo>
                <a:lnTo>
                  <a:pt x="1433576" y="222250"/>
                </a:lnTo>
                <a:lnTo>
                  <a:pt x="1414526" y="203200"/>
                </a:lnTo>
                <a:lnTo>
                  <a:pt x="1401826" y="188849"/>
                </a:lnTo>
                <a:lnTo>
                  <a:pt x="1382776" y="168275"/>
                </a:lnTo>
                <a:lnTo>
                  <a:pt x="1365250" y="153924"/>
                </a:lnTo>
                <a:lnTo>
                  <a:pt x="1347851" y="133350"/>
                </a:lnTo>
                <a:lnTo>
                  <a:pt x="1328801" y="118999"/>
                </a:lnTo>
                <a:lnTo>
                  <a:pt x="1311275" y="98425"/>
                </a:lnTo>
                <a:lnTo>
                  <a:pt x="1289050" y="84074"/>
                </a:lnTo>
                <a:lnTo>
                  <a:pt x="1270000" y="69850"/>
                </a:lnTo>
                <a:lnTo>
                  <a:pt x="1225550" y="44450"/>
                </a:lnTo>
                <a:lnTo>
                  <a:pt x="1174750" y="30099"/>
                </a:lnTo>
                <a:lnTo>
                  <a:pt x="1125601" y="14224"/>
                </a:lnTo>
                <a:lnTo>
                  <a:pt x="1071626" y="4699"/>
                </a:lnTo>
                <a:lnTo>
                  <a:pt x="1017651" y="0"/>
                </a:lnTo>
                <a:close/>
              </a:path>
              <a:path w="2119629" h="1358900">
                <a:moveTo>
                  <a:pt x="1935226" y="193675"/>
                </a:moveTo>
                <a:lnTo>
                  <a:pt x="1893951" y="193675"/>
                </a:lnTo>
                <a:lnTo>
                  <a:pt x="1876425" y="198374"/>
                </a:lnTo>
                <a:lnTo>
                  <a:pt x="1830451" y="207899"/>
                </a:lnTo>
                <a:lnTo>
                  <a:pt x="1812925" y="217424"/>
                </a:lnTo>
                <a:lnTo>
                  <a:pt x="1790700" y="222250"/>
                </a:lnTo>
                <a:lnTo>
                  <a:pt x="1766951" y="233299"/>
                </a:lnTo>
                <a:lnTo>
                  <a:pt x="1722501" y="252349"/>
                </a:lnTo>
                <a:lnTo>
                  <a:pt x="1681226" y="273050"/>
                </a:lnTo>
                <a:lnTo>
                  <a:pt x="1659001" y="277749"/>
                </a:lnTo>
                <a:lnTo>
                  <a:pt x="1641475" y="282575"/>
                </a:lnTo>
                <a:lnTo>
                  <a:pt x="1617726" y="292100"/>
                </a:lnTo>
                <a:lnTo>
                  <a:pt x="1600200" y="292100"/>
                </a:lnTo>
                <a:lnTo>
                  <a:pt x="1582801" y="296799"/>
                </a:lnTo>
                <a:lnTo>
                  <a:pt x="2067214" y="296799"/>
                </a:lnTo>
                <a:lnTo>
                  <a:pt x="2057400" y="282575"/>
                </a:lnTo>
                <a:lnTo>
                  <a:pt x="2043176" y="257175"/>
                </a:lnTo>
                <a:lnTo>
                  <a:pt x="2020951" y="238125"/>
                </a:lnTo>
                <a:lnTo>
                  <a:pt x="2001901" y="217424"/>
                </a:lnTo>
                <a:lnTo>
                  <a:pt x="1979676" y="207899"/>
                </a:lnTo>
                <a:lnTo>
                  <a:pt x="1952625" y="198374"/>
                </a:lnTo>
                <a:lnTo>
                  <a:pt x="1935226" y="1936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725" y="1935226"/>
            <a:ext cx="2119630" cy="1358900"/>
          </a:xfrm>
          <a:custGeom>
            <a:avLst/>
            <a:gdLst/>
            <a:ahLst/>
            <a:cxnLst/>
            <a:rect l="l" t="t" r="r" b="b"/>
            <a:pathLst>
              <a:path w="2119629" h="1358900">
                <a:moveTo>
                  <a:pt x="538099" y="69850"/>
                </a:moveTo>
                <a:lnTo>
                  <a:pt x="515874" y="109474"/>
                </a:lnTo>
                <a:lnTo>
                  <a:pt x="493649" y="142875"/>
                </a:lnTo>
                <a:lnTo>
                  <a:pt x="469900" y="182499"/>
                </a:lnTo>
                <a:lnTo>
                  <a:pt x="452374" y="222250"/>
                </a:lnTo>
                <a:lnTo>
                  <a:pt x="434975" y="261874"/>
                </a:lnTo>
                <a:lnTo>
                  <a:pt x="411099" y="301625"/>
                </a:lnTo>
                <a:lnTo>
                  <a:pt x="393700" y="342900"/>
                </a:lnTo>
                <a:lnTo>
                  <a:pt x="376174" y="382524"/>
                </a:lnTo>
                <a:lnTo>
                  <a:pt x="352425" y="422275"/>
                </a:lnTo>
                <a:lnTo>
                  <a:pt x="330200" y="455549"/>
                </a:lnTo>
                <a:lnTo>
                  <a:pt x="303149" y="495300"/>
                </a:lnTo>
                <a:lnTo>
                  <a:pt x="271399" y="530225"/>
                </a:lnTo>
                <a:lnTo>
                  <a:pt x="239649" y="560324"/>
                </a:lnTo>
                <a:lnTo>
                  <a:pt x="222250" y="574675"/>
                </a:lnTo>
                <a:lnTo>
                  <a:pt x="203200" y="590550"/>
                </a:lnTo>
                <a:lnTo>
                  <a:pt x="185674" y="604774"/>
                </a:lnTo>
                <a:lnTo>
                  <a:pt x="168275" y="620649"/>
                </a:lnTo>
                <a:lnTo>
                  <a:pt x="149225" y="635000"/>
                </a:lnTo>
                <a:lnTo>
                  <a:pt x="127000" y="644525"/>
                </a:lnTo>
                <a:lnTo>
                  <a:pt x="109474" y="660400"/>
                </a:lnTo>
                <a:lnTo>
                  <a:pt x="90424" y="669925"/>
                </a:lnTo>
                <a:lnTo>
                  <a:pt x="77724" y="684149"/>
                </a:lnTo>
                <a:lnTo>
                  <a:pt x="58674" y="695325"/>
                </a:lnTo>
                <a:lnTo>
                  <a:pt x="45974" y="704850"/>
                </a:lnTo>
                <a:lnTo>
                  <a:pt x="31750" y="719074"/>
                </a:lnTo>
                <a:lnTo>
                  <a:pt x="23749" y="728599"/>
                </a:lnTo>
                <a:lnTo>
                  <a:pt x="14224" y="739775"/>
                </a:lnTo>
                <a:lnTo>
                  <a:pt x="4699" y="753999"/>
                </a:lnTo>
                <a:lnTo>
                  <a:pt x="0" y="763524"/>
                </a:lnTo>
                <a:lnTo>
                  <a:pt x="0" y="774573"/>
                </a:lnTo>
                <a:lnTo>
                  <a:pt x="0" y="788924"/>
                </a:lnTo>
                <a:lnTo>
                  <a:pt x="4699" y="798449"/>
                </a:lnTo>
                <a:lnTo>
                  <a:pt x="14224" y="807974"/>
                </a:lnTo>
                <a:lnTo>
                  <a:pt x="23749" y="819023"/>
                </a:lnTo>
                <a:lnTo>
                  <a:pt x="31750" y="828548"/>
                </a:lnTo>
                <a:lnTo>
                  <a:pt x="45974" y="838073"/>
                </a:lnTo>
                <a:lnTo>
                  <a:pt x="58674" y="847598"/>
                </a:lnTo>
                <a:lnTo>
                  <a:pt x="73025" y="863473"/>
                </a:lnTo>
                <a:lnTo>
                  <a:pt x="90424" y="872998"/>
                </a:lnTo>
                <a:lnTo>
                  <a:pt x="109474" y="882523"/>
                </a:lnTo>
                <a:lnTo>
                  <a:pt x="127000" y="893699"/>
                </a:lnTo>
                <a:lnTo>
                  <a:pt x="144399" y="903224"/>
                </a:lnTo>
                <a:lnTo>
                  <a:pt x="163449" y="917448"/>
                </a:lnTo>
                <a:lnTo>
                  <a:pt x="185674" y="926973"/>
                </a:lnTo>
                <a:lnTo>
                  <a:pt x="203200" y="938149"/>
                </a:lnTo>
                <a:lnTo>
                  <a:pt x="226949" y="947674"/>
                </a:lnTo>
                <a:lnTo>
                  <a:pt x="244475" y="961898"/>
                </a:lnTo>
                <a:lnTo>
                  <a:pt x="266700" y="973074"/>
                </a:lnTo>
                <a:lnTo>
                  <a:pt x="285750" y="982599"/>
                </a:lnTo>
                <a:lnTo>
                  <a:pt x="334899" y="1012698"/>
                </a:lnTo>
                <a:lnTo>
                  <a:pt x="376174" y="1041273"/>
                </a:lnTo>
                <a:lnTo>
                  <a:pt x="415925" y="1066673"/>
                </a:lnTo>
                <a:lnTo>
                  <a:pt x="457200" y="1096899"/>
                </a:lnTo>
                <a:lnTo>
                  <a:pt x="488950" y="1120648"/>
                </a:lnTo>
                <a:lnTo>
                  <a:pt x="525399" y="1146048"/>
                </a:lnTo>
                <a:lnTo>
                  <a:pt x="557149" y="1171448"/>
                </a:lnTo>
                <a:lnTo>
                  <a:pt x="587375" y="1195324"/>
                </a:lnTo>
                <a:lnTo>
                  <a:pt x="619125" y="1220724"/>
                </a:lnTo>
                <a:lnTo>
                  <a:pt x="650875" y="1246124"/>
                </a:lnTo>
                <a:lnTo>
                  <a:pt x="687451" y="1265174"/>
                </a:lnTo>
                <a:lnTo>
                  <a:pt x="723900" y="1285748"/>
                </a:lnTo>
                <a:lnTo>
                  <a:pt x="763651" y="1304798"/>
                </a:lnTo>
                <a:lnTo>
                  <a:pt x="777875" y="1314323"/>
                </a:lnTo>
                <a:lnTo>
                  <a:pt x="795401" y="1319149"/>
                </a:lnTo>
                <a:lnTo>
                  <a:pt x="814451" y="1330325"/>
                </a:lnTo>
                <a:lnTo>
                  <a:pt x="831850" y="1335024"/>
                </a:lnTo>
                <a:lnTo>
                  <a:pt x="854075" y="1339850"/>
                </a:lnTo>
                <a:lnTo>
                  <a:pt x="873125" y="1344549"/>
                </a:lnTo>
                <a:lnTo>
                  <a:pt x="890651" y="1349375"/>
                </a:lnTo>
                <a:lnTo>
                  <a:pt x="909701" y="1354074"/>
                </a:lnTo>
                <a:lnTo>
                  <a:pt x="927100" y="1358900"/>
                </a:lnTo>
                <a:lnTo>
                  <a:pt x="949325" y="1358900"/>
                </a:lnTo>
                <a:lnTo>
                  <a:pt x="968375" y="1358900"/>
                </a:lnTo>
                <a:lnTo>
                  <a:pt x="985901" y="1358900"/>
                </a:lnTo>
                <a:lnTo>
                  <a:pt x="1012825" y="1358900"/>
                </a:lnTo>
                <a:lnTo>
                  <a:pt x="1035050" y="1354074"/>
                </a:lnTo>
                <a:lnTo>
                  <a:pt x="1057275" y="1349375"/>
                </a:lnTo>
                <a:lnTo>
                  <a:pt x="1085850" y="1344549"/>
                </a:lnTo>
                <a:lnTo>
                  <a:pt x="1108075" y="1335024"/>
                </a:lnTo>
                <a:lnTo>
                  <a:pt x="1130300" y="1325499"/>
                </a:lnTo>
                <a:lnTo>
                  <a:pt x="1157351" y="1314323"/>
                </a:lnTo>
                <a:lnTo>
                  <a:pt x="1184275" y="1304798"/>
                </a:lnTo>
                <a:lnTo>
                  <a:pt x="1206500" y="1295273"/>
                </a:lnTo>
                <a:lnTo>
                  <a:pt x="1238250" y="1285748"/>
                </a:lnTo>
                <a:lnTo>
                  <a:pt x="1265301" y="1274699"/>
                </a:lnTo>
                <a:lnTo>
                  <a:pt x="1292225" y="1265174"/>
                </a:lnTo>
                <a:lnTo>
                  <a:pt x="1323975" y="1255649"/>
                </a:lnTo>
                <a:lnTo>
                  <a:pt x="1355725" y="1250823"/>
                </a:lnTo>
                <a:lnTo>
                  <a:pt x="1392301" y="1246124"/>
                </a:lnTo>
                <a:lnTo>
                  <a:pt x="1428750" y="1239774"/>
                </a:lnTo>
                <a:lnTo>
                  <a:pt x="1468501" y="1234948"/>
                </a:lnTo>
                <a:lnTo>
                  <a:pt x="1504950" y="1230249"/>
                </a:lnTo>
                <a:lnTo>
                  <a:pt x="1546225" y="1230249"/>
                </a:lnTo>
                <a:lnTo>
                  <a:pt x="1585976" y="1225423"/>
                </a:lnTo>
                <a:lnTo>
                  <a:pt x="1622425" y="1225423"/>
                </a:lnTo>
                <a:lnTo>
                  <a:pt x="1663700" y="1225423"/>
                </a:lnTo>
                <a:lnTo>
                  <a:pt x="1700276" y="1220724"/>
                </a:lnTo>
                <a:lnTo>
                  <a:pt x="1735201" y="1220724"/>
                </a:lnTo>
                <a:lnTo>
                  <a:pt x="1771650" y="1215898"/>
                </a:lnTo>
                <a:lnTo>
                  <a:pt x="1803400" y="1211199"/>
                </a:lnTo>
                <a:lnTo>
                  <a:pt x="1835150" y="1206373"/>
                </a:lnTo>
                <a:lnTo>
                  <a:pt x="1862201" y="1200023"/>
                </a:lnTo>
                <a:lnTo>
                  <a:pt x="1884426" y="1195324"/>
                </a:lnTo>
                <a:lnTo>
                  <a:pt x="1925701" y="1176274"/>
                </a:lnTo>
                <a:lnTo>
                  <a:pt x="1952625" y="1131824"/>
                </a:lnTo>
                <a:lnTo>
                  <a:pt x="1952625" y="1106424"/>
                </a:lnTo>
                <a:lnTo>
                  <a:pt x="1952625" y="1096899"/>
                </a:lnTo>
                <a:lnTo>
                  <a:pt x="1947926" y="1081024"/>
                </a:lnTo>
                <a:lnTo>
                  <a:pt x="1943100" y="1066673"/>
                </a:lnTo>
                <a:lnTo>
                  <a:pt x="1935226" y="1057148"/>
                </a:lnTo>
                <a:lnTo>
                  <a:pt x="1930400" y="1036574"/>
                </a:lnTo>
                <a:lnTo>
                  <a:pt x="1920875" y="1022223"/>
                </a:lnTo>
                <a:lnTo>
                  <a:pt x="1911350" y="1006348"/>
                </a:lnTo>
                <a:lnTo>
                  <a:pt x="1903476" y="992124"/>
                </a:lnTo>
                <a:lnTo>
                  <a:pt x="1893951" y="977773"/>
                </a:lnTo>
                <a:lnTo>
                  <a:pt x="1884426" y="957199"/>
                </a:lnTo>
                <a:lnTo>
                  <a:pt x="1876425" y="942848"/>
                </a:lnTo>
                <a:lnTo>
                  <a:pt x="1866900" y="926973"/>
                </a:lnTo>
                <a:lnTo>
                  <a:pt x="1857375" y="907923"/>
                </a:lnTo>
                <a:lnTo>
                  <a:pt x="1849501" y="893699"/>
                </a:lnTo>
                <a:lnTo>
                  <a:pt x="1839976" y="877824"/>
                </a:lnTo>
                <a:lnTo>
                  <a:pt x="1835150" y="863473"/>
                </a:lnTo>
                <a:lnTo>
                  <a:pt x="1825625" y="847598"/>
                </a:lnTo>
                <a:lnTo>
                  <a:pt x="1822450" y="838073"/>
                </a:lnTo>
                <a:lnTo>
                  <a:pt x="1822450" y="823849"/>
                </a:lnTo>
                <a:lnTo>
                  <a:pt x="1822450" y="814324"/>
                </a:lnTo>
                <a:lnTo>
                  <a:pt x="1822450" y="798449"/>
                </a:lnTo>
                <a:lnTo>
                  <a:pt x="1822450" y="788924"/>
                </a:lnTo>
                <a:lnTo>
                  <a:pt x="1825625" y="779399"/>
                </a:lnTo>
                <a:lnTo>
                  <a:pt x="1835150" y="768223"/>
                </a:lnTo>
                <a:lnTo>
                  <a:pt x="1844675" y="763524"/>
                </a:lnTo>
                <a:lnTo>
                  <a:pt x="1852676" y="753999"/>
                </a:lnTo>
                <a:lnTo>
                  <a:pt x="1866900" y="749300"/>
                </a:lnTo>
                <a:lnTo>
                  <a:pt x="1881251" y="744474"/>
                </a:lnTo>
                <a:lnTo>
                  <a:pt x="1893951" y="739775"/>
                </a:lnTo>
                <a:lnTo>
                  <a:pt x="1908175" y="734949"/>
                </a:lnTo>
                <a:lnTo>
                  <a:pt x="1925701" y="728599"/>
                </a:lnTo>
                <a:lnTo>
                  <a:pt x="1939925" y="719074"/>
                </a:lnTo>
                <a:lnTo>
                  <a:pt x="1957451" y="714375"/>
                </a:lnTo>
                <a:lnTo>
                  <a:pt x="1970151" y="709549"/>
                </a:lnTo>
                <a:lnTo>
                  <a:pt x="1989201" y="704850"/>
                </a:lnTo>
                <a:lnTo>
                  <a:pt x="2001901" y="695325"/>
                </a:lnTo>
                <a:lnTo>
                  <a:pt x="2020951" y="688975"/>
                </a:lnTo>
                <a:lnTo>
                  <a:pt x="2033651" y="679450"/>
                </a:lnTo>
                <a:lnTo>
                  <a:pt x="2047875" y="669925"/>
                </a:lnTo>
                <a:lnTo>
                  <a:pt x="2079625" y="639699"/>
                </a:lnTo>
                <a:lnTo>
                  <a:pt x="2101850" y="590550"/>
                </a:lnTo>
                <a:lnTo>
                  <a:pt x="2116201" y="530225"/>
                </a:lnTo>
                <a:lnTo>
                  <a:pt x="2119376" y="495300"/>
                </a:lnTo>
                <a:lnTo>
                  <a:pt x="2119376" y="466725"/>
                </a:lnTo>
                <a:lnTo>
                  <a:pt x="2116201" y="431800"/>
                </a:lnTo>
                <a:lnTo>
                  <a:pt x="2106676" y="401574"/>
                </a:lnTo>
                <a:lnTo>
                  <a:pt x="2097151" y="366649"/>
                </a:lnTo>
                <a:lnTo>
                  <a:pt x="2087626" y="336550"/>
                </a:lnTo>
                <a:lnTo>
                  <a:pt x="2074926" y="307975"/>
                </a:lnTo>
                <a:lnTo>
                  <a:pt x="2057400" y="282575"/>
                </a:lnTo>
                <a:lnTo>
                  <a:pt x="2043176" y="257175"/>
                </a:lnTo>
                <a:lnTo>
                  <a:pt x="2020951" y="238125"/>
                </a:lnTo>
                <a:lnTo>
                  <a:pt x="2001901" y="217424"/>
                </a:lnTo>
                <a:lnTo>
                  <a:pt x="1979676" y="207899"/>
                </a:lnTo>
                <a:lnTo>
                  <a:pt x="1952625" y="198374"/>
                </a:lnTo>
                <a:lnTo>
                  <a:pt x="1935226" y="193675"/>
                </a:lnTo>
                <a:lnTo>
                  <a:pt x="1916176" y="193675"/>
                </a:lnTo>
                <a:lnTo>
                  <a:pt x="1893951" y="193675"/>
                </a:lnTo>
                <a:lnTo>
                  <a:pt x="1876425" y="198374"/>
                </a:lnTo>
                <a:lnTo>
                  <a:pt x="1852676" y="203200"/>
                </a:lnTo>
                <a:lnTo>
                  <a:pt x="1830451" y="207899"/>
                </a:lnTo>
                <a:lnTo>
                  <a:pt x="1812925" y="217424"/>
                </a:lnTo>
                <a:lnTo>
                  <a:pt x="1790700" y="222250"/>
                </a:lnTo>
                <a:lnTo>
                  <a:pt x="1766951" y="233299"/>
                </a:lnTo>
                <a:lnTo>
                  <a:pt x="1744726" y="242824"/>
                </a:lnTo>
                <a:lnTo>
                  <a:pt x="1722501" y="252349"/>
                </a:lnTo>
                <a:lnTo>
                  <a:pt x="1703451" y="261874"/>
                </a:lnTo>
                <a:lnTo>
                  <a:pt x="1681226" y="273050"/>
                </a:lnTo>
                <a:lnTo>
                  <a:pt x="1659001" y="277749"/>
                </a:lnTo>
                <a:lnTo>
                  <a:pt x="1641475" y="282575"/>
                </a:lnTo>
                <a:lnTo>
                  <a:pt x="1617726" y="292100"/>
                </a:lnTo>
                <a:lnTo>
                  <a:pt x="1600200" y="292100"/>
                </a:lnTo>
                <a:lnTo>
                  <a:pt x="1582801" y="296799"/>
                </a:lnTo>
                <a:lnTo>
                  <a:pt x="1558925" y="292100"/>
                </a:lnTo>
                <a:lnTo>
                  <a:pt x="1541526" y="292100"/>
                </a:lnTo>
                <a:lnTo>
                  <a:pt x="1524000" y="282575"/>
                </a:lnTo>
                <a:lnTo>
                  <a:pt x="1504950" y="273050"/>
                </a:lnTo>
                <a:lnTo>
                  <a:pt x="1487551" y="261874"/>
                </a:lnTo>
                <a:lnTo>
                  <a:pt x="1468501" y="252349"/>
                </a:lnTo>
                <a:lnTo>
                  <a:pt x="1450975" y="238125"/>
                </a:lnTo>
                <a:lnTo>
                  <a:pt x="1433576" y="222250"/>
                </a:lnTo>
                <a:lnTo>
                  <a:pt x="1414526" y="203200"/>
                </a:lnTo>
                <a:lnTo>
                  <a:pt x="1401826" y="188849"/>
                </a:lnTo>
                <a:lnTo>
                  <a:pt x="1382776" y="168275"/>
                </a:lnTo>
                <a:lnTo>
                  <a:pt x="1365250" y="153924"/>
                </a:lnTo>
                <a:lnTo>
                  <a:pt x="1347851" y="133350"/>
                </a:lnTo>
                <a:lnTo>
                  <a:pt x="1328801" y="118999"/>
                </a:lnTo>
                <a:lnTo>
                  <a:pt x="1311275" y="98425"/>
                </a:lnTo>
                <a:lnTo>
                  <a:pt x="1289050" y="84074"/>
                </a:lnTo>
                <a:lnTo>
                  <a:pt x="1270000" y="69850"/>
                </a:lnTo>
                <a:lnTo>
                  <a:pt x="1225550" y="44450"/>
                </a:lnTo>
                <a:lnTo>
                  <a:pt x="1174750" y="30099"/>
                </a:lnTo>
                <a:lnTo>
                  <a:pt x="1125601" y="14224"/>
                </a:lnTo>
                <a:lnTo>
                  <a:pt x="1071626" y="4699"/>
                </a:lnTo>
                <a:lnTo>
                  <a:pt x="1017651" y="0"/>
                </a:lnTo>
                <a:lnTo>
                  <a:pt x="963676" y="0"/>
                </a:lnTo>
                <a:lnTo>
                  <a:pt x="904875" y="0"/>
                </a:lnTo>
                <a:lnTo>
                  <a:pt x="850900" y="4699"/>
                </a:lnTo>
                <a:lnTo>
                  <a:pt x="800100" y="14224"/>
                </a:lnTo>
                <a:lnTo>
                  <a:pt x="750951" y="19050"/>
                </a:lnTo>
                <a:lnTo>
                  <a:pt x="701675" y="30099"/>
                </a:lnTo>
                <a:lnTo>
                  <a:pt x="660400" y="39624"/>
                </a:lnTo>
                <a:lnTo>
                  <a:pt x="619125" y="49149"/>
                </a:lnTo>
                <a:lnTo>
                  <a:pt x="587375" y="58674"/>
                </a:lnTo>
                <a:lnTo>
                  <a:pt x="560324" y="63500"/>
                </a:lnTo>
                <a:lnTo>
                  <a:pt x="538099" y="698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6650" y="2236851"/>
            <a:ext cx="1111250" cy="249554"/>
          </a:xfrm>
          <a:custGeom>
            <a:avLst/>
            <a:gdLst/>
            <a:ahLst/>
            <a:cxnLst/>
            <a:rect l="l" t="t" r="r" b="b"/>
            <a:pathLst>
              <a:path w="1111250" h="249555">
                <a:moveTo>
                  <a:pt x="0" y="249174"/>
                </a:moveTo>
                <a:lnTo>
                  <a:pt x="1111250" y="249174"/>
                </a:lnTo>
                <a:lnTo>
                  <a:pt x="1111250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1951" y="2486025"/>
            <a:ext cx="1120775" cy="298450"/>
          </a:xfrm>
          <a:custGeom>
            <a:avLst/>
            <a:gdLst/>
            <a:ahLst/>
            <a:cxnLst/>
            <a:rect l="l" t="t" r="r" b="b"/>
            <a:pathLst>
              <a:path w="1120775" h="298450">
                <a:moveTo>
                  <a:pt x="0" y="298450"/>
                </a:moveTo>
                <a:lnTo>
                  <a:pt x="1120775" y="298450"/>
                </a:lnTo>
                <a:lnTo>
                  <a:pt x="1120775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2451" y="2733675"/>
            <a:ext cx="758825" cy="298450"/>
          </a:xfrm>
          <a:custGeom>
            <a:avLst/>
            <a:gdLst/>
            <a:ahLst/>
            <a:cxnLst/>
            <a:rect l="l" t="t" r="r" b="b"/>
            <a:pathLst>
              <a:path w="758825" h="298450">
                <a:moveTo>
                  <a:pt x="0" y="298450"/>
                </a:moveTo>
                <a:lnTo>
                  <a:pt x="758825" y="298450"/>
                </a:lnTo>
                <a:lnTo>
                  <a:pt x="758825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9378" y="2218181"/>
            <a:ext cx="1143635" cy="7670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2540" algn="ctr">
              <a:lnSpc>
                <a:spcPct val="101899"/>
              </a:lnSpc>
              <a:spcBef>
                <a:spcPts val="6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Library  Inform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tion  </a:t>
            </a:r>
            <a:r>
              <a:rPr sz="1600" b="1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7951" y="4654550"/>
            <a:ext cx="1355725" cy="466725"/>
          </a:xfrm>
          <a:custGeom>
            <a:avLst/>
            <a:gdLst/>
            <a:ahLst/>
            <a:cxnLst/>
            <a:rect l="l" t="t" r="r" b="b"/>
            <a:pathLst>
              <a:path w="1355725" h="466725">
                <a:moveTo>
                  <a:pt x="0" y="466725"/>
                </a:moveTo>
                <a:lnTo>
                  <a:pt x="1355725" y="466725"/>
                </a:lnTo>
                <a:lnTo>
                  <a:pt x="1355725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7951" y="4654550"/>
            <a:ext cx="1355725" cy="466725"/>
          </a:xfrm>
          <a:custGeom>
            <a:avLst/>
            <a:gdLst/>
            <a:ahLst/>
            <a:cxnLst/>
            <a:rect l="l" t="t" r="r" b="b"/>
            <a:pathLst>
              <a:path w="1355725" h="466725">
                <a:moveTo>
                  <a:pt x="0" y="466725"/>
                </a:moveTo>
                <a:lnTo>
                  <a:pt x="1355725" y="466725"/>
                </a:lnTo>
                <a:lnTo>
                  <a:pt x="1355725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2375" y="4754562"/>
            <a:ext cx="728980" cy="246379"/>
          </a:xfrm>
          <a:custGeom>
            <a:avLst/>
            <a:gdLst/>
            <a:ahLst/>
            <a:cxnLst/>
            <a:rect l="l" t="t" r="r" b="b"/>
            <a:pathLst>
              <a:path w="728979" h="246379">
                <a:moveTo>
                  <a:pt x="0" y="246062"/>
                </a:moveTo>
                <a:lnTo>
                  <a:pt x="728662" y="246062"/>
                </a:lnTo>
                <a:lnTo>
                  <a:pt x="728662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57951" y="4736084"/>
            <a:ext cx="1355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275" y="3949700"/>
            <a:ext cx="3389629" cy="466725"/>
          </a:xfrm>
          <a:custGeom>
            <a:avLst/>
            <a:gdLst/>
            <a:ahLst/>
            <a:cxnLst/>
            <a:rect l="l" t="t" r="r" b="b"/>
            <a:pathLst>
              <a:path w="3389629" h="466725">
                <a:moveTo>
                  <a:pt x="0" y="466725"/>
                </a:moveTo>
                <a:lnTo>
                  <a:pt x="3389376" y="466725"/>
                </a:lnTo>
                <a:lnTo>
                  <a:pt x="3389376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1200" y="3805237"/>
            <a:ext cx="1948180" cy="246379"/>
          </a:xfrm>
          <a:custGeom>
            <a:avLst/>
            <a:gdLst/>
            <a:ahLst/>
            <a:cxnLst/>
            <a:rect l="l" t="t" r="r" b="b"/>
            <a:pathLst>
              <a:path w="1948179" h="246379">
                <a:moveTo>
                  <a:pt x="0" y="246062"/>
                </a:moveTo>
                <a:lnTo>
                  <a:pt x="1947926" y="246062"/>
                </a:lnTo>
                <a:lnTo>
                  <a:pt x="1947926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8627" y="3786885"/>
            <a:ext cx="192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Object-oriented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A/D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6287" y="4302061"/>
            <a:ext cx="3453129" cy="246379"/>
          </a:xfrm>
          <a:custGeom>
            <a:avLst/>
            <a:gdLst/>
            <a:ahLst/>
            <a:cxnLst/>
            <a:rect l="l" t="t" r="r" b="b"/>
            <a:pathLst>
              <a:path w="3453129" h="246379">
                <a:moveTo>
                  <a:pt x="0" y="246062"/>
                </a:moveTo>
                <a:lnTo>
                  <a:pt x="3452876" y="246062"/>
                </a:lnTo>
                <a:lnTo>
                  <a:pt x="3452876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3523" y="4283710"/>
            <a:ext cx="34461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Decompose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89475" y="3949700"/>
            <a:ext cx="3727450" cy="466725"/>
          </a:xfrm>
          <a:custGeom>
            <a:avLst/>
            <a:gdLst/>
            <a:ahLst/>
            <a:cxnLst/>
            <a:rect l="l" t="t" r="r" b="b"/>
            <a:pathLst>
              <a:path w="3727450" h="466725">
                <a:moveTo>
                  <a:pt x="0" y="466725"/>
                </a:moveTo>
                <a:lnTo>
                  <a:pt x="3727450" y="466725"/>
                </a:lnTo>
                <a:lnTo>
                  <a:pt x="372745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6450" y="3805237"/>
            <a:ext cx="1504950" cy="246379"/>
          </a:xfrm>
          <a:custGeom>
            <a:avLst/>
            <a:gdLst/>
            <a:ahLst/>
            <a:cxnLst/>
            <a:rect l="l" t="t" r="r" b="b"/>
            <a:pathLst>
              <a:path w="1504950" h="246379">
                <a:moveTo>
                  <a:pt x="0" y="246062"/>
                </a:moveTo>
                <a:lnTo>
                  <a:pt x="1504950" y="246062"/>
                </a:lnTo>
                <a:lnTo>
                  <a:pt x="15049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74258" y="3786885"/>
            <a:ext cx="14516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1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A/D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6950" y="4302061"/>
            <a:ext cx="3771900" cy="246379"/>
          </a:xfrm>
          <a:custGeom>
            <a:avLst/>
            <a:gdLst/>
            <a:ahLst/>
            <a:cxnLst/>
            <a:rect l="l" t="t" r="r" b="b"/>
            <a:pathLst>
              <a:path w="3771900" h="246379">
                <a:moveTo>
                  <a:pt x="0" y="246062"/>
                </a:moveTo>
                <a:lnTo>
                  <a:pt x="3771900" y="246062"/>
                </a:lnTo>
                <a:lnTo>
                  <a:pt x="377190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94503" y="4283710"/>
            <a:ext cx="3761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Decompose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by functions or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35475" y="5632450"/>
            <a:ext cx="1355725" cy="462280"/>
          </a:xfrm>
          <a:custGeom>
            <a:avLst/>
            <a:gdLst/>
            <a:ahLst/>
            <a:cxnLst/>
            <a:rect l="l" t="t" r="r" b="b"/>
            <a:pathLst>
              <a:path w="1355725" h="462279">
                <a:moveTo>
                  <a:pt x="0" y="461962"/>
                </a:moveTo>
                <a:lnTo>
                  <a:pt x="1355725" y="461962"/>
                </a:lnTo>
                <a:lnTo>
                  <a:pt x="135572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5475" y="5632450"/>
            <a:ext cx="1355725" cy="462280"/>
          </a:xfrm>
          <a:custGeom>
            <a:avLst/>
            <a:gdLst/>
            <a:ahLst/>
            <a:cxnLst/>
            <a:rect l="l" t="t" r="r" b="b"/>
            <a:pathLst>
              <a:path w="1355725" h="462279">
                <a:moveTo>
                  <a:pt x="0" y="461962"/>
                </a:moveTo>
                <a:lnTo>
                  <a:pt x="1355725" y="461962"/>
                </a:lnTo>
                <a:lnTo>
                  <a:pt x="135572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7900" y="5638800"/>
            <a:ext cx="704850" cy="246379"/>
          </a:xfrm>
          <a:custGeom>
            <a:avLst/>
            <a:gdLst/>
            <a:ahLst/>
            <a:cxnLst/>
            <a:rect l="l" t="t" r="r" b="b"/>
            <a:pathLst>
              <a:path w="704850" h="246379">
                <a:moveTo>
                  <a:pt x="0" y="246062"/>
                </a:moveTo>
                <a:lnTo>
                  <a:pt x="704850" y="246062"/>
                </a:lnTo>
                <a:lnTo>
                  <a:pt x="7048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4001" y="5856287"/>
            <a:ext cx="603250" cy="246379"/>
          </a:xfrm>
          <a:custGeom>
            <a:avLst/>
            <a:gdLst/>
            <a:ahLst/>
            <a:cxnLst/>
            <a:rect l="l" t="t" r="r" b="b"/>
            <a:pathLst>
              <a:path w="603250" h="246379">
                <a:moveTo>
                  <a:pt x="0" y="246062"/>
                </a:moveTo>
                <a:lnTo>
                  <a:pt x="603250" y="246062"/>
                </a:lnTo>
                <a:lnTo>
                  <a:pt x="60325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35475" y="5620511"/>
            <a:ext cx="1355725" cy="4870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98780" marR="294640" indent="-46355">
              <a:lnSpc>
                <a:spcPts val="1710"/>
              </a:lnSpc>
              <a:spcBef>
                <a:spcPts val="330"/>
              </a:spcBef>
            </a:pPr>
            <a:r>
              <a:rPr sz="1600" b="1" dirty="0">
                <a:latin typeface="Arial"/>
                <a:cs typeface="Arial"/>
              </a:rPr>
              <a:t>Rec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rd  Loans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57951" y="5632450"/>
            <a:ext cx="1355725" cy="462280"/>
          </a:xfrm>
          <a:custGeom>
            <a:avLst/>
            <a:gdLst/>
            <a:ahLst/>
            <a:cxnLst/>
            <a:rect l="l" t="t" r="r" b="b"/>
            <a:pathLst>
              <a:path w="1355725" h="462279">
                <a:moveTo>
                  <a:pt x="0" y="461962"/>
                </a:moveTo>
                <a:lnTo>
                  <a:pt x="1355725" y="461962"/>
                </a:lnTo>
                <a:lnTo>
                  <a:pt x="135572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7951" y="5632450"/>
            <a:ext cx="1355725" cy="462280"/>
          </a:xfrm>
          <a:custGeom>
            <a:avLst/>
            <a:gdLst/>
            <a:ahLst/>
            <a:cxnLst/>
            <a:rect l="l" t="t" r="r" b="b"/>
            <a:pathLst>
              <a:path w="1355725" h="462279">
                <a:moveTo>
                  <a:pt x="0" y="461962"/>
                </a:moveTo>
                <a:lnTo>
                  <a:pt x="1355725" y="461962"/>
                </a:lnTo>
                <a:lnTo>
                  <a:pt x="135572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56426" y="5632450"/>
            <a:ext cx="396875" cy="220979"/>
          </a:xfrm>
          <a:custGeom>
            <a:avLst/>
            <a:gdLst/>
            <a:ahLst/>
            <a:cxnLst/>
            <a:rect l="l" t="t" r="r" b="b"/>
            <a:pathLst>
              <a:path w="396875" h="220979">
                <a:moveTo>
                  <a:pt x="0" y="220662"/>
                </a:moveTo>
                <a:lnTo>
                  <a:pt x="396875" y="220662"/>
                </a:lnTo>
                <a:lnTo>
                  <a:pt x="396875" y="0"/>
                </a:lnTo>
                <a:lnTo>
                  <a:pt x="0" y="0"/>
                </a:lnTo>
                <a:lnTo>
                  <a:pt x="0" y="220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7976" y="5856287"/>
            <a:ext cx="1046480" cy="246379"/>
          </a:xfrm>
          <a:custGeom>
            <a:avLst/>
            <a:gdLst/>
            <a:ahLst/>
            <a:cxnLst/>
            <a:rect l="l" t="t" r="r" b="b"/>
            <a:pathLst>
              <a:path w="1046479" h="246379">
                <a:moveTo>
                  <a:pt x="0" y="246062"/>
                </a:moveTo>
                <a:lnTo>
                  <a:pt x="1046162" y="246062"/>
                </a:lnTo>
                <a:lnTo>
                  <a:pt x="1046162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57951" y="5588761"/>
            <a:ext cx="1355725" cy="5187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00025" marR="108585" indent="298450">
              <a:lnSpc>
                <a:spcPct val="102200"/>
              </a:lnSpc>
              <a:spcBef>
                <a:spcPts val="60"/>
              </a:spcBef>
            </a:pPr>
            <a:r>
              <a:rPr sz="1600" b="1" dirty="0">
                <a:latin typeface="Arial"/>
                <a:cs typeface="Arial"/>
              </a:rPr>
              <a:t>Add  Res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urc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86650" y="5632450"/>
            <a:ext cx="930275" cy="462280"/>
          </a:xfrm>
          <a:custGeom>
            <a:avLst/>
            <a:gdLst/>
            <a:ahLst/>
            <a:cxnLst/>
            <a:rect l="l" t="t" r="r" b="b"/>
            <a:pathLst>
              <a:path w="930275" h="462279">
                <a:moveTo>
                  <a:pt x="0" y="461962"/>
                </a:moveTo>
                <a:lnTo>
                  <a:pt x="930275" y="461962"/>
                </a:lnTo>
                <a:lnTo>
                  <a:pt x="93027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6650" y="5632450"/>
            <a:ext cx="930275" cy="462280"/>
          </a:xfrm>
          <a:custGeom>
            <a:avLst/>
            <a:gdLst/>
            <a:ahLst/>
            <a:cxnLst/>
            <a:rect l="l" t="t" r="r" b="b"/>
            <a:pathLst>
              <a:path w="930275" h="462279">
                <a:moveTo>
                  <a:pt x="0" y="461962"/>
                </a:moveTo>
                <a:lnTo>
                  <a:pt x="930275" y="461962"/>
                </a:lnTo>
                <a:lnTo>
                  <a:pt x="930275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43876" y="5645150"/>
            <a:ext cx="660400" cy="246379"/>
          </a:xfrm>
          <a:custGeom>
            <a:avLst/>
            <a:gdLst/>
            <a:ahLst/>
            <a:cxnLst/>
            <a:rect l="l" t="t" r="r" b="b"/>
            <a:pathLst>
              <a:path w="660400" h="246379">
                <a:moveTo>
                  <a:pt x="0" y="246062"/>
                </a:moveTo>
                <a:lnTo>
                  <a:pt x="660400" y="246062"/>
                </a:lnTo>
                <a:lnTo>
                  <a:pt x="660400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2550" y="5856287"/>
            <a:ext cx="535305" cy="246379"/>
          </a:xfrm>
          <a:custGeom>
            <a:avLst/>
            <a:gdLst/>
            <a:ahLst/>
            <a:cxnLst/>
            <a:rect l="l" t="t" r="r" b="b"/>
            <a:pathLst>
              <a:path w="535304" h="246379">
                <a:moveTo>
                  <a:pt x="0" y="246062"/>
                </a:moveTo>
                <a:lnTo>
                  <a:pt x="534987" y="246062"/>
                </a:lnTo>
                <a:lnTo>
                  <a:pt x="534987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86650" y="5626861"/>
            <a:ext cx="930275" cy="4806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15900" marR="109220" indent="-59055">
              <a:lnSpc>
                <a:spcPts val="1660"/>
              </a:lnSpc>
              <a:spcBef>
                <a:spcPts val="370"/>
              </a:spcBef>
            </a:pPr>
            <a:r>
              <a:rPr sz="1600" b="1" dirty="0">
                <a:latin typeface="Arial"/>
                <a:cs typeface="Arial"/>
              </a:rPr>
              <a:t>Report  </a:t>
            </a:r>
            <a:r>
              <a:rPr sz="1600" b="1" spc="-5" dirty="0">
                <a:latin typeface="Arial"/>
                <a:cs typeface="Arial"/>
              </a:rPr>
              <a:t>Fines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13401" y="5494401"/>
            <a:ext cx="2838450" cy="138430"/>
          </a:xfrm>
          <a:custGeom>
            <a:avLst/>
            <a:gdLst/>
            <a:ahLst/>
            <a:cxnLst/>
            <a:rect l="l" t="t" r="r" b="b"/>
            <a:pathLst>
              <a:path w="2838450" h="138429">
                <a:moveTo>
                  <a:pt x="0" y="138049"/>
                </a:moveTo>
                <a:lnTo>
                  <a:pt x="0" y="0"/>
                </a:lnTo>
                <a:lnTo>
                  <a:pt x="2838450" y="0"/>
                </a:lnTo>
                <a:lnTo>
                  <a:pt x="2838450" y="138049"/>
                </a:lnTo>
                <a:lnTo>
                  <a:pt x="0" y="1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3401" y="5494401"/>
            <a:ext cx="2838450" cy="138430"/>
          </a:xfrm>
          <a:custGeom>
            <a:avLst/>
            <a:gdLst/>
            <a:ahLst/>
            <a:cxnLst/>
            <a:rect l="l" t="t" r="r" b="b"/>
            <a:pathLst>
              <a:path w="2838450" h="138429">
                <a:moveTo>
                  <a:pt x="0" y="138049"/>
                </a:moveTo>
                <a:lnTo>
                  <a:pt x="0" y="0"/>
                </a:lnTo>
                <a:lnTo>
                  <a:pt x="1419225" y="0"/>
                </a:lnTo>
                <a:lnTo>
                  <a:pt x="2838450" y="0"/>
                </a:lnTo>
                <a:lnTo>
                  <a:pt x="2838450" y="1380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35750" y="5121275"/>
            <a:ext cx="0" cy="511175"/>
          </a:xfrm>
          <a:custGeom>
            <a:avLst/>
            <a:gdLst/>
            <a:ahLst/>
            <a:cxnLst/>
            <a:rect l="l" t="t" r="r" b="b"/>
            <a:pathLst>
              <a:path h="511175">
                <a:moveTo>
                  <a:pt x="0" y="0"/>
                </a:moveTo>
                <a:lnTo>
                  <a:pt x="0" y="254000"/>
                </a:lnTo>
                <a:lnTo>
                  <a:pt x="0" y="5111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1876" y="3949700"/>
            <a:ext cx="1905" cy="2233930"/>
          </a:xfrm>
          <a:custGeom>
            <a:avLst/>
            <a:gdLst/>
            <a:ahLst/>
            <a:cxnLst/>
            <a:rect l="l" t="t" r="r" b="b"/>
            <a:pathLst>
              <a:path w="1904" h="2233929">
                <a:moveTo>
                  <a:pt x="0" y="0"/>
                </a:moveTo>
                <a:lnTo>
                  <a:pt x="1524" y="22336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30601" y="3111500"/>
            <a:ext cx="614680" cy="581025"/>
          </a:xfrm>
          <a:custGeom>
            <a:avLst/>
            <a:gdLst/>
            <a:ahLst/>
            <a:cxnLst/>
            <a:rect l="l" t="t" r="r" b="b"/>
            <a:pathLst>
              <a:path w="614679" h="581025">
                <a:moveTo>
                  <a:pt x="614299" y="0"/>
                </a:moveTo>
                <a:lnTo>
                  <a:pt x="0" y="5810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9575" y="3627501"/>
            <a:ext cx="130175" cy="139700"/>
          </a:xfrm>
          <a:custGeom>
            <a:avLst/>
            <a:gdLst/>
            <a:ahLst/>
            <a:cxnLst/>
            <a:rect l="l" t="t" r="r" b="b"/>
            <a:pathLst>
              <a:path w="130175" h="139700">
                <a:moveTo>
                  <a:pt x="49149" y="0"/>
                </a:moveTo>
                <a:lnTo>
                  <a:pt x="0" y="139700"/>
                </a:lnTo>
                <a:lnTo>
                  <a:pt x="130175" y="104775"/>
                </a:lnTo>
                <a:lnTo>
                  <a:pt x="49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81651" y="3111500"/>
            <a:ext cx="520700" cy="565150"/>
          </a:xfrm>
          <a:custGeom>
            <a:avLst/>
            <a:gdLst/>
            <a:ahLst/>
            <a:cxnLst/>
            <a:rect l="l" t="t" r="r" b="b"/>
            <a:pathLst>
              <a:path w="520700" h="565150">
                <a:moveTo>
                  <a:pt x="0" y="0"/>
                </a:moveTo>
                <a:lnTo>
                  <a:pt x="520700" y="565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46725" y="3622675"/>
            <a:ext cx="132080" cy="138430"/>
          </a:xfrm>
          <a:custGeom>
            <a:avLst/>
            <a:gdLst/>
            <a:ahLst/>
            <a:cxnLst/>
            <a:rect l="l" t="t" r="r" b="b"/>
            <a:pathLst>
              <a:path w="132079" h="138429">
                <a:moveTo>
                  <a:pt x="85725" y="0"/>
                </a:moveTo>
                <a:lnTo>
                  <a:pt x="0" y="93599"/>
                </a:lnTo>
                <a:lnTo>
                  <a:pt x="131825" y="138175"/>
                </a:lnTo>
                <a:lnTo>
                  <a:pt x="85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8512" y="4789487"/>
            <a:ext cx="1355725" cy="560705"/>
          </a:xfrm>
          <a:custGeom>
            <a:avLst/>
            <a:gdLst/>
            <a:ahLst/>
            <a:cxnLst/>
            <a:rect l="l" t="t" r="r" b="b"/>
            <a:pathLst>
              <a:path w="1355725" h="560704">
                <a:moveTo>
                  <a:pt x="0" y="560387"/>
                </a:moveTo>
                <a:lnTo>
                  <a:pt x="1355725" y="560387"/>
                </a:lnTo>
                <a:lnTo>
                  <a:pt x="1355725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512" y="4789487"/>
            <a:ext cx="1355725" cy="560705"/>
          </a:xfrm>
          <a:custGeom>
            <a:avLst/>
            <a:gdLst/>
            <a:ahLst/>
            <a:cxnLst/>
            <a:rect l="l" t="t" r="r" b="b"/>
            <a:pathLst>
              <a:path w="1355725" h="560704">
                <a:moveTo>
                  <a:pt x="0" y="560387"/>
                </a:moveTo>
                <a:lnTo>
                  <a:pt x="1355725" y="560387"/>
                </a:lnTo>
                <a:lnTo>
                  <a:pt x="1355725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28712" y="4937061"/>
            <a:ext cx="752475" cy="246379"/>
          </a:xfrm>
          <a:custGeom>
            <a:avLst/>
            <a:gdLst/>
            <a:ahLst/>
            <a:cxnLst/>
            <a:rect l="l" t="t" r="r" b="b"/>
            <a:pathLst>
              <a:path w="752475" h="246379">
                <a:moveTo>
                  <a:pt x="0" y="246062"/>
                </a:moveTo>
                <a:lnTo>
                  <a:pt x="752475" y="246062"/>
                </a:lnTo>
                <a:lnTo>
                  <a:pt x="75247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98512" y="4918710"/>
            <a:ext cx="1355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Catalog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8512" y="5627687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8512" y="5627687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1425" y="5776912"/>
            <a:ext cx="511175" cy="246379"/>
          </a:xfrm>
          <a:custGeom>
            <a:avLst/>
            <a:gdLst/>
            <a:ahLst/>
            <a:cxnLst/>
            <a:rect l="l" t="t" r="r" b="b"/>
            <a:pathLst>
              <a:path w="511175" h="246379">
                <a:moveTo>
                  <a:pt x="0" y="246062"/>
                </a:moveTo>
                <a:lnTo>
                  <a:pt x="511175" y="246062"/>
                </a:lnTo>
                <a:lnTo>
                  <a:pt x="51117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8512" y="5758688"/>
            <a:ext cx="1355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Book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35276" y="4794250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5276" y="4794250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05151" y="4941887"/>
            <a:ext cx="878205" cy="246379"/>
          </a:xfrm>
          <a:custGeom>
            <a:avLst/>
            <a:gdLst/>
            <a:ahLst/>
            <a:cxnLst/>
            <a:rect l="l" t="t" r="r" b="b"/>
            <a:pathLst>
              <a:path w="878204" h="246379">
                <a:moveTo>
                  <a:pt x="0" y="246062"/>
                </a:moveTo>
                <a:lnTo>
                  <a:pt x="877887" y="246062"/>
                </a:lnTo>
                <a:lnTo>
                  <a:pt x="877887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35276" y="4923535"/>
            <a:ext cx="1355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Librarian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25751" y="5627687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25751" y="5627687"/>
            <a:ext cx="1355725" cy="555625"/>
          </a:xfrm>
          <a:custGeom>
            <a:avLst/>
            <a:gdLst/>
            <a:ahLst/>
            <a:cxnLst/>
            <a:rect l="l" t="t" r="r" b="b"/>
            <a:pathLst>
              <a:path w="1355725" h="555625">
                <a:moveTo>
                  <a:pt x="0" y="555625"/>
                </a:moveTo>
                <a:lnTo>
                  <a:pt x="1355725" y="555625"/>
                </a:lnTo>
                <a:lnTo>
                  <a:pt x="1355725" y="0"/>
                </a:lnTo>
                <a:lnTo>
                  <a:pt x="0" y="0"/>
                </a:lnTo>
                <a:lnTo>
                  <a:pt x="0" y="5556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82875" y="5776912"/>
            <a:ext cx="695325" cy="246379"/>
          </a:xfrm>
          <a:custGeom>
            <a:avLst/>
            <a:gdLst/>
            <a:ahLst/>
            <a:cxnLst/>
            <a:rect l="l" t="t" r="r" b="b"/>
            <a:pathLst>
              <a:path w="695325" h="246379">
                <a:moveTo>
                  <a:pt x="0" y="246062"/>
                </a:moveTo>
                <a:lnTo>
                  <a:pt x="695325" y="246062"/>
                </a:lnTo>
                <a:lnTo>
                  <a:pt x="695325" y="0"/>
                </a:lnTo>
                <a:lnTo>
                  <a:pt x="0" y="0"/>
                </a:lnTo>
                <a:lnTo>
                  <a:pt x="0" y="24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25751" y="5758688"/>
            <a:ext cx="1355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Library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126" y="906271"/>
            <a:ext cx="5958205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Associations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200" b="1" spc="-16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noteworthy </a:t>
            </a:r>
            <a:r>
              <a:rPr sz="2200" b="1" spc="-150" dirty="0">
                <a:solidFill>
                  <a:srgbClr val="FFFFFF"/>
                </a:solidFill>
                <a:latin typeface="Arial"/>
                <a:cs typeface="Arial"/>
              </a:rPr>
              <a:t>relationships 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80" dirty="0">
                <a:solidFill>
                  <a:srgbClr val="FFFFFF"/>
                </a:solidFill>
                <a:latin typeface="Arial"/>
                <a:cs typeface="Arial"/>
              </a:rPr>
              <a:t>concepts.</a:t>
            </a:r>
            <a:endParaRPr sz="2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9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200" b="1" spc="-1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bidirectional.</a:t>
            </a:r>
            <a:endParaRPr sz="2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200" b="1" spc="-19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145" dirty="0">
                <a:solidFill>
                  <a:srgbClr val="FFFFFF"/>
                </a:solidFill>
                <a:latin typeface="Arial"/>
                <a:cs typeface="Arial"/>
              </a:rPr>
              <a:t>meaningful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2200">
              <a:latin typeface="Arial"/>
              <a:cs typeface="Arial"/>
            </a:endParaRPr>
          </a:p>
          <a:p>
            <a:pPr marL="673735">
              <a:lnSpc>
                <a:spcPct val="100000"/>
              </a:lnSpc>
              <a:spcBef>
                <a:spcPts val="2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form: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&lt;Noun&gt; &lt;Verb-phrase&gt;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&lt;Noun&gt;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887" y="3770312"/>
            <a:ext cx="8228330" cy="2441575"/>
          </a:xfrm>
          <a:custGeom>
            <a:avLst/>
            <a:gdLst/>
            <a:ahLst/>
            <a:cxnLst/>
            <a:rect l="l" t="t" r="r" b="b"/>
            <a:pathLst>
              <a:path w="8228330" h="2441575">
                <a:moveTo>
                  <a:pt x="0" y="2441575"/>
                </a:moveTo>
                <a:lnTo>
                  <a:pt x="8227949" y="2441575"/>
                </a:lnTo>
                <a:lnTo>
                  <a:pt x="8227949" y="0"/>
                </a:lnTo>
                <a:lnTo>
                  <a:pt x="0" y="0"/>
                </a:lnTo>
                <a:lnTo>
                  <a:pt x="0" y="2441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587" y="4510087"/>
            <a:ext cx="1970405" cy="627380"/>
          </a:xfrm>
          <a:custGeom>
            <a:avLst/>
            <a:gdLst/>
            <a:ahLst/>
            <a:cxnLst/>
            <a:rect l="l" t="t" r="r" b="b"/>
            <a:pathLst>
              <a:path w="1970405" h="627379">
                <a:moveTo>
                  <a:pt x="0" y="627062"/>
                </a:moveTo>
                <a:lnTo>
                  <a:pt x="1970024" y="627062"/>
                </a:lnTo>
                <a:lnTo>
                  <a:pt x="1970024" y="0"/>
                </a:lnTo>
                <a:lnTo>
                  <a:pt x="0" y="0"/>
                </a:lnTo>
                <a:lnTo>
                  <a:pt x="0" y="6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587" y="4510087"/>
            <a:ext cx="1970405" cy="627380"/>
          </a:xfrm>
          <a:custGeom>
            <a:avLst/>
            <a:gdLst/>
            <a:ahLst/>
            <a:cxnLst/>
            <a:rect l="l" t="t" r="r" b="b"/>
            <a:pathLst>
              <a:path w="1970405" h="627379">
                <a:moveTo>
                  <a:pt x="0" y="627062"/>
                </a:moveTo>
                <a:lnTo>
                  <a:pt x="1970024" y="627062"/>
                </a:lnTo>
                <a:lnTo>
                  <a:pt x="1970024" y="0"/>
                </a:lnTo>
                <a:lnTo>
                  <a:pt x="0" y="0"/>
                </a:lnTo>
                <a:lnTo>
                  <a:pt x="0" y="62706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7825" y="4666995"/>
            <a:ext cx="7086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ron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2850" y="4324413"/>
            <a:ext cx="2402205" cy="500380"/>
          </a:xfrm>
          <a:custGeom>
            <a:avLst/>
            <a:gdLst/>
            <a:ahLst/>
            <a:cxnLst/>
            <a:rect l="l" t="t" r="r" b="b"/>
            <a:pathLst>
              <a:path w="2402204" h="500379">
                <a:moveTo>
                  <a:pt x="0" y="500062"/>
                </a:moveTo>
                <a:lnTo>
                  <a:pt x="2401824" y="500062"/>
                </a:lnTo>
                <a:lnTo>
                  <a:pt x="24018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2850" y="4324413"/>
            <a:ext cx="2402205" cy="500380"/>
          </a:xfrm>
          <a:custGeom>
            <a:avLst/>
            <a:gdLst/>
            <a:ahLst/>
            <a:cxnLst/>
            <a:rect l="l" t="t" r="r" b="b"/>
            <a:pathLst>
              <a:path w="2402204" h="500379">
                <a:moveTo>
                  <a:pt x="0" y="500062"/>
                </a:moveTo>
                <a:lnTo>
                  <a:pt x="2401824" y="500062"/>
                </a:lnTo>
                <a:lnTo>
                  <a:pt x="24018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8933" y="4419346"/>
            <a:ext cx="5645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2850" y="4824412"/>
            <a:ext cx="2402205" cy="500380"/>
          </a:xfrm>
          <a:custGeom>
            <a:avLst/>
            <a:gdLst/>
            <a:ahLst/>
            <a:cxnLst/>
            <a:rect l="l" t="t" r="r" b="b"/>
            <a:pathLst>
              <a:path w="2402204" h="500379">
                <a:moveTo>
                  <a:pt x="0" y="500062"/>
                </a:moveTo>
                <a:lnTo>
                  <a:pt x="2401824" y="500062"/>
                </a:lnTo>
                <a:lnTo>
                  <a:pt x="24018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2850" y="4824412"/>
            <a:ext cx="2402205" cy="500380"/>
          </a:xfrm>
          <a:custGeom>
            <a:avLst/>
            <a:gdLst/>
            <a:ahLst/>
            <a:cxnLst/>
            <a:rect l="l" t="t" r="r" b="b"/>
            <a:pathLst>
              <a:path w="2402204" h="500379">
                <a:moveTo>
                  <a:pt x="0" y="500062"/>
                </a:moveTo>
                <a:lnTo>
                  <a:pt x="2401824" y="500062"/>
                </a:lnTo>
                <a:lnTo>
                  <a:pt x="24018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4676" y="4937188"/>
            <a:ext cx="387350" cy="262255"/>
          </a:xfrm>
          <a:custGeom>
            <a:avLst/>
            <a:gdLst/>
            <a:ahLst/>
            <a:cxnLst/>
            <a:rect l="l" t="t" r="r" b="b"/>
            <a:pathLst>
              <a:path w="387350" h="262254">
                <a:moveTo>
                  <a:pt x="0" y="261937"/>
                </a:moveTo>
                <a:lnTo>
                  <a:pt x="387350" y="261937"/>
                </a:lnTo>
                <a:lnTo>
                  <a:pt x="3873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4676" y="4937188"/>
            <a:ext cx="387350" cy="262255"/>
          </a:xfrm>
          <a:custGeom>
            <a:avLst/>
            <a:gdLst/>
            <a:ahLst/>
            <a:cxnLst/>
            <a:rect l="l" t="t" r="r" b="b"/>
            <a:pathLst>
              <a:path w="387350" h="262254">
                <a:moveTo>
                  <a:pt x="0" y="261937"/>
                </a:moveTo>
                <a:lnTo>
                  <a:pt x="387350" y="261937"/>
                </a:lnTo>
                <a:lnTo>
                  <a:pt x="3873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12484" y="4919471"/>
            <a:ext cx="40894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9675" y="4824348"/>
            <a:ext cx="3813175" cy="0"/>
          </a:xfrm>
          <a:custGeom>
            <a:avLst/>
            <a:gdLst/>
            <a:ahLst/>
            <a:cxnLst/>
            <a:rect l="l" t="t" r="r" b="b"/>
            <a:pathLst>
              <a:path w="3813175">
                <a:moveTo>
                  <a:pt x="0" y="0"/>
                </a:moveTo>
                <a:lnTo>
                  <a:pt x="1909699" y="0"/>
                </a:lnTo>
                <a:lnTo>
                  <a:pt x="38131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6050" y="4419663"/>
            <a:ext cx="884555" cy="262255"/>
          </a:xfrm>
          <a:custGeom>
            <a:avLst/>
            <a:gdLst/>
            <a:ahLst/>
            <a:cxnLst/>
            <a:rect l="l" t="t" r="r" b="b"/>
            <a:pathLst>
              <a:path w="884554" h="262254">
                <a:moveTo>
                  <a:pt x="0" y="261937"/>
                </a:moveTo>
                <a:lnTo>
                  <a:pt x="884237" y="261937"/>
                </a:lnTo>
                <a:lnTo>
                  <a:pt x="88423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6050" y="4419663"/>
            <a:ext cx="884555" cy="262255"/>
          </a:xfrm>
          <a:custGeom>
            <a:avLst/>
            <a:gdLst/>
            <a:ahLst/>
            <a:cxnLst/>
            <a:rect l="l" t="t" r="r" b="b"/>
            <a:pathLst>
              <a:path w="884554" h="262254">
                <a:moveTo>
                  <a:pt x="0" y="261937"/>
                </a:moveTo>
                <a:lnTo>
                  <a:pt x="884237" y="261937"/>
                </a:lnTo>
                <a:lnTo>
                  <a:pt x="88423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43603" y="4402073"/>
            <a:ext cx="9004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Borrows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0175" y="4530788"/>
            <a:ext cx="365125" cy="262255"/>
          </a:xfrm>
          <a:custGeom>
            <a:avLst/>
            <a:gdLst/>
            <a:ahLst/>
            <a:cxnLst/>
            <a:rect l="l" t="t" r="r" b="b"/>
            <a:pathLst>
              <a:path w="365125" h="262254">
                <a:moveTo>
                  <a:pt x="0" y="261937"/>
                </a:moveTo>
                <a:lnTo>
                  <a:pt x="365125" y="261937"/>
                </a:lnTo>
                <a:lnTo>
                  <a:pt x="365125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0175" y="4530788"/>
            <a:ext cx="365125" cy="262255"/>
          </a:xfrm>
          <a:custGeom>
            <a:avLst/>
            <a:gdLst/>
            <a:ahLst/>
            <a:cxnLst/>
            <a:rect l="l" t="t" r="r" b="b"/>
            <a:pathLst>
              <a:path w="365125" h="262254">
                <a:moveTo>
                  <a:pt x="0" y="261937"/>
                </a:moveTo>
                <a:lnTo>
                  <a:pt x="365125" y="261937"/>
                </a:lnTo>
                <a:lnTo>
                  <a:pt x="365125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57601" y="4513071"/>
            <a:ext cx="38544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0..1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11938" y="4551362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1937"/>
                </a:lnTo>
              </a:path>
            </a:pathLst>
          </a:custGeom>
          <a:ln w="85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9076" y="4551362"/>
            <a:ext cx="85725" cy="262255"/>
          </a:xfrm>
          <a:custGeom>
            <a:avLst/>
            <a:gdLst/>
            <a:ahLst/>
            <a:cxnLst/>
            <a:rect l="l" t="t" r="r" b="b"/>
            <a:pathLst>
              <a:path w="85725" h="262254">
                <a:moveTo>
                  <a:pt x="0" y="261937"/>
                </a:moveTo>
                <a:lnTo>
                  <a:pt x="85725" y="261937"/>
                </a:lnTo>
                <a:lnTo>
                  <a:pt x="85725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56629" y="4533646"/>
            <a:ext cx="10985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81526" y="5703887"/>
            <a:ext cx="2211705" cy="500380"/>
          </a:xfrm>
          <a:custGeom>
            <a:avLst/>
            <a:gdLst/>
            <a:ahLst/>
            <a:cxnLst/>
            <a:rect l="l" t="t" r="r" b="b"/>
            <a:pathLst>
              <a:path w="2211704" h="500379">
                <a:moveTo>
                  <a:pt x="0" y="500062"/>
                </a:moveTo>
                <a:lnTo>
                  <a:pt x="2211324" y="500062"/>
                </a:lnTo>
                <a:lnTo>
                  <a:pt x="22113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81526" y="5703887"/>
            <a:ext cx="2211705" cy="5003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45"/>
              </a:spcBef>
            </a:pPr>
            <a:r>
              <a:rPr sz="1700" b="1" spc="-5" dirty="0">
                <a:latin typeface="Arial"/>
                <a:cs typeface="Arial"/>
              </a:rPr>
              <a:t>association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16625" y="5703887"/>
            <a:ext cx="276225" cy="281305"/>
          </a:xfrm>
          <a:custGeom>
            <a:avLst/>
            <a:gdLst/>
            <a:ahLst/>
            <a:cxnLst/>
            <a:rect l="l" t="t" r="r" b="b"/>
            <a:pathLst>
              <a:path w="276225" h="281304">
                <a:moveTo>
                  <a:pt x="276225" y="0"/>
                </a:moveTo>
                <a:lnTo>
                  <a:pt x="0" y="0"/>
                </a:lnTo>
                <a:lnTo>
                  <a:pt x="276225" y="280987"/>
                </a:lnTo>
                <a:lnTo>
                  <a:pt x="27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625" y="5703887"/>
            <a:ext cx="276225" cy="281305"/>
          </a:xfrm>
          <a:custGeom>
            <a:avLst/>
            <a:gdLst/>
            <a:ahLst/>
            <a:cxnLst/>
            <a:rect l="l" t="t" r="r" b="b"/>
            <a:pathLst>
              <a:path w="276225" h="281304">
                <a:moveTo>
                  <a:pt x="0" y="0"/>
                </a:moveTo>
                <a:lnTo>
                  <a:pt x="276225" y="280987"/>
                </a:lnTo>
                <a:lnTo>
                  <a:pt x="27622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6625" y="5703887"/>
            <a:ext cx="276225" cy="281305"/>
          </a:xfrm>
          <a:custGeom>
            <a:avLst/>
            <a:gdLst/>
            <a:ahLst/>
            <a:cxnLst/>
            <a:rect l="l" t="t" r="r" b="b"/>
            <a:pathLst>
              <a:path w="276225" h="281304">
                <a:moveTo>
                  <a:pt x="0" y="0"/>
                </a:moveTo>
                <a:lnTo>
                  <a:pt x="0" y="280987"/>
                </a:lnTo>
                <a:lnTo>
                  <a:pt x="276225" y="280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6625" y="5703887"/>
            <a:ext cx="276225" cy="281305"/>
          </a:xfrm>
          <a:custGeom>
            <a:avLst/>
            <a:gdLst/>
            <a:ahLst/>
            <a:cxnLst/>
            <a:rect l="l" t="t" r="r" b="b"/>
            <a:pathLst>
              <a:path w="276225" h="281304">
                <a:moveTo>
                  <a:pt x="276225" y="280987"/>
                </a:moveTo>
                <a:lnTo>
                  <a:pt x="0" y="0"/>
                </a:lnTo>
                <a:lnTo>
                  <a:pt x="0" y="280987"/>
                </a:lnTo>
                <a:lnTo>
                  <a:pt x="276225" y="2809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0451" y="4991100"/>
            <a:ext cx="819150" cy="713105"/>
          </a:xfrm>
          <a:custGeom>
            <a:avLst/>
            <a:gdLst/>
            <a:ahLst/>
            <a:cxnLst/>
            <a:rect l="l" t="t" r="r" b="b"/>
            <a:pathLst>
              <a:path w="819150" h="713104">
                <a:moveTo>
                  <a:pt x="819150" y="712787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5676" y="4891023"/>
            <a:ext cx="123825" cy="1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22</a:t>
            </a:fld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623" y="0"/>
            <a:ext cx="6032500" cy="1287780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1935"/>
              </a:spcBef>
            </a:pPr>
            <a:r>
              <a:rPr sz="3200" b="1" spc="-180" dirty="0">
                <a:solidFill>
                  <a:srgbClr val="FFFFFF"/>
                </a:solidFill>
                <a:latin typeface="Arial"/>
                <a:cs typeface="Arial"/>
              </a:rPr>
              <a:t>Object-oriented</a:t>
            </a:r>
            <a:r>
              <a:rPr sz="32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9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i="1" spc="-135" dirty="0">
                <a:solidFill>
                  <a:srgbClr val="FFFFFF"/>
                </a:solidFill>
                <a:latin typeface="Trebuchet MS"/>
                <a:cs typeface="Trebuchet MS"/>
              </a:rPr>
              <a:t>Multiplicity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5" y="1400175"/>
            <a:ext cx="8228330" cy="2441575"/>
          </a:xfrm>
          <a:custGeom>
            <a:avLst/>
            <a:gdLst/>
            <a:ahLst/>
            <a:cxnLst/>
            <a:rect l="l" t="t" r="r" b="b"/>
            <a:pathLst>
              <a:path w="8228330" h="2441575">
                <a:moveTo>
                  <a:pt x="0" y="2441575"/>
                </a:moveTo>
                <a:lnTo>
                  <a:pt x="8228076" y="2441575"/>
                </a:lnTo>
                <a:lnTo>
                  <a:pt x="8228076" y="0"/>
                </a:lnTo>
                <a:lnTo>
                  <a:pt x="0" y="0"/>
                </a:lnTo>
                <a:lnTo>
                  <a:pt x="0" y="2441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487" y="2152650"/>
            <a:ext cx="1958975" cy="609600"/>
          </a:xfrm>
          <a:custGeom>
            <a:avLst/>
            <a:gdLst/>
            <a:ahLst/>
            <a:cxnLst/>
            <a:rect l="l" t="t" r="r" b="b"/>
            <a:pathLst>
              <a:path w="1958975" h="609600">
                <a:moveTo>
                  <a:pt x="0" y="609600"/>
                </a:moveTo>
                <a:lnTo>
                  <a:pt x="1958975" y="609600"/>
                </a:lnTo>
                <a:lnTo>
                  <a:pt x="195897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487" y="2152650"/>
            <a:ext cx="1958975" cy="609600"/>
          </a:xfrm>
          <a:custGeom>
            <a:avLst/>
            <a:gdLst/>
            <a:ahLst/>
            <a:cxnLst/>
            <a:rect l="l" t="t" r="r" b="b"/>
            <a:pathLst>
              <a:path w="1958975" h="609600">
                <a:moveTo>
                  <a:pt x="0" y="609600"/>
                </a:moveTo>
                <a:lnTo>
                  <a:pt x="1958975" y="609600"/>
                </a:lnTo>
                <a:lnTo>
                  <a:pt x="195897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7437" y="2314575"/>
            <a:ext cx="719455" cy="292100"/>
          </a:xfrm>
          <a:custGeom>
            <a:avLst/>
            <a:gdLst/>
            <a:ahLst/>
            <a:cxnLst/>
            <a:rect l="l" t="t" r="r" b="b"/>
            <a:pathLst>
              <a:path w="719455" h="292100">
                <a:moveTo>
                  <a:pt x="0" y="292100"/>
                </a:moveTo>
                <a:lnTo>
                  <a:pt x="719137" y="292100"/>
                </a:lnTo>
                <a:lnTo>
                  <a:pt x="719137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437" y="2314575"/>
            <a:ext cx="719455" cy="292100"/>
          </a:xfrm>
          <a:custGeom>
            <a:avLst/>
            <a:gdLst/>
            <a:ahLst/>
            <a:cxnLst/>
            <a:rect l="l" t="t" r="r" b="b"/>
            <a:pathLst>
              <a:path w="719455" h="292100">
                <a:moveTo>
                  <a:pt x="0" y="292100"/>
                </a:moveTo>
                <a:lnTo>
                  <a:pt x="719137" y="292100"/>
                </a:lnTo>
                <a:lnTo>
                  <a:pt x="719137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4927" y="2295143"/>
            <a:ext cx="7372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Patron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7826" y="1947862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29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7826" y="1947862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29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9051" y="2057400"/>
            <a:ext cx="555625" cy="292100"/>
          </a:xfrm>
          <a:custGeom>
            <a:avLst/>
            <a:gdLst/>
            <a:ahLst/>
            <a:cxnLst/>
            <a:rect l="l" t="t" r="r" b="b"/>
            <a:pathLst>
              <a:path w="555625" h="292100">
                <a:moveTo>
                  <a:pt x="0" y="292100"/>
                </a:moveTo>
                <a:lnTo>
                  <a:pt x="555625" y="292100"/>
                </a:lnTo>
                <a:lnTo>
                  <a:pt x="555625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9051" y="2057400"/>
            <a:ext cx="555625" cy="292100"/>
          </a:xfrm>
          <a:custGeom>
            <a:avLst/>
            <a:gdLst/>
            <a:ahLst/>
            <a:cxnLst/>
            <a:rect l="l" t="t" r="r" b="b"/>
            <a:pathLst>
              <a:path w="555625" h="292100">
                <a:moveTo>
                  <a:pt x="0" y="292100"/>
                </a:moveTo>
                <a:lnTo>
                  <a:pt x="555625" y="292100"/>
                </a:lnTo>
                <a:lnTo>
                  <a:pt x="555625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26731" y="2038095"/>
            <a:ext cx="5759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7826" y="2457513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29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7826" y="2457513"/>
            <a:ext cx="2386330" cy="509905"/>
          </a:xfrm>
          <a:custGeom>
            <a:avLst/>
            <a:gdLst/>
            <a:ahLst/>
            <a:cxnLst/>
            <a:rect l="l" t="t" r="r" b="b"/>
            <a:pathLst>
              <a:path w="2386329" h="509905">
                <a:moveTo>
                  <a:pt x="0" y="509587"/>
                </a:moveTo>
                <a:lnTo>
                  <a:pt x="2386076" y="509587"/>
                </a:lnTo>
                <a:lnTo>
                  <a:pt x="2386076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5776" y="2566923"/>
            <a:ext cx="379730" cy="292100"/>
          </a:xfrm>
          <a:custGeom>
            <a:avLst/>
            <a:gdLst/>
            <a:ahLst/>
            <a:cxnLst/>
            <a:rect l="l" t="t" r="r" b="b"/>
            <a:pathLst>
              <a:path w="379729" h="292100">
                <a:moveTo>
                  <a:pt x="0" y="292100"/>
                </a:moveTo>
                <a:lnTo>
                  <a:pt x="379412" y="292100"/>
                </a:lnTo>
                <a:lnTo>
                  <a:pt x="37941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5776" y="2566923"/>
            <a:ext cx="379730" cy="292100"/>
          </a:xfrm>
          <a:custGeom>
            <a:avLst/>
            <a:gdLst/>
            <a:ahLst/>
            <a:cxnLst/>
            <a:rect l="l" t="t" r="r" b="b"/>
            <a:pathLst>
              <a:path w="379729" h="292100">
                <a:moveTo>
                  <a:pt x="0" y="292100"/>
                </a:moveTo>
                <a:lnTo>
                  <a:pt x="379412" y="292100"/>
                </a:lnTo>
                <a:lnTo>
                  <a:pt x="379412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23584" y="2547619"/>
            <a:ext cx="400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tit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30526" y="2457450"/>
            <a:ext cx="3797300" cy="1905"/>
          </a:xfrm>
          <a:custGeom>
            <a:avLst/>
            <a:gdLst/>
            <a:ahLst/>
            <a:cxnLst/>
            <a:rect l="l" t="t" r="r" b="b"/>
            <a:pathLst>
              <a:path w="3797300" h="1905">
                <a:moveTo>
                  <a:pt x="0" y="0"/>
                </a:moveTo>
                <a:lnTo>
                  <a:pt x="3797300" y="165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16679" y="2201418"/>
            <a:ext cx="81597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Borr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0451" y="2156968"/>
            <a:ext cx="38544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0..1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6779" y="2172969"/>
            <a:ext cx="10985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8250" y="3316351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5301" y="3287776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7526" y="325755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4450" y="322580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9850" y="319405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6901" y="316064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2301" y="3132073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8275" y="307340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3675" y="304165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0726" y="3011423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22951" y="2982848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9875" y="294957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5275" y="291782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0675" y="2884423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5">
                <a:moveTo>
                  <a:pt x="0" y="800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7726" y="285584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9951" y="282727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6875" y="279400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02275" y="276225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9326" y="2728848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5">
                <a:moveTo>
                  <a:pt x="0" y="800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54726" y="2700273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0700" y="264160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26100" y="2609850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3151" y="2579751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5">
                <a:moveTo>
                  <a:pt x="0" y="7874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75376" y="255117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175"/>
                </a:moveTo>
                <a:lnTo>
                  <a:pt x="6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02300" y="2519426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7700" y="248602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4751" y="245427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80151" y="2424176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5">
                <a:moveTo>
                  <a:pt x="0" y="7874"/>
                </a:moveTo>
                <a:lnTo>
                  <a:pt x="3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89676" y="2292350"/>
            <a:ext cx="111125" cy="113030"/>
          </a:xfrm>
          <a:custGeom>
            <a:avLst/>
            <a:gdLst/>
            <a:ahLst/>
            <a:cxnLst/>
            <a:rect l="l" t="t" r="r" b="b"/>
            <a:pathLst>
              <a:path w="111125" h="113030">
                <a:moveTo>
                  <a:pt x="68199" y="109600"/>
                </a:moveTo>
                <a:lnTo>
                  <a:pt x="42799" y="109600"/>
                </a:lnTo>
                <a:lnTo>
                  <a:pt x="49149" y="112775"/>
                </a:lnTo>
                <a:lnTo>
                  <a:pt x="61849" y="112775"/>
                </a:lnTo>
                <a:lnTo>
                  <a:pt x="68199" y="109600"/>
                </a:lnTo>
                <a:close/>
              </a:path>
              <a:path w="111125" h="113030">
                <a:moveTo>
                  <a:pt x="74549" y="3175"/>
                </a:moveTo>
                <a:lnTo>
                  <a:pt x="39624" y="3175"/>
                </a:lnTo>
                <a:lnTo>
                  <a:pt x="26924" y="9525"/>
                </a:lnTo>
                <a:lnTo>
                  <a:pt x="23749" y="12700"/>
                </a:lnTo>
                <a:lnTo>
                  <a:pt x="15875" y="15875"/>
                </a:lnTo>
                <a:lnTo>
                  <a:pt x="12700" y="22225"/>
                </a:lnTo>
                <a:lnTo>
                  <a:pt x="9525" y="25400"/>
                </a:lnTo>
                <a:lnTo>
                  <a:pt x="0" y="44450"/>
                </a:lnTo>
                <a:lnTo>
                  <a:pt x="0" y="68199"/>
                </a:lnTo>
                <a:lnTo>
                  <a:pt x="6350" y="80899"/>
                </a:lnTo>
                <a:lnTo>
                  <a:pt x="9525" y="87375"/>
                </a:lnTo>
                <a:lnTo>
                  <a:pt x="12700" y="90550"/>
                </a:lnTo>
                <a:lnTo>
                  <a:pt x="15875" y="96900"/>
                </a:lnTo>
                <a:lnTo>
                  <a:pt x="20574" y="100075"/>
                </a:lnTo>
                <a:lnTo>
                  <a:pt x="33274" y="106425"/>
                </a:lnTo>
                <a:lnTo>
                  <a:pt x="36449" y="109600"/>
                </a:lnTo>
                <a:lnTo>
                  <a:pt x="74549" y="109600"/>
                </a:lnTo>
                <a:lnTo>
                  <a:pt x="82550" y="106425"/>
                </a:lnTo>
                <a:lnTo>
                  <a:pt x="85725" y="103250"/>
                </a:lnTo>
                <a:lnTo>
                  <a:pt x="92075" y="100075"/>
                </a:lnTo>
                <a:lnTo>
                  <a:pt x="104775" y="87375"/>
                </a:lnTo>
                <a:lnTo>
                  <a:pt x="107950" y="80899"/>
                </a:lnTo>
                <a:lnTo>
                  <a:pt x="107950" y="74549"/>
                </a:lnTo>
                <a:lnTo>
                  <a:pt x="111125" y="71374"/>
                </a:lnTo>
                <a:lnTo>
                  <a:pt x="111125" y="38100"/>
                </a:lnTo>
                <a:lnTo>
                  <a:pt x="107950" y="31750"/>
                </a:lnTo>
                <a:lnTo>
                  <a:pt x="104775" y="28575"/>
                </a:lnTo>
                <a:lnTo>
                  <a:pt x="98425" y="15875"/>
                </a:lnTo>
                <a:lnTo>
                  <a:pt x="92075" y="12700"/>
                </a:lnTo>
                <a:lnTo>
                  <a:pt x="88900" y="9525"/>
                </a:lnTo>
                <a:lnTo>
                  <a:pt x="82550" y="6350"/>
                </a:lnTo>
                <a:lnTo>
                  <a:pt x="74549" y="3175"/>
                </a:lnTo>
                <a:close/>
              </a:path>
              <a:path w="111125" h="113030">
                <a:moveTo>
                  <a:pt x="61849" y="0"/>
                </a:moveTo>
                <a:lnTo>
                  <a:pt x="49149" y="0"/>
                </a:lnTo>
                <a:lnTo>
                  <a:pt x="45974" y="3175"/>
                </a:lnTo>
                <a:lnTo>
                  <a:pt x="68199" y="3175"/>
                </a:lnTo>
                <a:lnTo>
                  <a:pt x="6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9676" y="2292350"/>
            <a:ext cx="111125" cy="113030"/>
          </a:xfrm>
          <a:custGeom>
            <a:avLst/>
            <a:gdLst/>
            <a:ahLst/>
            <a:cxnLst/>
            <a:rect l="l" t="t" r="r" b="b"/>
            <a:pathLst>
              <a:path w="111125" h="113030">
                <a:moveTo>
                  <a:pt x="20574" y="100075"/>
                </a:moveTo>
                <a:lnTo>
                  <a:pt x="15875" y="96900"/>
                </a:lnTo>
                <a:lnTo>
                  <a:pt x="12700" y="90550"/>
                </a:lnTo>
                <a:lnTo>
                  <a:pt x="9525" y="87375"/>
                </a:lnTo>
                <a:lnTo>
                  <a:pt x="6350" y="80899"/>
                </a:lnTo>
                <a:lnTo>
                  <a:pt x="3175" y="74549"/>
                </a:lnTo>
                <a:lnTo>
                  <a:pt x="0" y="68199"/>
                </a:lnTo>
                <a:lnTo>
                  <a:pt x="0" y="60325"/>
                </a:lnTo>
                <a:lnTo>
                  <a:pt x="0" y="53975"/>
                </a:lnTo>
                <a:lnTo>
                  <a:pt x="0" y="47625"/>
                </a:lnTo>
                <a:lnTo>
                  <a:pt x="0" y="44450"/>
                </a:lnTo>
                <a:lnTo>
                  <a:pt x="3175" y="38100"/>
                </a:lnTo>
                <a:lnTo>
                  <a:pt x="6350" y="31750"/>
                </a:lnTo>
                <a:lnTo>
                  <a:pt x="9525" y="25400"/>
                </a:lnTo>
                <a:lnTo>
                  <a:pt x="12700" y="22225"/>
                </a:lnTo>
                <a:lnTo>
                  <a:pt x="15875" y="15875"/>
                </a:lnTo>
                <a:lnTo>
                  <a:pt x="23749" y="12700"/>
                </a:lnTo>
                <a:lnTo>
                  <a:pt x="26924" y="9525"/>
                </a:lnTo>
                <a:lnTo>
                  <a:pt x="33274" y="6350"/>
                </a:lnTo>
                <a:lnTo>
                  <a:pt x="39624" y="3175"/>
                </a:lnTo>
                <a:lnTo>
                  <a:pt x="45974" y="3175"/>
                </a:lnTo>
                <a:lnTo>
                  <a:pt x="49149" y="0"/>
                </a:lnTo>
                <a:lnTo>
                  <a:pt x="55499" y="0"/>
                </a:lnTo>
                <a:lnTo>
                  <a:pt x="61849" y="0"/>
                </a:lnTo>
                <a:lnTo>
                  <a:pt x="68199" y="3175"/>
                </a:lnTo>
                <a:lnTo>
                  <a:pt x="74549" y="3175"/>
                </a:lnTo>
                <a:lnTo>
                  <a:pt x="82550" y="6350"/>
                </a:lnTo>
                <a:lnTo>
                  <a:pt x="88900" y="9525"/>
                </a:lnTo>
                <a:lnTo>
                  <a:pt x="92075" y="12700"/>
                </a:lnTo>
                <a:lnTo>
                  <a:pt x="98425" y="15875"/>
                </a:lnTo>
                <a:lnTo>
                  <a:pt x="101600" y="22225"/>
                </a:lnTo>
                <a:lnTo>
                  <a:pt x="104775" y="28575"/>
                </a:lnTo>
                <a:lnTo>
                  <a:pt x="107950" y="31750"/>
                </a:lnTo>
                <a:lnTo>
                  <a:pt x="111125" y="38100"/>
                </a:lnTo>
                <a:lnTo>
                  <a:pt x="111125" y="44450"/>
                </a:lnTo>
                <a:lnTo>
                  <a:pt x="111125" y="50800"/>
                </a:lnTo>
                <a:lnTo>
                  <a:pt x="111125" y="57150"/>
                </a:lnTo>
                <a:lnTo>
                  <a:pt x="111125" y="65024"/>
                </a:lnTo>
                <a:lnTo>
                  <a:pt x="111125" y="71374"/>
                </a:lnTo>
                <a:lnTo>
                  <a:pt x="107950" y="74549"/>
                </a:lnTo>
                <a:lnTo>
                  <a:pt x="107950" y="80899"/>
                </a:lnTo>
                <a:lnTo>
                  <a:pt x="104775" y="87375"/>
                </a:lnTo>
                <a:lnTo>
                  <a:pt x="101600" y="90550"/>
                </a:lnTo>
                <a:lnTo>
                  <a:pt x="95250" y="96900"/>
                </a:lnTo>
                <a:lnTo>
                  <a:pt x="92075" y="100075"/>
                </a:lnTo>
                <a:lnTo>
                  <a:pt x="85725" y="103250"/>
                </a:lnTo>
                <a:lnTo>
                  <a:pt x="82550" y="106425"/>
                </a:lnTo>
                <a:lnTo>
                  <a:pt x="74549" y="109600"/>
                </a:lnTo>
                <a:lnTo>
                  <a:pt x="68199" y="109600"/>
                </a:lnTo>
                <a:lnTo>
                  <a:pt x="61849" y="112775"/>
                </a:lnTo>
                <a:lnTo>
                  <a:pt x="55499" y="112775"/>
                </a:lnTo>
                <a:lnTo>
                  <a:pt x="49149" y="112775"/>
                </a:lnTo>
                <a:lnTo>
                  <a:pt x="42799" y="109600"/>
                </a:lnTo>
                <a:lnTo>
                  <a:pt x="36449" y="109600"/>
                </a:lnTo>
                <a:lnTo>
                  <a:pt x="33274" y="106425"/>
                </a:lnTo>
                <a:lnTo>
                  <a:pt x="26924" y="103250"/>
                </a:lnTo>
                <a:lnTo>
                  <a:pt x="20574" y="1000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919979" y="4233671"/>
            <a:ext cx="307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54955" y="4905247"/>
            <a:ext cx="307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03577" y="4114800"/>
            <a:ext cx="2016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(Zero 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more)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3577" y="5659373"/>
            <a:ext cx="18186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(Zero to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two)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20258" y="4155947"/>
            <a:ext cx="2001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(One to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many)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32882" y="4902200"/>
            <a:ext cx="2441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(Exactly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specified)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7127" y="3942366"/>
            <a:ext cx="466725" cy="20364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1250"/>
              </a:spcBef>
            </a:pP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35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150"/>
              </a:spcBef>
            </a:pP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35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273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0..2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60651" y="4822697"/>
            <a:ext cx="2016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(Zero 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more)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45482" y="5632450"/>
            <a:ext cx="589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1,3,5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51932" y="5618226"/>
            <a:ext cx="2733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	(One or three or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105400" y="2404998"/>
            <a:ext cx="684530" cy="755650"/>
          </a:xfrm>
          <a:custGeom>
            <a:avLst/>
            <a:gdLst/>
            <a:ahLst/>
            <a:cxnLst/>
            <a:rect l="l" t="t" r="r" b="b"/>
            <a:pathLst>
              <a:path w="684529" h="755650">
                <a:moveTo>
                  <a:pt x="0" y="755650"/>
                </a:moveTo>
                <a:lnTo>
                  <a:pt x="68427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5200" y="3124200"/>
            <a:ext cx="1600200" cy="492125"/>
          </a:xfrm>
          <a:custGeom>
            <a:avLst/>
            <a:gdLst/>
            <a:ahLst/>
            <a:cxnLst/>
            <a:rect l="l" t="t" r="r" b="b"/>
            <a:pathLst>
              <a:path w="1600200" h="492125">
                <a:moveTo>
                  <a:pt x="0" y="492125"/>
                </a:moveTo>
                <a:lnTo>
                  <a:pt x="1600200" y="492125"/>
                </a:lnTo>
                <a:lnTo>
                  <a:pt x="1600200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05200" y="3124200"/>
            <a:ext cx="1600200" cy="49212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multiplicity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821301" y="3128898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0" y="0"/>
                </a:moveTo>
                <a:lnTo>
                  <a:pt x="0" y="274700"/>
                </a:lnTo>
                <a:lnTo>
                  <a:pt x="271399" y="27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21301" y="3128898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271399" y="274700"/>
                </a:moveTo>
                <a:lnTo>
                  <a:pt x="0" y="0"/>
                </a:lnTo>
                <a:lnTo>
                  <a:pt x="0" y="274700"/>
                </a:lnTo>
                <a:lnTo>
                  <a:pt x="271399" y="274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437" y="3328923"/>
            <a:ext cx="8107680" cy="2767330"/>
          </a:xfrm>
          <a:custGeom>
            <a:avLst/>
            <a:gdLst/>
            <a:ahLst/>
            <a:cxnLst/>
            <a:rect l="l" t="t" r="r" b="b"/>
            <a:pathLst>
              <a:path w="8107680" h="2767329">
                <a:moveTo>
                  <a:pt x="0" y="2767076"/>
                </a:moveTo>
                <a:lnTo>
                  <a:pt x="8107299" y="2767076"/>
                </a:lnTo>
                <a:lnTo>
                  <a:pt x="8107299" y="0"/>
                </a:lnTo>
                <a:lnTo>
                  <a:pt x="0" y="0"/>
                </a:lnTo>
                <a:lnTo>
                  <a:pt x="0" y="276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2137" y="4055998"/>
            <a:ext cx="1939925" cy="615950"/>
          </a:xfrm>
          <a:custGeom>
            <a:avLst/>
            <a:gdLst/>
            <a:ahLst/>
            <a:cxnLst/>
            <a:rect l="l" t="t" r="r" b="b"/>
            <a:pathLst>
              <a:path w="1939925" h="615950">
                <a:moveTo>
                  <a:pt x="0" y="615950"/>
                </a:moveTo>
                <a:lnTo>
                  <a:pt x="1939925" y="615950"/>
                </a:lnTo>
                <a:lnTo>
                  <a:pt x="1939925" y="0"/>
                </a:lnTo>
                <a:lnTo>
                  <a:pt x="0" y="0"/>
                </a:lnTo>
                <a:lnTo>
                  <a:pt x="0" y="615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137" y="4055998"/>
            <a:ext cx="1939925" cy="615950"/>
          </a:xfrm>
          <a:custGeom>
            <a:avLst/>
            <a:gdLst/>
            <a:ahLst/>
            <a:cxnLst/>
            <a:rect l="l" t="t" r="r" b="b"/>
            <a:pathLst>
              <a:path w="1939925" h="615950">
                <a:moveTo>
                  <a:pt x="0" y="615950"/>
                </a:moveTo>
                <a:lnTo>
                  <a:pt x="1939925" y="615950"/>
                </a:lnTo>
                <a:lnTo>
                  <a:pt x="1939925" y="0"/>
                </a:lnTo>
                <a:lnTo>
                  <a:pt x="0" y="0"/>
                </a:lnTo>
                <a:lnTo>
                  <a:pt x="0" y="6159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900" y="4225861"/>
            <a:ext cx="690880" cy="262255"/>
          </a:xfrm>
          <a:custGeom>
            <a:avLst/>
            <a:gdLst/>
            <a:ahLst/>
            <a:cxnLst/>
            <a:rect l="l" t="t" r="r" b="b"/>
            <a:pathLst>
              <a:path w="690880" h="262254">
                <a:moveTo>
                  <a:pt x="0" y="261937"/>
                </a:moveTo>
                <a:lnTo>
                  <a:pt x="690562" y="261937"/>
                </a:lnTo>
                <a:lnTo>
                  <a:pt x="690562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4208271"/>
            <a:ext cx="70866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Patron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1326" y="3873436"/>
            <a:ext cx="2367280" cy="490855"/>
          </a:xfrm>
          <a:custGeom>
            <a:avLst/>
            <a:gdLst/>
            <a:ahLst/>
            <a:cxnLst/>
            <a:rect l="l" t="t" r="r" b="b"/>
            <a:pathLst>
              <a:path w="2367279" h="490854">
                <a:moveTo>
                  <a:pt x="0" y="490537"/>
                </a:moveTo>
                <a:lnTo>
                  <a:pt x="2366899" y="490537"/>
                </a:lnTo>
                <a:lnTo>
                  <a:pt x="2366899" y="0"/>
                </a:lnTo>
                <a:lnTo>
                  <a:pt x="0" y="0"/>
                </a:lnTo>
                <a:lnTo>
                  <a:pt x="0" y="490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1326" y="3873436"/>
            <a:ext cx="2367280" cy="490855"/>
          </a:xfrm>
          <a:custGeom>
            <a:avLst/>
            <a:gdLst/>
            <a:ahLst/>
            <a:cxnLst/>
            <a:rect l="l" t="t" r="r" b="b"/>
            <a:pathLst>
              <a:path w="2367279" h="490854">
                <a:moveTo>
                  <a:pt x="0" y="490537"/>
                </a:moveTo>
                <a:lnTo>
                  <a:pt x="2366899" y="490537"/>
                </a:lnTo>
                <a:lnTo>
                  <a:pt x="2366899" y="0"/>
                </a:lnTo>
                <a:lnTo>
                  <a:pt x="0" y="0"/>
                </a:lnTo>
                <a:lnTo>
                  <a:pt x="0" y="4905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5251" y="3984561"/>
            <a:ext cx="544830" cy="262255"/>
          </a:xfrm>
          <a:custGeom>
            <a:avLst/>
            <a:gdLst/>
            <a:ahLst/>
            <a:cxnLst/>
            <a:rect l="l" t="t" r="r" b="b"/>
            <a:pathLst>
              <a:path w="544829" h="262254">
                <a:moveTo>
                  <a:pt x="0" y="261937"/>
                </a:moveTo>
                <a:lnTo>
                  <a:pt x="544512" y="261937"/>
                </a:lnTo>
                <a:lnTo>
                  <a:pt x="544512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02931" y="3966971"/>
            <a:ext cx="5645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1326" y="4363973"/>
            <a:ext cx="2367280" cy="492125"/>
          </a:xfrm>
          <a:custGeom>
            <a:avLst/>
            <a:gdLst/>
            <a:ahLst/>
            <a:cxnLst/>
            <a:rect l="l" t="t" r="r" b="b"/>
            <a:pathLst>
              <a:path w="2367279" h="492125">
                <a:moveTo>
                  <a:pt x="0" y="492125"/>
                </a:moveTo>
                <a:lnTo>
                  <a:pt x="2366899" y="492125"/>
                </a:lnTo>
                <a:lnTo>
                  <a:pt x="23668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1326" y="4363973"/>
            <a:ext cx="2367280" cy="492125"/>
          </a:xfrm>
          <a:custGeom>
            <a:avLst/>
            <a:gdLst/>
            <a:ahLst/>
            <a:cxnLst/>
            <a:rect l="l" t="t" r="r" b="b"/>
            <a:pathLst>
              <a:path w="2367279" h="492125">
                <a:moveTo>
                  <a:pt x="0" y="492125"/>
                </a:moveTo>
                <a:lnTo>
                  <a:pt x="2366899" y="492125"/>
                </a:lnTo>
                <a:lnTo>
                  <a:pt x="23668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9850" y="4475162"/>
            <a:ext cx="387350" cy="262255"/>
          </a:xfrm>
          <a:custGeom>
            <a:avLst/>
            <a:gdLst/>
            <a:ahLst/>
            <a:cxnLst/>
            <a:rect l="l" t="t" r="r" b="b"/>
            <a:pathLst>
              <a:path w="387350" h="262254">
                <a:moveTo>
                  <a:pt x="0" y="261937"/>
                </a:moveTo>
                <a:lnTo>
                  <a:pt x="387350" y="261937"/>
                </a:lnTo>
                <a:lnTo>
                  <a:pt x="3873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7658" y="4457446"/>
            <a:ext cx="40894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7800" y="4052887"/>
            <a:ext cx="884555" cy="262255"/>
          </a:xfrm>
          <a:custGeom>
            <a:avLst/>
            <a:gdLst/>
            <a:ahLst/>
            <a:cxnLst/>
            <a:rect l="l" t="t" r="r" b="b"/>
            <a:pathLst>
              <a:path w="884554" h="262254">
                <a:moveTo>
                  <a:pt x="0" y="261937"/>
                </a:moveTo>
                <a:lnTo>
                  <a:pt x="884237" y="261937"/>
                </a:lnTo>
                <a:lnTo>
                  <a:pt x="88423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0975" y="4075112"/>
            <a:ext cx="365125" cy="262255"/>
          </a:xfrm>
          <a:custGeom>
            <a:avLst/>
            <a:gdLst/>
            <a:ahLst/>
            <a:cxnLst/>
            <a:rect l="l" t="t" r="r" b="b"/>
            <a:pathLst>
              <a:path w="365125" h="262254">
                <a:moveTo>
                  <a:pt x="0" y="261937"/>
                </a:moveTo>
                <a:lnTo>
                  <a:pt x="365125" y="261937"/>
                </a:lnTo>
                <a:lnTo>
                  <a:pt x="365125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3462" y="4095686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1937"/>
                </a:lnTo>
              </a:path>
            </a:pathLst>
          </a:custGeom>
          <a:ln w="85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1351" y="4456112"/>
            <a:ext cx="946150" cy="262255"/>
          </a:xfrm>
          <a:custGeom>
            <a:avLst/>
            <a:gdLst/>
            <a:ahLst/>
            <a:cxnLst/>
            <a:rect l="l" t="t" r="r" b="b"/>
            <a:pathLst>
              <a:path w="946150" h="262254">
                <a:moveTo>
                  <a:pt x="0" y="261937"/>
                </a:moveTo>
                <a:lnTo>
                  <a:pt x="946150" y="261937"/>
                </a:lnTo>
                <a:lnTo>
                  <a:pt x="9461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19426" y="3890602"/>
            <a:ext cx="3784600" cy="8324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201295" algn="l"/>
                <a:tab pos="1468120" algn="l"/>
                <a:tab pos="3551554" algn="l"/>
                <a:tab pos="3771265" algn="l"/>
              </a:tabLst>
            </a:pPr>
            <a:r>
              <a:rPr sz="2550" b="1" u="sng" spc="-7" baseline="-490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	0..1	</a:t>
            </a:r>
            <a:r>
              <a:rPr sz="17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Borrows	</a:t>
            </a:r>
            <a:r>
              <a:rPr sz="2550" b="1" u="sng" spc="-7" baseline="-1143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*	</a:t>
            </a:r>
            <a:endParaRPr sz="2550" baseline="-11437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13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borrower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25850" y="5595937"/>
            <a:ext cx="1456055" cy="492125"/>
          </a:xfrm>
          <a:custGeom>
            <a:avLst/>
            <a:gdLst/>
            <a:ahLst/>
            <a:cxnLst/>
            <a:rect l="l" t="t" r="r" b="b"/>
            <a:pathLst>
              <a:path w="1456054" h="492125">
                <a:moveTo>
                  <a:pt x="0" y="492125"/>
                </a:moveTo>
                <a:lnTo>
                  <a:pt x="1455674" y="492125"/>
                </a:lnTo>
                <a:lnTo>
                  <a:pt x="1455674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5451" y="5700712"/>
            <a:ext cx="704850" cy="262255"/>
          </a:xfrm>
          <a:custGeom>
            <a:avLst/>
            <a:gdLst/>
            <a:ahLst/>
            <a:cxnLst/>
            <a:rect l="l" t="t" r="r" b="b"/>
            <a:pathLst>
              <a:path w="704850" h="262254">
                <a:moveTo>
                  <a:pt x="0" y="261937"/>
                </a:moveTo>
                <a:lnTo>
                  <a:pt x="704850" y="261937"/>
                </a:lnTo>
                <a:lnTo>
                  <a:pt x="7048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5850" y="5595937"/>
            <a:ext cx="1456055" cy="49212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785"/>
              </a:spcBef>
            </a:pPr>
            <a:r>
              <a:rPr sz="1700" b="1" spc="-5" dirty="0">
                <a:latin typeface="Arial"/>
                <a:cs typeface="Arial"/>
              </a:rPr>
              <a:t>role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10125" y="5595937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271399" y="0"/>
                </a:moveTo>
                <a:lnTo>
                  <a:pt x="0" y="0"/>
                </a:lnTo>
                <a:lnTo>
                  <a:pt x="271399" y="274637"/>
                </a:lnTo>
                <a:lnTo>
                  <a:pt x="271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0125" y="5595937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0" y="0"/>
                </a:moveTo>
                <a:lnTo>
                  <a:pt x="271399" y="274637"/>
                </a:lnTo>
                <a:lnTo>
                  <a:pt x="27139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0125" y="5595937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0" y="0"/>
                </a:moveTo>
                <a:lnTo>
                  <a:pt x="0" y="274637"/>
                </a:lnTo>
                <a:lnTo>
                  <a:pt x="271399" y="2746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0125" y="5595937"/>
            <a:ext cx="271780" cy="274955"/>
          </a:xfrm>
          <a:custGeom>
            <a:avLst/>
            <a:gdLst/>
            <a:ahLst/>
            <a:cxnLst/>
            <a:rect l="l" t="t" r="r" b="b"/>
            <a:pathLst>
              <a:path w="271779" h="274954">
                <a:moveTo>
                  <a:pt x="271399" y="274637"/>
                </a:moveTo>
                <a:lnTo>
                  <a:pt x="0" y="0"/>
                </a:lnTo>
                <a:lnTo>
                  <a:pt x="0" y="274637"/>
                </a:lnTo>
                <a:lnTo>
                  <a:pt x="271399" y="274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0225" y="4881498"/>
            <a:ext cx="1279525" cy="715010"/>
          </a:xfrm>
          <a:custGeom>
            <a:avLst/>
            <a:gdLst/>
            <a:ahLst/>
            <a:cxnLst/>
            <a:rect l="l" t="t" r="r" b="b"/>
            <a:pathLst>
              <a:path w="1279525" h="715010">
                <a:moveTo>
                  <a:pt x="1279525" y="714438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2750" y="4797425"/>
            <a:ext cx="13017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24</a:t>
            </a:fld>
            <a:endParaRPr spc="-60" dirty="0"/>
          </a:p>
        </p:txBody>
      </p:sp>
      <p:sp>
        <p:nvSpPr>
          <p:cNvPr id="30" name="object 30"/>
          <p:cNvSpPr txBox="1"/>
          <p:nvPr/>
        </p:nvSpPr>
        <p:spPr>
          <a:xfrm>
            <a:off x="423926" y="545591"/>
            <a:ext cx="539623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having: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Navigability</a:t>
            </a:r>
            <a:endParaRPr sz="2400">
              <a:latin typeface="Arial"/>
              <a:cs typeface="Arial"/>
            </a:endParaRPr>
          </a:p>
          <a:p>
            <a:pPr marL="365760" indent="-353060">
              <a:lnSpc>
                <a:spcPct val="100000"/>
              </a:lnSpc>
              <a:spcBef>
                <a:spcPts val="8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365760" algn="l"/>
                <a:tab pos="366395" algn="l"/>
              </a:tabLst>
            </a:pP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Multiplicity.</a:t>
            </a:r>
            <a:endParaRPr sz="2400">
              <a:latin typeface="Arial"/>
              <a:cs typeface="Arial"/>
            </a:endParaRPr>
          </a:p>
          <a:p>
            <a:pPr marL="365760" indent="-353060">
              <a:lnSpc>
                <a:spcPct val="100000"/>
              </a:lnSpc>
              <a:spcBef>
                <a:spcPts val="8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365760" algn="l"/>
                <a:tab pos="366395" algn="l"/>
              </a:tabLst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926" y="734314"/>
            <a:ext cx="7656195" cy="220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Reading </a:t>
            </a:r>
            <a:r>
              <a:rPr sz="2400" i="1" spc="-130" dirty="0">
                <a:solidFill>
                  <a:srgbClr val="FFFFFF"/>
                </a:solidFill>
                <a:latin typeface="Trebuchet MS"/>
                <a:cs typeface="Trebuchet MS"/>
              </a:rPr>
              <a:t>Direction</a:t>
            </a:r>
            <a:r>
              <a:rPr sz="2400" i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14" dirty="0">
                <a:solidFill>
                  <a:srgbClr val="FFFFFF"/>
                </a:solidFill>
                <a:latin typeface="Trebuchet MS"/>
                <a:cs typeface="Trebuchet MS"/>
              </a:rPr>
              <a:t>Arrow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optional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arrow.</a:t>
            </a:r>
            <a:endParaRPr sz="2400">
              <a:latin typeface="Arial"/>
              <a:cs typeface="Arial"/>
            </a:endParaRPr>
          </a:p>
          <a:p>
            <a:pPr marL="365760" indent="-353060">
              <a:lnSpc>
                <a:spcPct val="100000"/>
              </a:lnSpc>
              <a:spcBef>
                <a:spcPts val="86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365760" algn="l"/>
                <a:tab pos="366395" algn="l"/>
              </a:tabLst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Aids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  <a:p>
            <a:pPr marL="365760" indent="-353060">
              <a:lnSpc>
                <a:spcPct val="100000"/>
              </a:lnSpc>
              <a:spcBef>
                <a:spcPts val="8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365760" algn="l"/>
                <a:tab pos="366395" algn="l"/>
              </a:tabLst>
            </a:pPr>
            <a:r>
              <a:rPr sz="2400" b="1" spc="-25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no semantic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meaning.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087" y="3808412"/>
            <a:ext cx="6878955" cy="2593975"/>
          </a:xfrm>
          <a:custGeom>
            <a:avLst/>
            <a:gdLst/>
            <a:ahLst/>
            <a:cxnLst/>
            <a:rect l="l" t="t" r="r" b="b"/>
            <a:pathLst>
              <a:path w="6878955" h="2593975">
                <a:moveTo>
                  <a:pt x="0" y="2593975"/>
                </a:moveTo>
                <a:lnTo>
                  <a:pt x="6878574" y="2593975"/>
                </a:lnTo>
                <a:lnTo>
                  <a:pt x="6878574" y="0"/>
                </a:lnTo>
                <a:lnTo>
                  <a:pt x="0" y="0"/>
                </a:lnTo>
                <a:lnTo>
                  <a:pt x="0" y="259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787" y="5286375"/>
            <a:ext cx="1954530" cy="624205"/>
          </a:xfrm>
          <a:custGeom>
            <a:avLst/>
            <a:gdLst/>
            <a:ahLst/>
            <a:cxnLst/>
            <a:rect l="l" t="t" r="r" b="b"/>
            <a:pathLst>
              <a:path w="1954530" h="624204">
                <a:moveTo>
                  <a:pt x="0" y="623887"/>
                </a:moveTo>
                <a:lnTo>
                  <a:pt x="1954149" y="623887"/>
                </a:lnTo>
                <a:lnTo>
                  <a:pt x="1954149" y="0"/>
                </a:lnTo>
                <a:lnTo>
                  <a:pt x="0" y="0"/>
                </a:lnTo>
                <a:lnTo>
                  <a:pt x="0" y="623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787" y="5286375"/>
            <a:ext cx="1954530" cy="624205"/>
          </a:xfrm>
          <a:custGeom>
            <a:avLst/>
            <a:gdLst/>
            <a:ahLst/>
            <a:cxnLst/>
            <a:rect l="l" t="t" r="r" b="b"/>
            <a:pathLst>
              <a:path w="1954530" h="624204">
                <a:moveTo>
                  <a:pt x="0" y="623887"/>
                </a:moveTo>
                <a:lnTo>
                  <a:pt x="1954149" y="623887"/>
                </a:lnTo>
                <a:lnTo>
                  <a:pt x="1954149" y="0"/>
                </a:lnTo>
                <a:lnTo>
                  <a:pt x="0" y="0"/>
                </a:lnTo>
                <a:lnTo>
                  <a:pt x="0" y="6238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2750" y="5459412"/>
            <a:ext cx="544830" cy="262255"/>
          </a:xfrm>
          <a:custGeom>
            <a:avLst/>
            <a:gdLst/>
            <a:ahLst/>
            <a:cxnLst/>
            <a:rect l="l" t="t" r="r" b="b"/>
            <a:pathLst>
              <a:path w="544830" h="262254">
                <a:moveTo>
                  <a:pt x="0" y="261937"/>
                </a:moveTo>
                <a:lnTo>
                  <a:pt x="544512" y="261937"/>
                </a:lnTo>
                <a:lnTo>
                  <a:pt x="544512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0050" y="5441950"/>
            <a:ext cx="5645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1525" y="5286375"/>
            <a:ext cx="1954530" cy="624205"/>
          </a:xfrm>
          <a:custGeom>
            <a:avLst/>
            <a:gdLst/>
            <a:ahLst/>
            <a:cxnLst/>
            <a:rect l="l" t="t" r="r" b="b"/>
            <a:pathLst>
              <a:path w="1954529" h="624204">
                <a:moveTo>
                  <a:pt x="0" y="623887"/>
                </a:moveTo>
                <a:lnTo>
                  <a:pt x="1954149" y="623887"/>
                </a:lnTo>
                <a:lnTo>
                  <a:pt x="1954149" y="0"/>
                </a:lnTo>
                <a:lnTo>
                  <a:pt x="0" y="0"/>
                </a:lnTo>
                <a:lnTo>
                  <a:pt x="0" y="623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1525" y="5286375"/>
            <a:ext cx="1954530" cy="624205"/>
          </a:xfrm>
          <a:custGeom>
            <a:avLst/>
            <a:gdLst/>
            <a:ahLst/>
            <a:cxnLst/>
            <a:rect l="l" t="t" r="r" b="b"/>
            <a:pathLst>
              <a:path w="1954529" h="624204">
                <a:moveTo>
                  <a:pt x="0" y="623887"/>
                </a:moveTo>
                <a:lnTo>
                  <a:pt x="1954149" y="623887"/>
                </a:lnTo>
                <a:lnTo>
                  <a:pt x="1954149" y="0"/>
                </a:lnTo>
                <a:lnTo>
                  <a:pt x="0" y="0"/>
                </a:lnTo>
                <a:lnTo>
                  <a:pt x="0" y="6238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6050" y="5459412"/>
            <a:ext cx="690880" cy="262255"/>
          </a:xfrm>
          <a:custGeom>
            <a:avLst/>
            <a:gdLst/>
            <a:ahLst/>
            <a:cxnLst/>
            <a:rect l="l" t="t" r="r" b="b"/>
            <a:pathLst>
              <a:path w="690879" h="262254">
                <a:moveTo>
                  <a:pt x="0" y="261937"/>
                </a:moveTo>
                <a:lnTo>
                  <a:pt x="690562" y="261937"/>
                </a:lnTo>
                <a:lnTo>
                  <a:pt x="690562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5441950"/>
            <a:ext cx="70866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Patron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45062" y="5599112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46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1000" y="5599112"/>
            <a:ext cx="1139825" cy="0"/>
          </a:xfrm>
          <a:custGeom>
            <a:avLst/>
            <a:gdLst/>
            <a:ahLst/>
            <a:cxnLst/>
            <a:rect l="l" t="t" r="r" b="b"/>
            <a:pathLst>
              <a:path w="1139825">
                <a:moveTo>
                  <a:pt x="0" y="0"/>
                </a:moveTo>
                <a:lnTo>
                  <a:pt x="11398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9276" y="5332412"/>
            <a:ext cx="217804" cy="262255"/>
          </a:xfrm>
          <a:custGeom>
            <a:avLst/>
            <a:gdLst/>
            <a:ahLst/>
            <a:cxnLst/>
            <a:rect l="l" t="t" r="r" b="b"/>
            <a:pathLst>
              <a:path w="217804" h="262254">
                <a:moveTo>
                  <a:pt x="0" y="261937"/>
                </a:moveTo>
                <a:lnTo>
                  <a:pt x="217487" y="261937"/>
                </a:lnTo>
                <a:lnTo>
                  <a:pt x="21748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59529" y="5335270"/>
            <a:ext cx="2159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0" spc="-5" dirty="0">
                <a:solidFill>
                  <a:srgbClr val="FFFFFF"/>
                </a:solidFill>
                <a:latin typeface="Marlett"/>
                <a:cs typeface="Marlett"/>
              </a:rPr>
              <a:t></a:t>
            </a:r>
            <a:endParaRPr sz="1700">
              <a:latin typeface="Marlett"/>
              <a:cs typeface="Marlet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0825" y="5346700"/>
            <a:ext cx="884555" cy="262255"/>
          </a:xfrm>
          <a:custGeom>
            <a:avLst/>
            <a:gdLst/>
            <a:ahLst/>
            <a:cxnLst/>
            <a:rect l="l" t="t" r="r" b="b"/>
            <a:pathLst>
              <a:path w="884554" h="262254">
                <a:moveTo>
                  <a:pt x="0" y="261937"/>
                </a:moveTo>
                <a:lnTo>
                  <a:pt x="884237" y="261937"/>
                </a:lnTo>
                <a:lnTo>
                  <a:pt x="88423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8505" y="5329173"/>
            <a:ext cx="9004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Borrows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1551" y="5300662"/>
            <a:ext cx="122555" cy="262255"/>
          </a:xfrm>
          <a:custGeom>
            <a:avLst/>
            <a:gdLst/>
            <a:ahLst/>
            <a:cxnLst/>
            <a:rect l="l" t="t" r="r" b="b"/>
            <a:pathLst>
              <a:path w="122554" h="262254">
                <a:moveTo>
                  <a:pt x="0" y="261937"/>
                </a:moveTo>
                <a:lnTo>
                  <a:pt x="122237" y="261937"/>
                </a:lnTo>
                <a:lnTo>
                  <a:pt x="122237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39232" y="5283200"/>
            <a:ext cx="1454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538" y="5300662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1937"/>
                </a:lnTo>
              </a:path>
            </a:pathLst>
          </a:custGeom>
          <a:ln w="85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0229" y="5283200"/>
            <a:ext cx="10985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21000" y="3921125"/>
            <a:ext cx="2930525" cy="615950"/>
          </a:xfrm>
          <a:custGeom>
            <a:avLst/>
            <a:gdLst/>
            <a:ahLst/>
            <a:cxnLst/>
            <a:rect l="l" t="t" r="r" b="b"/>
            <a:pathLst>
              <a:path w="2930525" h="615950">
                <a:moveTo>
                  <a:pt x="0" y="615950"/>
                </a:moveTo>
                <a:lnTo>
                  <a:pt x="2930525" y="615950"/>
                </a:lnTo>
                <a:lnTo>
                  <a:pt x="2930525" y="0"/>
                </a:lnTo>
                <a:lnTo>
                  <a:pt x="0" y="0"/>
                </a:lnTo>
                <a:lnTo>
                  <a:pt x="0" y="6159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2125" y="4021137"/>
            <a:ext cx="2427605" cy="262255"/>
          </a:xfrm>
          <a:custGeom>
            <a:avLst/>
            <a:gdLst/>
            <a:ahLst/>
            <a:cxnLst/>
            <a:rect l="l" t="t" r="r" b="b"/>
            <a:pathLst>
              <a:path w="2427604" h="262254">
                <a:moveTo>
                  <a:pt x="0" y="261937"/>
                </a:moveTo>
                <a:lnTo>
                  <a:pt x="2427224" y="261937"/>
                </a:lnTo>
                <a:lnTo>
                  <a:pt x="2427224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21000" y="3921125"/>
            <a:ext cx="2930525" cy="61595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45"/>
              </a:spcBef>
            </a:pPr>
            <a:r>
              <a:rPr sz="1700" b="1" spc="-5" dirty="0">
                <a:latin typeface="Arial"/>
                <a:cs typeface="Arial"/>
              </a:rPr>
              <a:t>reading direction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arrow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78475" y="3921125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273050" y="0"/>
                </a:moveTo>
                <a:lnTo>
                  <a:pt x="0" y="0"/>
                </a:lnTo>
                <a:lnTo>
                  <a:pt x="273050" y="277875"/>
                </a:lnTo>
                <a:lnTo>
                  <a:pt x="273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78475" y="3921125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273050" y="277875"/>
                </a:lnTo>
                <a:lnTo>
                  <a:pt x="2730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4350" y="3921125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875"/>
                </a:lnTo>
                <a:lnTo>
                  <a:pt x="273050" y="277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3921125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273050" y="277875"/>
                </a:moveTo>
                <a:lnTo>
                  <a:pt x="0" y="0"/>
                </a:lnTo>
                <a:lnTo>
                  <a:pt x="0" y="277875"/>
                </a:lnTo>
                <a:lnTo>
                  <a:pt x="273050" y="2778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8125" y="4537075"/>
            <a:ext cx="338455" cy="577850"/>
          </a:xfrm>
          <a:custGeom>
            <a:avLst/>
            <a:gdLst/>
            <a:ahLst/>
            <a:cxnLst/>
            <a:rect l="l" t="t" r="r" b="b"/>
            <a:pathLst>
              <a:path w="338454" h="577850">
                <a:moveTo>
                  <a:pt x="338074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6050" y="5102225"/>
            <a:ext cx="123825" cy="12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25</a:t>
            </a:fld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773" y="83312"/>
            <a:ext cx="5975350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8005">
              <a:lnSpc>
                <a:spcPts val="3665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  <a:p>
            <a:pPr marL="12700">
              <a:lnSpc>
                <a:spcPts val="2705"/>
              </a:lnSpc>
            </a:pPr>
            <a:r>
              <a:rPr sz="2400" b="0" i="1" spc="-130" dirty="0">
                <a:latin typeface="Trebuchet MS"/>
                <a:cs typeface="Trebuchet MS"/>
              </a:rPr>
              <a:t>Identifying </a:t>
            </a:r>
            <a:r>
              <a:rPr sz="2400" b="0" i="1" spc="-120" dirty="0">
                <a:latin typeface="Trebuchet MS"/>
                <a:cs typeface="Trebuchet MS"/>
              </a:rPr>
              <a:t>Important</a:t>
            </a:r>
            <a:r>
              <a:rPr sz="2400" b="0" i="1" spc="-240" dirty="0">
                <a:latin typeface="Trebuchet MS"/>
                <a:cs typeface="Trebuchet MS"/>
              </a:rPr>
              <a:t> </a:t>
            </a:r>
            <a:r>
              <a:rPr sz="2400" b="0" i="1" spc="-95" dirty="0">
                <a:latin typeface="Trebuchet MS"/>
                <a:cs typeface="Trebuchet MS"/>
              </a:rPr>
              <a:t>Associations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24" y="1410715"/>
            <a:ext cx="713740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show?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relationship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preserved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duration.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categories.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" y="2857436"/>
            <a:ext cx="8056880" cy="3361054"/>
          </a:xfrm>
          <a:custGeom>
            <a:avLst/>
            <a:gdLst/>
            <a:ahLst/>
            <a:cxnLst/>
            <a:rect l="l" t="t" r="r" b="b"/>
            <a:pathLst>
              <a:path w="8056880" h="3361054">
                <a:moveTo>
                  <a:pt x="0" y="3360801"/>
                </a:moveTo>
                <a:lnTo>
                  <a:pt x="8056626" y="3360801"/>
                </a:lnTo>
                <a:lnTo>
                  <a:pt x="8056626" y="0"/>
                </a:lnTo>
                <a:lnTo>
                  <a:pt x="0" y="0"/>
                </a:lnTo>
                <a:lnTo>
                  <a:pt x="0" y="3360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400" y="2865437"/>
            <a:ext cx="4140200" cy="59055"/>
          </a:xfrm>
          <a:custGeom>
            <a:avLst/>
            <a:gdLst/>
            <a:ahLst/>
            <a:cxnLst/>
            <a:rect l="l" t="t" r="r" b="b"/>
            <a:pathLst>
              <a:path w="4140200" h="59055">
                <a:moveTo>
                  <a:pt x="0" y="58737"/>
                </a:moveTo>
                <a:lnTo>
                  <a:pt x="4140200" y="58737"/>
                </a:lnTo>
                <a:lnTo>
                  <a:pt x="4140200" y="0"/>
                </a:lnTo>
                <a:lnTo>
                  <a:pt x="0" y="0"/>
                </a:lnTo>
                <a:lnTo>
                  <a:pt x="0" y="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00" y="2924175"/>
            <a:ext cx="4140200" cy="307975"/>
          </a:xfrm>
          <a:custGeom>
            <a:avLst/>
            <a:gdLst/>
            <a:ahLst/>
            <a:cxnLst/>
            <a:rect l="l" t="t" r="r" b="b"/>
            <a:pathLst>
              <a:path w="4140200" h="307975">
                <a:moveTo>
                  <a:pt x="0" y="307975"/>
                </a:moveTo>
                <a:lnTo>
                  <a:pt x="4140200" y="307975"/>
                </a:lnTo>
                <a:lnTo>
                  <a:pt x="41402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3500" y="2976498"/>
            <a:ext cx="3044825" cy="255904"/>
          </a:xfrm>
          <a:custGeom>
            <a:avLst/>
            <a:gdLst/>
            <a:ahLst/>
            <a:cxnLst/>
            <a:rect l="l" t="t" r="r" b="b"/>
            <a:pathLst>
              <a:path w="3044825" h="255905">
                <a:moveTo>
                  <a:pt x="0" y="255650"/>
                </a:moveTo>
                <a:lnTo>
                  <a:pt x="3044825" y="255650"/>
                </a:lnTo>
                <a:lnTo>
                  <a:pt x="3044825" y="0"/>
                </a:lnTo>
                <a:lnTo>
                  <a:pt x="0" y="0"/>
                </a:lnTo>
                <a:lnTo>
                  <a:pt x="0" y="25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500" y="3292475"/>
            <a:ext cx="3044825" cy="46355"/>
          </a:xfrm>
          <a:custGeom>
            <a:avLst/>
            <a:gdLst/>
            <a:ahLst/>
            <a:cxnLst/>
            <a:rect l="l" t="t" r="r" b="b"/>
            <a:pathLst>
              <a:path w="3044825" h="46354">
                <a:moveTo>
                  <a:pt x="0" y="45974"/>
                </a:moveTo>
                <a:lnTo>
                  <a:pt x="3044825" y="45974"/>
                </a:lnTo>
                <a:lnTo>
                  <a:pt x="3044825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400" y="3232150"/>
            <a:ext cx="4140200" cy="60325"/>
          </a:xfrm>
          <a:custGeom>
            <a:avLst/>
            <a:gdLst/>
            <a:ahLst/>
            <a:cxnLst/>
            <a:rect l="l" t="t" r="r" b="b"/>
            <a:pathLst>
              <a:path w="4140200" h="60325">
                <a:moveTo>
                  <a:pt x="0" y="60325"/>
                </a:moveTo>
                <a:lnTo>
                  <a:pt x="4140200" y="60325"/>
                </a:lnTo>
                <a:lnTo>
                  <a:pt x="4140200" y="0"/>
                </a:lnTo>
                <a:lnTo>
                  <a:pt x="0" y="0"/>
                </a:lnTo>
                <a:lnTo>
                  <a:pt x="0" y="6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8601" y="2865437"/>
            <a:ext cx="3662679" cy="59055"/>
          </a:xfrm>
          <a:custGeom>
            <a:avLst/>
            <a:gdLst/>
            <a:ahLst/>
            <a:cxnLst/>
            <a:rect l="l" t="t" r="r" b="b"/>
            <a:pathLst>
              <a:path w="3662679" h="59055">
                <a:moveTo>
                  <a:pt x="0" y="58737"/>
                </a:moveTo>
                <a:lnTo>
                  <a:pt x="3662426" y="58737"/>
                </a:lnTo>
                <a:lnTo>
                  <a:pt x="3662426" y="0"/>
                </a:lnTo>
                <a:lnTo>
                  <a:pt x="0" y="0"/>
                </a:lnTo>
                <a:lnTo>
                  <a:pt x="0" y="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8601" y="2924175"/>
            <a:ext cx="3662679" cy="307975"/>
          </a:xfrm>
          <a:custGeom>
            <a:avLst/>
            <a:gdLst/>
            <a:ahLst/>
            <a:cxnLst/>
            <a:rect l="l" t="t" r="r" b="b"/>
            <a:pathLst>
              <a:path w="3662679" h="307975">
                <a:moveTo>
                  <a:pt x="0" y="307975"/>
                </a:moveTo>
                <a:lnTo>
                  <a:pt x="3662426" y="307975"/>
                </a:lnTo>
                <a:lnTo>
                  <a:pt x="3662426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3925" y="2976498"/>
            <a:ext cx="1456055" cy="255904"/>
          </a:xfrm>
          <a:custGeom>
            <a:avLst/>
            <a:gdLst/>
            <a:ahLst/>
            <a:cxnLst/>
            <a:rect l="l" t="t" r="r" b="b"/>
            <a:pathLst>
              <a:path w="1456054" h="255905">
                <a:moveTo>
                  <a:pt x="0" y="255650"/>
                </a:moveTo>
                <a:lnTo>
                  <a:pt x="1455801" y="255650"/>
                </a:lnTo>
                <a:lnTo>
                  <a:pt x="1455801" y="0"/>
                </a:lnTo>
                <a:lnTo>
                  <a:pt x="0" y="0"/>
                </a:lnTo>
                <a:lnTo>
                  <a:pt x="0" y="25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3925" y="3292475"/>
            <a:ext cx="1456055" cy="46355"/>
          </a:xfrm>
          <a:custGeom>
            <a:avLst/>
            <a:gdLst/>
            <a:ahLst/>
            <a:cxnLst/>
            <a:rect l="l" t="t" r="r" b="b"/>
            <a:pathLst>
              <a:path w="1456054" h="46354">
                <a:moveTo>
                  <a:pt x="0" y="45974"/>
                </a:moveTo>
                <a:lnTo>
                  <a:pt x="1455801" y="45974"/>
                </a:lnTo>
                <a:lnTo>
                  <a:pt x="1455801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8601" y="3232150"/>
            <a:ext cx="3662679" cy="60325"/>
          </a:xfrm>
          <a:custGeom>
            <a:avLst/>
            <a:gdLst/>
            <a:ahLst/>
            <a:cxnLst/>
            <a:rect l="l" t="t" r="r" b="b"/>
            <a:pathLst>
              <a:path w="3662679" h="60325">
                <a:moveTo>
                  <a:pt x="0" y="60325"/>
                </a:moveTo>
                <a:lnTo>
                  <a:pt x="3662426" y="60325"/>
                </a:lnTo>
                <a:lnTo>
                  <a:pt x="3662426" y="0"/>
                </a:lnTo>
                <a:lnTo>
                  <a:pt x="0" y="0"/>
                </a:lnTo>
                <a:lnTo>
                  <a:pt x="0" y="6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" y="28575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875" y="28575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0" y="0"/>
                </a:moveTo>
                <a:lnTo>
                  <a:pt x="1587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875" y="28575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875" y="28575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0" y="0"/>
                </a:moveTo>
                <a:lnTo>
                  <a:pt x="1587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400" y="2861532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400" y="2857500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5">
                <a:moveTo>
                  <a:pt x="0" y="0"/>
                </a:moveTo>
                <a:lnTo>
                  <a:pt x="41402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0600" y="285750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0600" y="28575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0" y="0"/>
                </a:moveTo>
                <a:lnTo>
                  <a:pt x="1650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8601" y="2861532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8601" y="2857500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5">
                <a:moveTo>
                  <a:pt x="0" y="0"/>
                </a:moveTo>
                <a:lnTo>
                  <a:pt x="366229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0900" y="285750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70900" y="28575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0" y="0"/>
                </a:moveTo>
                <a:lnTo>
                  <a:pt x="1650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70900" y="285750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70900" y="28575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0" y="0"/>
                </a:moveTo>
                <a:lnTo>
                  <a:pt x="1650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875" y="2865373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587" y="4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600" y="2865373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650" y="42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70900" y="2865373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650" y="42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312" y="3368675"/>
            <a:ext cx="1298575" cy="307975"/>
          </a:xfrm>
          <a:custGeom>
            <a:avLst/>
            <a:gdLst/>
            <a:ahLst/>
            <a:cxnLst/>
            <a:rect l="l" t="t" r="r" b="b"/>
            <a:pathLst>
              <a:path w="1298575" h="307975">
                <a:moveTo>
                  <a:pt x="0" y="307975"/>
                </a:moveTo>
                <a:lnTo>
                  <a:pt x="1298575" y="307975"/>
                </a:lnTo>
                <a:lnTo>
                  <a:pt x="129857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2101" y="3368675"/>
            <a:ext cx="2186305" cy="307975"/>
          </a:xfrm>
          <a:custGeom>
            <a:avLst/>
            <a:gdLst/>
            <a:ahLst/>
            <a:cxnLst/>
            <a:rect l="l" t="t" r="r" b="b"/>
            <a:pathLst>
              <a:path w="2186304" h="307975">
                <a:moveTo>
                  <a:pt x="0" y="307975"/>
                </a:moveTo>
                <a:lnTo>
                  <a:pt x="2186051" y="307975"/>
                </a:lnTo>
                <a:lnTo>
                  <a:pt x="2186051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875" y="329247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" y="3292475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400" y="3296506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0400" y="3292475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600" y="329247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600" y="3292475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8601" y="329650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8601" y="3292475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0900" y="329247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70900" y="3292475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0875" y="3300476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587" y="425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00600" y="3300476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70900" y="3300476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2312" y="3803650"/>
            <a:ext cx="1927225" cy="307975"/>
          </a:xfrm>
          <a:custGeom>
            <a:avLst/>
            <a:gdLst/>
            <a:ahLst/>
            <a:cxnLst/>
            <a:rect l="l" t="t" r="r" b="b"/>
            <a:pathLst>
              <a:path w="1927225" h="307975">
                <a:moveTo>
                  <a:pt x="0" y="307975"/>
                </a:moveTo>
                <a:lnTo>
                  <a:pt x="1927225" y="307975"/>
                </a:lnTo>
                <a:lnTo>
                  <a:pt x="192722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2101" y="3803650"/>
            <a:ext cx="2057400" cy="307975"/>
          </a:xfrm>
          <a:custGeom>
            <a:avLst/>
            <a:gdLst/>
            <a:ahLst/>
            <a:cxnLst/>
            <a:rect l="l" t="t" r="r" b="b"/>
            <a:pathLst>
              <a:path w="2057400" h="307975">
                <a:moveTo>
                  <a:pt x="0" y="307975"/>
                </a:moveTo>
                <a:lnTo>
                  <a:pt x="2057400" y="307975"/>
                </a:lnTo>
                <a:lnTo>
                  <a:pt x="2057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875" y="3725926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0875" y="37259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0400" y="3730688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400" y="3725926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0600" y="3725926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0600" y="37259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08601" y="3730688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8601" y="3725926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70900" y="3725926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70900" y="372592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0875" y="3735451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587" y="425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0600" y="3735451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3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0900" y="3735451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3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2312" y="4236973"/>
            <a:ext cx="2300605" cy="307975"/>
          </a:xfrm>
          <a:custGeom>
            <a:avLst/>
            <a:gdLst/>
            <a:ahLst/>
            <a:cxnLst/>
            <a:rect l="l" t="t" r="r" b="b"/>
            <a:pathLst>
              <a:path w="2300605" h="307975">
                <a:moveTo>
                  <a:pt x="0" y="307975"/>
                </a:moveTo>
                <a:lnTo>
                  <a:pt x="2300351" y="307975"/>
                </a:lnTo>
                <a:lnTo>
                  <a:pt x="2300351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2101" y="4236973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307975"/>
                </a:moveTo>
                <a:lnTo>
                  <a:pt x="1447800" y="307975"/>
                </a:lnTo>
                <a:lnTo>
                  <a:pt x="14478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875" y="4160773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0875" y="4160773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0400" y="4164805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0400" y="4160773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00600" y="4160773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0600" y="4160773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08601" y="41648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08601" y="4160773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70900" y="4160773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70900" y="4160773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875" y="4168775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587" y="426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0600" y="4168775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650" y="426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70900" y="4168775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4" h="427354">
                <a:moveTo>
                  <a:pt x="0" y="0"/>
                </a:moveTo>
                <a:lnTo>
                  <a:pt x="1650" y="426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2312" y="4671948"/>
            <a:ext cx="1895475" cy="307975"/>
          </a:xfrm>
          <a:custGeom>
            <a:avLst/>
            <a:gdLst/>
            <a:ahLst/>
            <a:cxnLst/>
            <a:rect l="l" t="t" r="r" b="b"/>
            <a:pathLst>
              <a:path w="1895475" h="307975">
                <a:moveTo>
                  <a:pt x="0" y="307975"/>
                </a:moveTo>
                <a:lnTo>
                  <a:pt x="1895475" y="307975"/>
                </a:lnTo>
                <a:lnTo>
                  <a:pt x="189547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2101" y="4671948"/>
            <a:ext cx="1819275" cy="307975"/>
          </a:xfrm>
          <a:custGeom>
            <a:avLst/>
            <a:gdLst/>
            <a:ahLst/>
            <a:cxnLst/>
            <a:rect l="l" t="t" r="r" b="b"/>
            <a:pathLst>
              <a:path w="1819275" h="307975">
                <a:moveTo>
                  <a:pt x="0" y="307975"/>
                </a:moveTo>
                <a:lnTo>
                  <a:pt x="1819275" y="307975"/>
                </a:lnTo>
                <a:lnTo>
                  <a:pt x="181927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0875" y="4595748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0875" y="4595748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0400" y="4599780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0400" y="4595748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00600" y="4595748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00600" y="4595748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08601" y="459978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08601" y="4595748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6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70900" y="4595748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70900" y="4595748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0875" y="4603750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587" y="425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00600" y="4603750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70900" y="4603750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2312" y="5038725"/>
            <a:ext cx="2219325" cy="292100"/>
          </a:xfrm>
          <a:custGeom>
            <a:avLst/>
            <a:gdLst/>
            <a:ahLst/>
            <a:cxnLst/>
            <a:rect l="l" t="t" r="r" b="b"/>
            <a:pathLst>
              <a:path w="2219325" h="292100">
                <a:moveTo>
                  <a:pt x="0" y="292100"/>
                </a:moveTo>
                <a:lnTo>
                  <a:pt x="2219325" y="292100"/>
                </a:lnTo>
                <a:lnTo>
                  <a:pt x="2219325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86100" y="5038725"/>
            <a:ext cx="758825" cy="292100"/>
          </a:xfrm>
          <a:custGeom>
            <a:avLst/>
            <a:gdLst/>
            <a:ahLst/>
            <a:cxnLst/>
            <a:rect l="l" t="t" r="r" b="b"/>
            <a:pathLst>
              <a:path w="758825" h="292100">
                <a:moveTo>
                  <a:pt x="0" y="292100"/>
                </a:moveTo>
                <a:lnTo>
                  <a:pt x="758825" y="292100"/>
                </a:lnTo>
                <a:lnTo>
                  <a:pt x="758825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2312" y="5330825"/>
            <a:ext cx="4002404" cy="307975"/>
          </a:xfrm>
          <a:custGeom>
            <a:avLst/>
            <a:gdLst/>
            <a:ahLst/>
            <a:cxnLst/>
            <a:rect l="l" t="t" r="r" b="b"/>
            <a:pathLst>
              <a:path w="4002404" h="307975">
                <a:moveTo>
                  <a:pt x="0" y="307975"/>
                </a:moveTo>
                <a:lnTo>
                  <a:pt x="4002151" y="307975"/>
                </a:lnTo>
                <a:lnTo>
                  <a:pt x="4002151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72101" y="5184775"/>
            <a:ext cx="2338705" cy="307975"/>
          </a:xfrm>
          <a:custGeom>
            <a:avLst/>
            <a:gdLst/>
            <a:ahLst/>
            <a:cxnLst/>
            <a:rect l="l" t="t" r="r" b="b"/>
            <a:pathLst>
              <a:path w="2338704" h="307975">
                <a:moveTo>
                  <a:pt x="0" y="307975"/>
                </a:moveTo>
                <a:lnTo>
                  <a:pt x="2338451" y="307975"/>
                </a:lnTo>
                <a:lnTo>
                  <a:pt x="2338451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0875" y="50292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0875" y="50292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0400" y="5033105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0400" y="5029200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00600" y="502920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00600" y="50292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08601" y="50331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08601" y="5029200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470900" y="5029200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70900" y="5029200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7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0875" y="5037073"/>
            <a:ext cx="1905" cy="584835"/>
          </a:xfrm>
          <a:custGeom>
            <a:avLst/>
            <a:gdLst/>
            <a:ahLst/>
            <a:cxnLst/>
            <a:rect l="l" t="t" r="r" b="b"/>
            <a:pathLst>
              <a:path w="1904" h="584835">
                <a:moveTo>
                  <a:pt x="0" y="0"/>
                </a:moveTo>
                <a:lnTo>
                  <a:pt x="1587" y="5842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00600" y="5037073"/>
            <a:ext cx="1905" cy="584835"/>
          </a:xfrm>
          <a:custGeom>
            <a:avLst/>
            <a:gdLst/>
            <a:ahLst/>
            <a:cxnLst/>
            <a:rect l="l" t="t" r="r" b="b"/>
            <a:pathLst>
              <a:path w="1904" h="584835">
                <a:moveTo>
                  <a:pt x="0" y="0"/>
                </a:moveTo>
                <a:lnTo>
                  <a:pt x="1650" y="5842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70900" y="5037073"/>
            <a:ext cx="1905" cy="584835"/>
          </a:xfrm>
          <a:custGeom>
            <a:avLst/>
            <a:gdLst/>
            <a:ahLst/>
            <a:cxnLst/>
            <a:rect l="l" t="t" r="r" b="b"/>
            <a:pathLst>
              <a:path w="1904" h="584835">
                <a:moveTo>
                  <a:pt x="0" y="0"/>
                </a:moveTo>
                <a:lnTo>
                  <a:pt x="1650" y="5842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2312" y="5699125"/>
            <a:ext cx="2428875" cy="307975"/>
          </a:xfrm>
          <a:custGeom>
            <a:avLst/>
            <a:gdLst/>
            <a:ahLst/>
            <a:cxnLst/>
            <a:rect l="l" t="t" r="r" b="b"/>
            <a:pathLst>
              <a:path w="2428875" h="307975">
                <a:moveTo>
                  <a:pt x="0" y="307975"/>
                </a:moveTo>
                <a:lnTo>
                  <a:pt x="2428875" y="307975"/>
                </a:lnTo>
                <a:lnTo>
                  <a:pt x="2428875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09676" y="2868879"/>
            <a:ext cx="3244850" cy="31419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Association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is part of</a:t>
            </a:r>
            <a:r>
              <a:rPr sz="2000" b="1" spc="-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is a line item of</a:t>
            </a:r>
            <a:r>
              <a:rPr sz="2000" b="1" spc="-1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000">
              <a:latin typeface="Liberation Sans Narrow"/>
              <a:cs typeface="Liberation Sans Narrow"/>
            </a:endParaRPr>
          </a:p>
          <a:p>
            <a:pPr marL="12700" marR="948055">
              <a:lnSpc>
                <a:spcPts val="3429"/>
              </a:lnSpc>
              <a:spcBef>
                <a:spcPts val="270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is contained within</a:t>
            </a:r>
            <a:r>
              <a:rPr sz="2000" b="1" spc="-1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 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member of</a:t>
            </a:r>
            <a:r>
              <a:rPr sz="2000" b="1" spc="-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000">
              <a:latin typeface="Liberation Sans Narrow"/>
              <a:cs typeface="Liberation Sans Narrow"/>
            </a:endParaRPr>
          </a:p>
          <a:p>
            <a:pPr marL="12700" marR="107950">
              <a:lnSpc>
                <a:spcPts val="2300"/>
              </a:lnSpc>
              <a:spcBef>
                <a:spcPts val="355"/>
              </a:spcBef>
              <a:tabLst>
                <a:tab pos="2376170" algn="l"/>
              </a:tabLst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000" b="1" spc="-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</a:t>
            </a:r>
            <a:r>
              <a:rPr sz="20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 organization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subunit 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sz="20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is a policy related to</a:t>
            </a:r>
            <a:r>
              <a:rPr sz="2000" b="1" spc="-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872101" y="5699125"/>
            <a:ext cx="1856105" cy="307975"/>
          </a:xfrm>
          <a:custGeom>
            <a:avLst/>
            <a:gdLst/>
            <a:ahLst/>
            <a:cxnLst/>
            <a:rect l="l" t="t" r="r" b="b"/>
            <a:pathLst>
              <a:path w="1856104" h="307975">
                <a:moveTo>
                  <a:pt x="0" y="307975"/>
                </a:moveTo>
                <a:lnTo>
                  <a:pt x="1855851" y="307975"/>
                </a:lnTo>
                <a:lnTo>
                  <a:pt x="1855851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859782" y="2868879"/>
            <a:ext cx="2342515" cy="31419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14427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Sentence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Paragraph</a:t>
            </a:r>
            <a:endParaRPr sz="2000">
              <a:latin typeface="Liberation Sans Narrow"/>
              <a:cs typeface="Liberation Sans Narrow"/>
            </a:endParaRPr>
          </a:p>
          <a:p>
            <a:pPr marL="12700" marR="284480">
              <a:lnSpc>
                <a:spcPct val="142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SalesLineItem</a:t>
            </a:r>
            <a:r>
              <a:rPr sz="2000" b="1" spc="-36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Sale  </a:t>
            </a:r>
            <a:r>
              <a:rPr sz="20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Book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Library  </a:t>
            </a: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Librarian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Library</a:t>
            </a:r>
            <a:endParaRPr sz="2000">
              <a:latin typeface="Liberation Sans Narrow"/>
              <a:cs typeface="Liberation Sans Narrow"/>
            </a:endParaRPr>
          </a:p>
          <a:p>
            <a:pPr marL="12700" marR="8255">
              <a:lnSpc>
                <a:spcPts val="4050"/>
              </a:lnSpc>
              <a:spcBef>
                <a:spcPts val="395"/>
              </a:spcBef>
            </a:pP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Department</a:t>
            </a:r>
            <a:r>
              <a:rPr sz="2000" b="1" spc="-36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Company  </a:t>
            </a: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LoanPolicy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b="1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Book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50875" y="562133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0875" y="562133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587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0400" y="5626100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0400" y="5621337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0600" y="5621337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0600" y="562133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08601" y="562610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08601" y="5621337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70900" y="5621337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0900" y="562133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65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5637" y="2857563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6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0875" y="5630862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587" y="425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0875" y="6056312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0875" y="6056312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79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0875" y="6056312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0" y="0"/>
                </a:moveTo>
                <a:lnTo>
                  <a:pt x="952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0875" y="6056312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587" y="79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0400" y="6060281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200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0400" y="6056312"/>
            <a:ext cx="4140200" cy="1905"/>
          </a:xfrm>
          <a:custGeom>
            <a:avLst/>
            <a:gdLst/>
            <a:ahLst/>
            <a:cxnLst/>
            <a:rect l="l" t="t" r="r" b="b"/>
            <a:pathLst>
              <a:path w="4140200" h="1904">
                <a:moveTo>
                  <a:pt x="0" y="0"/>
                </a:moveTo>
                <a:lnTo>
                  <a:pt x="41402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04568" y="2857563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686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00600" y="5630862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00600" y="605631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00600" y="6056312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79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08601" y="606028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26" y="0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08601" y="6056312"/>
            <a:ext cx="3662679" cy="1905"/>
          </a:xfrm>
          <a:custGeom>
            <a:avLst/>
            <a:gdLst/>
            <a:ahLst/>
            <a:cxnLst/>
            <a:rect l="l" t="t" r="r" b="b"/>
            <a:pathLst>
              <a:path w="3662679" h="1904">
                <a:moveTo>
                  <a:pt x="0" y="0"/>
                </a:moveTo>
                <a:lnTo>
                  <a:pt x="3662299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74868" y="2857563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686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70900" y="5630862"/>
            <a:ext cx="1905" cy="425450"/>
          </a:xfrm>
          <a:custGeom>
            <a:avLst/>
            <a:gdLst/>
            <a:ahLst/>
            <a:cxnLst/>
            <a:rect l="l" t="t" r="r" b="b"/>
            <a:pathLst>
              <a:path w="1904" h="425450">
                <a:moveTo>
                  <a:pt x="0" y="0"/>
                </a:moveTo>
                <a:lnTo>
                  <a:pt x="1650" y="4254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470900" y="605631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70900" y="6056312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79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70900" y="605631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0"/>
                </a:moveTo>
                <a:lnTo>
                  <a:pt x="8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470900" y="6056312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1650" y="79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45" name="object 1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526" y="754887"/>
            <a:ext cx="4257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30" dirty="0">
                <a:solidFill>
                  <a:srgbClr val="FFFFFF"/>
                </a:solidFill>
                <a:latin typeface="Trebuchet MS"/>
                <a:cs typeface="Trebuchet MS"/>
              </a:rPr>
              <a:t>Identifying </a:t>
            </a:r>
            <a:r>
              <a:rPr sz="2400" i="1" spc="-125" dirty="0">
                <a:solidFill>
                  <a:srgbClr val="FFFFFF"/>
                </a:solidFill>
                <a:latin typeface="Trebuchet MS"/>
                <a:cs typeface="Trebuchet MS"/>
              </a:rPr>
              <a:t>Important</a:t>
            </a:r>
            <a:r>
              <a:rPr sz="2400" i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90" dirty="0">
                <a:solidFill>
                  <a:srgbClr val="FFFFFF"/>
                </a:solidFill>
                <a:latin typeface="Trebuchet MS"/>
                <a:cs typeface="Trebuchet MS"/>
              </a:rPr>
              <a:t>Associations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612" y="1472209"/>
            <a:ext cx="7621905" cy="4409440"/>
          </a:xfrm>
          <a:custGeom>
            <a:avLst/>
            <a:gdLst/>
            <a:ahLst/>
            <a:cxnLst/>
            <a:rect l="l" t="t" r="r" b="b"/>
            <a:pathLst>
              <a:path w="7621905" h="4409440">
                <a:moveTo>
                  <a:pt x="0" y="4408932"/>
                </a:moveTo>
                <a:lnTo>
                  <a:pt x="7621524" y="4408932"/>
                </a:lnTo>
                <a:lnTo>
                  <a:pt x="7621524" y="0"/>
                </a:lnTo>
                <a:lnTo>
                  <a:pt x="0" y="0"/>
                </a:lnTo>
                <a:lnTo>
                  <a:pt x="0" y="440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2030" y="1481033"/>
            <a:ext cx="1085215" cy="88265"/>
          </a:xfrm>
          <a:custGeom>
            <a:avLst/>
            <a:gdLst/>
            <a:ahLst/>
            <a:cxnLst/>
            <a:rect l="l" t="t" r="r" b="b"/>
            <a:pathLst>
              <a:path w="1085214" h="88265">
                <a:moveTo>
                  <a:pt x="0" y="88178"/>
                </a:moveTo>
                <a:lnTo>
                  <a:pt x="1084592" y="88178"/>
                </a:lnTo>
                <a:lnTo>
                  <a:pt x="1084592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734" y="1481033"/>
            <a:ext cx="69215" cy="88265"/>
          </a:xfrm>
          <a:custGeom>
            <a:avLst/>
            <a:gdLst/>
            <a:ahLst/>
            <a:cxnLst/>
            <a:rect l="l" t="t" r="r" b="b"/>
            <a:pathLst>
              <a:path w="69215" h="88265">
                <a:moveTo>
                  <a:pt x="0" y="88178"/>
                </a:moveTo>
                <a:lnTo>
                  <a:pt x="69075" y="88178"/>
                </a:lnTo>
                <a:lnTo>
                  <a:pt x="69075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734" y="1569211"/>
            <a:ext cx="3930015" cy="306070"/>
          </a:xfrm>
          <a:custGeom>
            <a:avLst/>
            <a:gdLst/>
            <a:ahLst/>
            <a:cxnLst/>
            <a:rect l="l" t="t" r="r" b="b"/>
            <a:pathLst>
              <a:path w="3930015" h="306069">
                <a:moveTo>
                  <a:pt x="0" y="305688"/>
                </a:moveTo>
                <a:lnTo>
                  <a:pt x="3929888" y="305688"/>
                </a:lnTo>
                <a:lnTo>
                  <a:pt x="3929888" y="0"/>
                </a:lnTo>
                <a:lnTo>
                  <a:pt x="0" y="0"/>
                </a:lnTo>
                <a:lnTo>
                  <a:pt x="0" y="30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810" y="1479537"/>
            <a:ext cx="2776220" cy="349885"/>
          </a:xfrm>
          <a:custGeom>
            <a:avLst/>
            <a:gdLst/>
            <a:ahLst/>
            <a:cxnLst/>
            <a:rect l="l" t="t" r="r" b="b"/>
            <a:pathLst>
              <a:path w="2776220" h="349885">
                <a:moveTo>
                  <a:pt x="0" y="349770"/>
                </a:moveTo>
                <a:lnTo>
                  <a:pt x="2776220" y="349770"/>
                </a:lnTo>
                <a:lnTo>
                  <a:pt x="2776220" y="0"/>
                </a:lnTo>
                <a:lnTo>
                  <a:pt x="0" y="0"/>
                </a:lnTo>
                <a:lnTo>
                  <a:pt x="0" y="349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250" y="1459484"/>
            <a:ext cx="29013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Association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734" y="1874860"/>
            <a:ext cx="3930015" cy="88265"/>
          </a:xfrm>
          <a:custGeom>
            <a:avLst/>
            <a:gdLst/>
            <a:ahLst/>
            <a:cxnLst/>
            <a:rect l="l" t="t" r="r" b="b"/>
            <a:pathLst>
              <a:path w="3930015" h="88264">
                <a:moveTo>
                  <a:pt x="0" y="88178"/>
                </a:moveTo>
                <a:lnTo>
                  <a:pt x="3929888" y="88178"/>
                </a:lnTo>
                <a:lnTo>
                  <a:pt x="3929888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0673" y="1481033"/>
            <a:ext cx="2117725" cy="88265"/>
          </a:xfrm>
          <a:custGeom>
            <a:avLst/>
            <a:gdLst/>
            <a:ahLst/>
            <a:cxnLst/>
            <a:rect l="l" t="t" r="r" b="b"/>
            <a:pathLst>
              <a:path w="2117725" h="88265">
                <a:moveTo>
                  <a:pt x="0" y="88178"/>
                </a:moveTo>
                <a:lnTo>
                  <a:pt x="2117725" y="88178"/>
                </a:lnTo>
                <a:lnTo>
                  <a:pt x="2117725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5385" y="1481033"/>
            <a:ext cx="86995" cy="88265"/>
          </a:xfrm>
          <a:custGeom>
            <a:avLst/>
            <a:gdLst/>
            <a:ahLst/>
            <a:cxnLst/>
            <a:rect l="l" t="t" r="r" b="b"/>
            <a:pathLst>
              <a:path w="86995" h="88265">
                <a:moveTo>
                  <a:pt x="0" y="88178"/>
                </a:moveTo>
                <a:lnTo>
                  <a:pt x="86740" y="88178"/>
                </a:lnTo>
                <a:lnTo>
                  <a:pt x="86740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127" y="1479537"/>
            <a:ext cx="1329055" cy="349885"/>
          </a:xfrm>
          <a:custGeom>
            <a:avLst/>
            <a:gdLst/>
            <a:ahLst/>
            <a:cxnLst/>
            <a:rect l="l" t="t" r="r" b="b"/>
            <a:pathLst>
              <a:path w="1329054" h="349885">
                <a:moveTo>
                  <a:pt x="0" y="349770"/>
                </a:moveTo>
                <a:lnTo>
                  <a:pt x="1328547" y="349770"/>
                </a:lnTo>
                <a:lnTo>
                  <a:pt x="1328547" y="0"/>
                </a:lnTo>
                <a:lnTo>
                  <a:pt x="0" y="0"/>
                </a:lnTo>
                <a:lnTo>
                  <a:pt x="0" y="349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5385" y="1874860"/>
            <a:ext cx="3533140" cy="88265"/>
          </a:xfrm>
          <a:custGeom>
            <a:avLst/>
            <a:gdLst/>
            <a:ahLst/>
            <a:cxnLst/>
            <a:rect l="l" t="t" r="r" b="b"/>
            <a:pathLst>
              <a:path w="3533140" h="88264">
                <a:moveTo>
                  <a:pt x="0" y="88178"/>
                </a:moveTo>
                <a:lnTo>
                  <a:pt x="3533013" y="88178"/>
                </a:lnTo>
                <a:lnTo>
                  <a:pt x="3533013" y="0"/>
                </a:lnTo>
                <a:lnTo>
                  <a:pt x="0" y="0"/>
                </a:lnTo>
                <a:lnTo>
                  <a:pt x="0" y="8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381" y="1472183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5">
                <a:moveTo>
                  <a:pt x="0" y="0"/>
                </a:moveTo>
                <a:lnTo>
                  <a:pt x="735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381" y="147218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90">
                <a:moveTo>
                  <a:pt x="0" y="0"/>
                </a:moveTo>
                <a:lnTo>
                  <a:pt x="1473" y="8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381" y="1472183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5">
                <a:moveTo>
                  <a:pt x="0" y="0"/>
                </a:moveTo>
                <a:lnTo>
                  <a:pt x="735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381" y="147218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90">
                <a:moveTo>
                  <a:pt x="0" y="0"/>
                </a:moveTo>
                <a:lnTo>
                  <a:pt x="1473" y="8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734" y="1476665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734" y="1472183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5">
                <a:moveTo>
                  <a:pt x="0" y="0"/>
                </a:moveTo>
                <a:lnTo>
                  <a:pt x="3929888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6622" y="1472183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5">
                <a:moveTo>
                  <a:pt x="0" y="0"/>
                </a:moveTo>
                <a:lnTo>
                  <a:pt x="8762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6622" y="147218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90">
                <a:moveTo>
                  <a:pt x="0" y="0"/>
                </a:moveTo>
                <a:lnTo>
                  <a:pt x="1397" y="88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85385" y="1476665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5385" y="1143000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5">
                <a:moveTo>
                  <a:pt x="0" y="0"/>
                </a:moveTo>
                <a:lnTo>
                  <a:pt x="353301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8398" y="1472183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0" y="0"/>
                </a:moveTo>
                <a:lnTo>
                  <a:pt x="8890" y="15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8398" y="147218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90">
                <a:moveTo>
                  <a:pt x="0" y="0"/>
                </a:moveTo>
                <a:lnTo>
                  <a:pt x="1524" y="88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8398" y="1472183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0" y="0"/>
                </a:moveTo>
                <a:lnTo>
                  <a:pt x="8890" y="15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8398" y="147218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90">
                <a:moveTo>
                  <a:pt x="0" y="0"/>
                </a:moveTo>
                <a:lnTo>
                  <a:pt x="1524" y="88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381" y="1481074"/>
            <a:ext cx="1905" cy="481965"/>
          </a:xfrm>
          <a:custGeom>
            <a:avLst/>
            <a:gdLst/>
            <a:ahLst/>
            <a:cxnLst/>
            <a:rect l="l" t="t" r="r" b="b"/>
            <a:pathLst>
              <a:path w="1904" h="481964">
                <a:moveTo>
                  <a:pt x="0" y="0"/>
                </a:moveTo>
                <a:lnTo>
                  <a:pt x="1473" y="4819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6622" y="1481074"/>
            <a:ext cx="1905" cy="481965"/>
          </a:xfrm>
          <a:custGeom>
            <a:avLst/>
            <a:gdLst/>
            <a:ahLst/>
            <a:cxnLst/>
            <a:rect l="l" t="t" r="r" b="b"/>
            <a:pathLst>
              <a:path w="1904" h="481964">
                <a:moveTo>
                  <a:pt x="0" y="0"/>
                </a:moveTo>
                <a:lnTo>
                  <a:pt x="1397" y="4819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18398" y="1481074"/>
            <a:ext cx="1905" cy="481965"/>
          </a:xfrm>
          <a:custGeom>
            <a:avLst/>
            <a:gdLst/>
            <a:ahLst/>
            <a:cxnLst/>
            <a:rect l="l" t="t" r="r" b="b"/>
            <a:pathLst>
              <a:path w="1904" h="481964">
                <a:moveTo>
                  <a:pt x="0" y="0"/>
                </a:moveTo>
                <a:lnTo>
                  <a:pt x="1524" y="4819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5523" y="2117369"/>
            <a:ext cx="1821180" cy="313055"/>
          </a:xfrm>
          <a:custGeom>
            <a:avLst/>
            <a:gdLst/>
            <a:ahLst/>
            <a:cxnLst/>
            <a:rect l="l" t="t" r="r" b="b"/>
            <a:pathLst>
              <a:path w="1821180" h="313055">
                <a:moveTo>
                  <a:pt x="0" y="313029"/>
                </a:moveTo>
                <a:lnTo>
                  <a:pt x="1820926" y="313029"/>
                </a:lnTo>
                <a:lnTo>
                  <a:pt x="1820926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186" y="1973351"/>
            <a:ext cx="1531620" cy="313055"/>
          </a:xfrm>
          <a:custGeom>
            <a:avLst/>
            <a:gdLst/>
            <a:ahLst/>
            <a:cxnLst/>
            <a:rect l="l" t="t" r="r" b="b"/>
            <a:pathLst>
              <a:path w="1531620" h="313055">
                <a:moveTo>
                  <a:pt x="0" y="313029"/>
                </a:moveTo>
                <a:lnTo>
                  <a:pt x="1531365" y="313029"/>
                </a:lnTo>
                <a:lnTo>
                  <a:pt x="1531365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4186" y="2262911"/>
            <a:ext cx="1449070" cy="313055"/>
          </a:xfrm>
          <a:custGeom>
            <a:avLst/>
            <a:gdLst/>
            <a:ahLst/>
            <a:cxnLst/>
            <a:rect l="l" t="t" r="r" b="b"/>
            <a:pathLst>
              <a:path w="1449070" h="313055">
                <a:moveTo>
                  <a:pt x="0" y="313029"/>
                </a:moveTo>
                <a:lnTo>
                  <a:pt x="1449069" y="313029"/>
                </a:lnTo>
                <a:lnTo>
                  <a:pt x="1449069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381" y="1963039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5">
                <a:moveTo>
                  <a:pt x="0" y="0"/>
                </a:moveTo>
                <a:lnTo>
                  <a:pt x="735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381" y="1963039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734" y="1967520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734" y="1963039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5">
                <a:moveTo>
                  <a:pt x="0" y="0"/>
                </a:moveTo>
                <a:lnTo>
                  <a:pt x="3929888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76622" y="1963039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5">
                <a:moveTo>
                  <a:pt x="0" y="0"/>
                </a:moveTo>
                <a:lnTo>
                  <a:pt x="8762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76622" y="1963039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8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5385" y="1967520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5385" y="1963039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5">
                <a:moveTo>
                  <a:pt x="0" y="0"/>
                </a:moveTo>
                <a:lnTo>
                  <a:pt x="353301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8398" y="1963039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0" y="0"/>
                </a:moveTo>
                <a:lnTo>
                  <a:pt x="8890" y="15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8398" y="1963039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8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381" y="1971929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473" y="5805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76622" y="1971929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397" y="5805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8398" y="1971929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524" y="5805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5523" y="2658262"/>
            <a:ext cx="2165350" cy="313055"/>
          </a:xfrm>
          <a:custGeom>
            <a:avLst/>
            <a:gdLst/>
            <a:ahLst/>
            <a:cxnLst/>
            <a:rect l="l" t="t" r="r" b="b"/>
            <a:pathLst>
              <a:path w="2165350" h="313055">
                <a:moveTo>
                  <a:pt x="0" y="313029"/>
                </a:moveTo>
                <a:lnTo>
                  <a:pt x="2164842" y="313029"/>
                </a:lnTo>
                <a:lnTo>
                  <a:pt x="2164842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4186" y="2658262"/>
            <a:ext cx="1615440" cy="313055"/>
          </a:xfrm>
          <a:custGeom>
            <a:avLst/>
            <a:gdLst/>
            <a:ahLst/>
            <a:cxnLst/>
            <a:rect l="l" t="t" r="r" b="b"/>
            <a:pathLst>
              <a:path w="1615439" h="313055">
                <a:moveTo>
                  <a:pt x="0" y="313029"/>
                </a:moveTo>
                <a:lnTo>
                  <a:pt x="1615186" y="313029"/>
                </a:lnTo>
                <a:lnTo>
                  <a:pt x="1615186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381" y="2552445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5">
                <a:moveTo>
                  <a:pt x="0" y="0"/>
                </a:moveTo>
                <a:lnTo>
                  <a:pt x="7353" y="13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381" y="2552445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734" y="2556800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734" y="2552445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5">
                <a:moveTo>
                  <a:pt x="0" y="0"/>
                </a:moveTo>
                <a:lnTo>
                  <a:pt x="3929888" y="1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76622" y="2552445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5">
                <a:moveTo>
                  <a:pt x="0" y="0"/>
                </a:moveTo>
                <a:lnTo>
                  <a:pt x="8762" y="13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76622" y="2552445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85385" y="2556800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85385" y="2552445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5">
                <a:moveTo>
                  <a:pt x="0" y="0"/>
                </a:moveTo>
                <a:lnTo>
                  <a:pt x="3533013" y="13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18398" y="2552445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0" y="0"/>
                </a:moveTo>
                <a:lnTo>
                  <a:pt x="8890" y="1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8398" y="2552445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9381" y="2561208"/>
            <a:ext cx="1905" cy="482600"/>
          </a:xfrm>
          <a:custGeom>
            <a:avLst/>
            <a:gdLst/>
            <a:ahLst/>
            <a:cxnLst/>
            <a:rect l="l" t="t" r="r" b="b"/>
            <a:pathLst>
              <a:path w="1904" h="482600">
                <a:moveTo>
                  <a:pt x="0" y="0"/>
                </a:moveTo>
                <a:lnTo>
                  <a:pt x="1473" y="4820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6622" y="2561208"/>
            <a:ext cx="1905" cy="482600"/>
          </a:xfrm>
          <a:custGeom>
            <a:avLst/>
            <a:gdLst/>
            <a:ahLst/>
            <a:cxnLst/>
            <a:rect l="l" t="t" r="r" b="b"/>
            <a:pathLst>
              <a:path w="1904" h="482600">
                <a:moveTo>
                  <a:pt x="0" y="0"/>
                </a:moveTo>
                <a:lnTo>
                  <a:pt x="1397" y="4820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18398" y="2561208"/>
            <a:ext cx="1905" cy="482600"/>
          </a:xfrm>
          <a:custGeom>
            <a:avLst/>
            <a:gdLst/>
            <a:ahLst/>
            <a:cxnLst/>
            <a:rect l="l" t="t" r="r" b="b"/>
            <a:pathLst>
              <a:path w="1904" h="482600">
                <a:moveTo>
                  <a:pt x="0" y="0"/>
                </a:moveTo>
                <a:lnTo>
                  <a:pt x="1524" y="4820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5523" y="3149117"/>
            <a:ext cx="3268979" cy="313055"/>
          </a:xfrm>
          <a:custGeom>
            <a:avLst/>
            <a:gdLst/>
            <a:ahLst/>
            <a:cxnLst/>
            <a:rect l="l" t="t" r="r" b="b"/>
            <a:pathLst>
              <a:path w="3268979" h="313054">
                <a:moveTo>
                  <a:pt x="0" y="313029"/>
                </a:moveTo>
                <a:lnTo>
                  <a:pt x="3268472" y="313029"/>
                </a:lnTo>
                <a:lnTo>
                  <a:pt x="3268472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44186" y="3149117"/>
            <a:ext cx="867410" cy="313055"/>
          </a:xfrm>
          <a:custGeom>
            <a:avLst/>
            <a:gdLst/>
            <a:ahLst/>
            <a:cxnLst/>
            <a:rect l="l" t="t" r="r" b="b"/>
            <a:pathLst>
              <a:path w="867410" h="313054">
                <a:moveTo>
                  <a:pt x="0" y="313029"/>
                </a:moveTo>
                <a:lnTo>
                  <a:pt x="867028" y="313029"/>
                </a:lnTo>
                <a:lnTo>
                  <a:pt x="867028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70753" y="3159750"/>
            <a:ext cx="22987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200" b="1" spc="-3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2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11215" y="3149117"/>
            <a:ext cx="1484630" cy="313055"/>
          </a:xfrm>
          <a:custGeom>
            <a:avLst/>
            <a:gdLst/>
            <a:ahLst/>
            <a:cxnLst/>
            <a:rect l="l" t="t" r="r" b="b"/>
            <a:pathLst>
              <a:path w="1484629" h="313054">
                <a:moveTo>
                  <a:pt x="0" y="313029"/>
                </a:moveTo>
                <a:lnTo>
                  <a:pt x="1484376" y="313029"/>
                </a:lnTo>
                <a:lnTo>
                  <a:pt x="1484376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381" y="3043301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5">
                <a:moveTo>
                  <a:pt x="0" y="0"/>
                </a:moveTo>
                <a:lnTo>
                  <a:pt x="7353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9381" y="3043301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734" y="3047654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4" y="3043301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5">
                <a:moveTo>
                  <a:pt x="0" y="0"/>
                </a:moveTo>
                <a:lnTo>
                  <a:pt x="3929888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76622" y="3043301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5">
                <a:moveTo>
                  <a:pt x="0" y="0"/>
                </a:moveTo>
                <a:lnTo>
                  <a:pt x="8762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6622" y="3043301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85385" y="3047654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85385" y="3043301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5">
                <a:moveTo>
                  <a:pt x="0" y="0"/>
                </a:moveTo>
                <a:lnTo>
                  <a:pt x="3533013" y="1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18398" y="3043301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0" y="0"/>
                </a:moveTo>
                <a:lnTo>
                  <a:pt x="8890" y="1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8398" y="3043301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381" y="3052064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473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76622" y="3052064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397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18398" y="3052064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524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5523" y="3639972"/>
            <a:ext cx="2402840" cy="313055"/>
          </a:xfrm>
          <a:custGeom>
            <a:avLst/>
            <a:gdLst/>
            <a:ahLst/>
            <a:cxnLst/>
            <a:rect l="l" t="t" r="r" b="b"/>
            <a:pathLst>
              <a:path w="2402840" h="313054">
                <a:moveTo>
                  <a:pt x="0" y="313029"/>
                </a:moveTo>
                <a:lnTo>
                  <a:pt x="2402840" y="313029"/>
                </a:lnTo>
                <a:lnTo>
                  <a:pt x="2402840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2836" y="2097277"/>
            <a:ext cx="3521710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recorded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in</a:t>
            </a:r>
            <a:r>
              <a:rPr sz="2200" b="1" spc="-1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2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uses or manages</a:t>
            </a:r>
            <a:r>
              <a:rPr sz="2200" b="1" spc="-1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2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46400"/>
              </a:lnSpc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related to 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transaction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sz="2200" b="1" spc="-2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  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communicates with</a:t>
            </a:r>
            <a:r>
              <a:rPr sz="2200" b="1" spc="-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44186" y="3639972"/>
            <a:ext cx="1804670" cy="313055"/>
          </a:xfrm>
          <a:custGeom>
            <a:avLst/>
            <a:gdLst/>
            <a:ahLst/>
            <a:cxnLst/>
            <a:rect l="l" t="t" r="r" b="b"/>
            <a:pathLst>
              <a:path w="1804670" h="313054">
                <a:moveTo>
                  <a:pt x="0" y="313029"/>
                </a:moveTo>
                <a:lnTo>
                  <a:pt x="1804669" y="313029"/>
                </a:lnTo>
                <a:lnTo>
                  <a:pt x="1804669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31867" y="1301292"/>
            <a:ext cx="2483485" cy="267970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345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Examples</a:t>
            </a:r>
            <a:endParaRPr sz="2200">
              <a:latin typeface="Arial"/>
              <a:cs typeface="Arial"/>
            </a:endParaRPr>
          </a:p>
          <a:p>
            <a:pPr marL="12700" marR="821055">
              <a:lnSpc>
                <a:spcPts val="2280"/>
              </a:lnSpc>
              <a:spcBef>
                <a:spcPts val="1625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Boo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k</a:t>
            </a:r>
            <a:r>
              <a:rPr sz="2200" b="1" spc="-3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ta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og  </a:t>
            </a:r>
            <a:r>
              <a:rPr sz="22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Loan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Library</a:t>
            </a:r>
            <a:endParaRPr sz="22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b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Patron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Library</a:t>
            </a:r>
            <a:endParaRPr sz="22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46400"/>
              </a:lnSpc>
              <a:tabLst>
                <a:tab pos="879475" algn="l"/>
              </a:tabLst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Patron	Resour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  </a:t>
            </a:r>
            <a:r>
              <a:rPr sz="2200" b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Patron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spc="-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Librarian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9381" y="3535553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9381" y="3535553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473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6734" y="3539245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734" y="3535553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4">
                <a:moveTo>
                  <a:pt x="0" y="0"/>
                </a:moveTo>
                <a:lnTo>
                  <a:pt x="3929888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76622" y="3535553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4">
                <a:moveTo>
                  <a:pt x="0" y="0"/>
                </a:moveTo>
                <a:lnTo>
                  <a:pt x="8762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76622" y="3535553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397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85385" y="3539245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85385" y="3535553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4">
                <a:moveTo>
                  <a:pt x="0" y="0"/>
                </a:moveTo>
                <a:lnTo>
                  <a:pt x="353301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18398" y="3535553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5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18398" y="3535553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524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9381" y="3542919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473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76622" y="3542919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397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18398" y="3542919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524" y="483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5523" y="4036720"/>
            <a:ext cx="3637915" cy="313055"/>
          </a:xfrm>
          <a:custGeom>
            <a:avLst/>
            <a:gdLst/>
            <a:ahLst/>
            <a:cxnLst/>
            <a:rect l="l" t="t" r="r" b="b"/>
            <a:pathLst>
              <a:path w="3637915" h="313054">
                <a:moveTo>
                  <a:pt x="0" y="313029"/>
                </a:moveTo>
                <a:lnTo>
                  <a:pt x="3637407" y="313029"/>
                </a:lnTo>
                <a:lnTo>
                  <a:pt x="3637407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5523" y="4326280"/>
            <a:ext cx="1365250" cy="313055"/>
          </a:xfrm>
          <a:custGeom>
            <a:avLst/>
            <a:gdLst/>
            <a:ahLst/>
            <a:cxnLst/>
            <a:rect l="l" t="t" r="r" b="b"/>
            <a:pathLst>
              <a:path w="1365250" h="313054">
                <a:moveTo>
                  <a:pt x="0" y="313029"/>
                </a:moveTo>
                <a:lnTo>
                  <a:pt x="1365250" y="313029"/>
                </a:lnTo>
                <a:lnTo>
                  <a:pt x="1365250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44186" y="4180738"/>
            <a:ext cx="1412875" cy="313055"/>
          </a:xfrm>
          <a:custGeom>
            <a:avLst/>
            <a:gdLst/>
            <a:ahLst/>
            <a:cxnLst/>
            <a:rect l="l" t="t" r="r" b="b"/>
            <a:pathLst>
              <a:path w="1412875" h="313054">
                <a:moveTo>
                  <a:pt x="0" y="313029"/>
                </a:moveTo>
                <a:lnTo>
                  <a:pt x="1412366" y="313029"/>
                </a:lnTo>
                <a:lnTo>
                  <a:pt x="1412366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92836" y="4016755"/>
            <a:ext cx="54787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transaction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related to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another</a:t>
            </a:r>
            <a:r>
              <a:rPr sz="2200" b="1" spc="-2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300" b="1" spc="-60" baseline="-290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Loan</a:t>
            </a:r>
            <a:r>
              <a:rPr sz="3300" b="1" spc="-60" baseline="-2904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3300" b="1" spc="-60" baseline="-290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Return</a:t>
            </a:r>
            <a:endParaRPr sz="3300" baseline="-29040">
              <a:latin typeface="Liberation Sans Narrow"/>
              <a:cs typeface="Liberation Sans Narrow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39381" y="4026408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9381" y="4026408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6734" y="4030888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6734" y="4026408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4">
                <a:moveTo>
                  <a:pt x="0" y="0"/>
                </a:moveTo>
                <a:lnTo>
                  <a:pt x="3929888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76622" y="4026408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4">
                <a:moveTo>
                  <a:pt x="0" y="0"/>
                </a:moveTo>
                <a:lnTo>
                  <a:pt x="8762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76622" y="4026408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85385" y="4030888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85385" y="4026408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4">
                <a:moveTo>
                  <a:pt x="0" y="0"/>
                </a:moveTo>
                <a:lnTo>
                  <a:pt x="3533013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18398" y="402640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5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18398" y="4026408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9381" y="4035297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473" y="5805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76622" y="4035297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397" y="5805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18398" y="4035297"/>
            <a:ext cx="1905" cy="581025"/>
          </a:xfrm>
          <a:custGeom>
            <a:avLst/>
            <a:gdLst/>
            <a:ahLst/>
            <a:cxnLst/>
            <a:rect l="l" t="t" r="r" b="b"/>
            <a:pathLst>
              <a:path w="1904" h="581025">
                <a:moveTo>
                  <a:pt x="0" y="0"/>
                </a:moveTo>
                <a:lnTo>
                  <a:pt x="1524" y="5805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5523" y="4720107"/>
            <a:ext cx="1358265" cy="313055"/>
          </a:xfrm>
          <a:custGeom>
            <a:avLst/>
            <a:gdLst/>
            <a:ahLst/>
            <a:cxnLst/>
            <a:rect l="l" t="t" r="r" b="b"/>
            <a:pathLst>
              <a:path w="1358264" h="313054">
                <a:moveTo>
                  <a:pt x="0" y="313029"/>
                </a:moveTo>
                <a:lnTo>
                  <a:pt x="1358011" y="313029"/>
                </a:lnTo>
                <a:lnTo>
                  <a:pt x="1358011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44186" y="4720107"/>
            <a:ext cx="1537335" cy="313055"/>
          </a:xfrm>
          <a:custGeom>
            <a:avLst/>
            <a:gdLst/>
            <a:ahLst/>
            <a:cxnLst/>
            <a:rect l="l" t="t" r="r" b="b"/>
            <a:pathLst>
              <a:path w="1537335" h="313054">
                <a:moveTo>
                  <a:pt x="0" y="313029"/>
                </a:moveTo>
                <a:lnTo>
                  <a:pt x="1537208" y="313029"/>
                </a:lnTo>
                <a:lnTo>
                  <a:pt x="1537208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007608" y="4730994"/>
            <a:ext cx="22987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200" b="1" spc="-3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081395" y="4720107"/>
            <a:ext cx="1365250" cy="313055"/>
          </a:xfrm>
          <a:custGeom>
            <a:avLst/>
            <a:gdLst/>
            <a:ahLst/>
            <a:cxnLst/>
            <a:rect l="l" t="t" r="r" b="b"/>
            <a:pathLst>
              <a:path w="1365250" h="313054">
                <a:moveTo>
                  <a:pt x="0" y="313029"/>
                </a:moveTo>
                <a:lnTo>
                  <a:pt x="1365250" y="313029"/>
                </a:lnTo>
                <a:lnTo>
                  <a:pt x="1365250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9381" y="4615815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9381" y="4615815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473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6734" y="4619507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6734" y="4615815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4">
                <a:moveTo>
                  <a:pt x="0" y="0"/>
                </a:moveTo>
                <a:lnTo>
                  <a:pt x="3929888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76622" y="4615815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4">
                <a:moveTo>
                  <a:pt x="0" y="0"/>
                </a:moveTo>
                <a:lnTo>
                  <a:pt x="8762" y="1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76622" y="4615815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397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85385" y="4619507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85385" y="4615815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4">
                <a:moveTo>
                  <a:pt x="0" y="0"/>
                </a:moveTo>
                <a:lnTo>
                  <a:pt x="3533013" y="1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18398" y="4615815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18398" y="4615815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0" y="0"/>
                </a:moveTo>
                <a:lnTo>
                  <a:pt x="1524" y="73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9381" y="4623180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473" y="4834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6622" y="4623180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397" y="4834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18398" y="4623180"/>
            <a:ext cx="1905" cy="483870"/>
          </a:xfrm>
          <a:custGeom>
            <a:avLst/>
            <a:gdLst/>
            <a:ahLst/>
            <a:cxnLst/>
            <a:rect l="l" t="t" r="r" b="b"/>
            <a:pathLst>
              <a:path w="1904" h="483870">
                <a:moveTo>
                  <a:pt x="0" y="0"/>
                </a:moveTo>
                <a:lnTo>
                  <a:pt x="1524" y="4834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5523" y="5261000"/>
            <a:ext cx="3364229" cy="313055"/>
          </a:xfrm>
          <a:custGeom>
            <a:avLst/>
            <a:gdLst/>
            <a:ahLst/>
            <a:cxnLst/>
            <a:rect l="l" t="t" r="r" b="b"/>
            <a:pathLst>
              <a:path w="3364229" h="313054">
                <a:moveTo>
                  <a:pt x="0" y="313029"/>
                </a:moveTo>
                <a:lnTo>
                  <a:pt x="3363976" y="313029"/>
                </a:lnTo>
                <a:lnTo>
                  <a:pt x="3363976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592836" y="4247946"/>
            <a:ext cx="362712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5665">
              <a:lnSpc>
                <a:spcPct val="1175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transaction</a:t>
            </a:r>
            <a:r>
              <a:rPr sz="2200" b="1" spc="-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  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next to</a:t>
            </a:r>
            <a:r>
              <a:rPr sz="2200" b="1" spc="-1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22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related to B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via 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200" b="1" spc="-1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transaction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544186" y="5116982"/>
            <a:ext cx="1804670" cy="313055"/>
          </a:xfrm>
          <a:custGeom>
            <a:avLst/>
            <a:gdLst/>
            <a:ahLst/>
            <a:cxnLst/>
            <a:rect l="l" t="t" r="r" b="b"/>
            <a:pathLst>
              <a:path w="1804670" h="313054">
                <a:moveTo>
                  <a:pt x="0" y="313029"/>
                </a:moveTo>
                <a:lnTo>
                  <a:pt x="1804669" y="313029"/>
                </a:lnTo>
                <a:lnTo>
                  <a:pt x="1804669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44186" y="5406453"/>
            <a:ext cx="1577340" cy="313055"/>
          </a:xfrm>
          <a:custGeom>
            <a:avLst/>
            <a:gdLst/>
            <a:ahLst/>
            <a:cxnLst/>
            <a:rect l="l" t="t" r="r" b="b"/>
            <a:pathLst>
              <a:path w="1577339" h="313054">
                <a:moveTo>
                  <a:pt x="0" y="313029"/>
                </a:moveTo>
                <a:lnTo>
                  <a:pt x="1576959" y="313029"/>
                </a:lnTo>
                <a:lnTo>
                  <a:pt x="1576959" y="0"/>
                </a:lnTo>
                <a:lnTo>
                  <a:pt x="0" y="0"/>
                </a:lnTo>
                <a:lnTo>
                  <a:pt x="0" y="313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4531867" y="4639106"/>
            <a:ext cx="3027045" cy="1108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ChessSquare</a:t>
            </a:r>
            <a:r>
              <a:rPr sz="22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ChessSquare</a:t>
            </a:r>
            <a:endParaRPr sz="2200">
              <a:latin typeface="Liberation Sans Narrow"/>
              <a:cs typeface="Liberation Sans Narrow"/>
            </a:endParaRPr>
          </a:p>
          <a:p>
            <a:pPr marL="12700" marR="1072515">
              <a:lnSpc>
                <a:spcPts val="2280"/>
              </a:lnSpc>
              <a:spcBef>
                <a:spcPts val="860"/>
              </a:spcBef>
            </a:pP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Patro</a:t>
            </a:r>
            <a:r>
              <a:rPr sz="22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</a:t>
            </a:r>
            <a:r>
              <a:rPr sz="2200" b="1" spc="-40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ri</a:t>
            </a:r>
            <a:r>
              <a:rPr sz="2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2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  </a:t>
            </a:r>
            <a:r>
              <a:rPr sz="2200" b="1" spc="-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Husband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200" b="1" spc="-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Wife</a:t>
            </a:r>
            <a:endParaRPr sz="2200">
              <a:latin typeface="Liberation Sans Narrow"/>
              <a:cs typeface="Liberation Sans Narro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39381" y="5106670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9381" y="5106670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6734" y="5111024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6734" y="5106670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4">
                <a:moveTo>
                  <a:pt x="0" y="0"/>
                </a:moveTo>
                <a:lnTo>
                  <a:pt x="3929888" y="1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76622" y="5106670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4">
                <a:moveTo>
                  <a:pt x="0" y="0"/>
                </a:moveTo>
                <a:lnTo>
                  <a:pt x="8762" y="1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76622" y="5106670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85385" y="5111024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85385" y="5106670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4">
                <a:moveTo>
                  <a:pt x="0" y="0"/>
                </a:moveTo>
                <a:lnTo>
                  <a:pt x="3533013" y="13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18398" y="5106670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3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18398" y="5106670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3055" y="1472255"/>
            <a:ext cx="0" cy="4231640"/>
          </a:xfrm>
          <a:custGeom>
            <a:avLst/>
            <a:gdLst/>
            <a:ahLst/>
            <a:cxnLst/>
            <a:rect l="l" t="t" r="r" b="b"/>
            <a:pathLst>
              <a:path h="4231640">
                <a:moveTo>
                  <a:pt x="0" y="0"/>
                </a:moveTo>
                <a:lnTo>
                  <a:pt x="0" y="4231059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9381" y="5115433"/>
            <a:ext cx="1905" cy="579120"/>
          </a:xfrm>
          <a:custGeom>
            <a:avLst/>
            <a:gdLst/>
            <a:ahLst/>
            <a:cxnLst/>
            <a:rect l="l" t="t" r="r" b="b"/>
            <a:pathLst>
              <a:path w="1904" h="579120">
                <a:moveTo>
                  <a:pt x="0" y="0"/>
                </a:moveTo>
                <a:lnTo>
                  <a:pt x="1473" y="57906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9381" y="5694502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9381" y="5694502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81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39381" y="5694502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0" y="0"/>
                </a:moveTo>
                <a:lnTo>
                  <a:pt x="7353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9381" y="5694502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473" y="881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6734" y="5698906"/>
            <a:ext cx="3930015" cy="0"/>
          </a:xfrm>
          <a:custGeom>
            <a:avLst/>
            <a:gdLst/>
            <a:ahLst/>
            <a:cxnLst/>
            <a:rect l="l" t="t" r="r" b="b"/>
            <a:pathLst>
              <a:path w="3930015">
                <a:moveTo>
                  <a:pt x="0" y="0"/>
                </a:moveTo>
                <a:lnTo>
                  <a:pt x="3929888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6734" y="5694502"/>
            <a:ext cx="3930015" cy="1905"/>
          </a:xfrm>
          <a:custGeom>
            <a:avLst/>
            <a:gdLst/>
            <a:ahLst/>
            <a:cxnLst/>
            <a:rect l="l" t="t" r="r" b="b"/>
            <a:pathLst>
              <a:path w="3930015" h="1904">
                <a:moveTo>
                  <a:pt x="0" y="0"/>
                </a:moveTo>
                <a:lnTo>
                  <a:pt x="3929888" y="14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81031" y="1472255"/>
            <a:ext cx="0" cy="4231640"/>
          </a:xfrm>
          <a:custGeom>
            <a:avLst/>
            <a:gdLst/>
            <a:ahLst/>
            <a:cxnLst/>
            <a:rect l="l" t="t" r="r" b="b"/>
            <a:pathLst>
              <a:path h="4231640">
                <a:moveTo>
                  <a:pt x="0" y="0"/>
                </a:moveTo>
                <a:lnTo>
                  <a:pt x="0" y="4231059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76622" y="5115433"/>
            <a:ext cx="1905" cy="579120"/>
          </a:xfrm>
          <a:custGeom>
            <a:avLst/>
            <a:gdLst/>
            <a:ahLst/>
            <a:cxnLst/>
            <a:rect l="l" t="t" r="r" b="b"/>
            <a:pathLst>
              <a:path w="1904" h="579120">
                <a:moveTo>
                  <a:pt x="0" y="0"/>
                </a:moveTo>
                <a:lnTo>
                  <a:pt x="1397" y="579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76622" y="5694502"/>
            <a:ext cx="8890" cy="1905"/>
          </a:xfrm>
          <a:custGeom>
            <a:avLst/>
            <a:gdLst/>
            <a:ahLst/>
            <a:cxnLst/>
            <a:rect l="l" t="t" r="r" b="b"/>
            <a:pathLst>
              <a:path w="8889" h="1904">
                <a:moveTo>
                  <a:pt x="0" y="0"/>
                </a:moveTo>
                <a:lnTo>
                  <a:pt x="8762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76622" y="5694502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397" y="8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85385" y="5698906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013" y="0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485385" y="5694502"/>
            <a:ext cx="3533140" cy="1905"/>
          </a:xfrm>
          <a:custGeom>
            <a:avLst/>
            <a:gdLst/>
            <a:ahLst/>
            <a:cxnLst/>
            <a:rect l="l" t="t" r="r" b="b"/>
            <a:pathLst>
              <a:path w="3533140" h="1904">
                <a:moveTo>
                  <a:pt x="0" y="0"/>
                </a:moveTo>
                <a:lnTo>
                  <a:pt x="3533013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022807" y="1472255"/>
            <a:ext cx="0" cy="4231640"/>
          </a:xfrm>
          <a:custGeom>
            <a:avLst/>
            <a:gdLst/>
            <a:ahLst/>
            <a:cxnLst/>
            <a:rect l="l" t="t" r="r" b="b"/>
            <a:pathLst>
              <a:path h="4231640">
                <a:moveTo>
                  <a:pt x="0" y="0"/>
                </a:moveTo>
                <a:lnTo>
                  <a:pt x="0" y="4231059"/>
                </a:lnTo>
              </a:path>
            </a:pathLst>
          </a:custGeom>
          <a:ln w="8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18398" y="5115433"/>
            <a:ext cx="1905" cy="579120"/>
          </a:xfrm>
          <a:custGeom>
            <a:avLst/>
            <a:gdLst/>
            <a:ahLst/>
            <a:cxnLst/>
            <a:rect l="l" t="t" r="r" b="b"/>
            <a:pathLst>
              <a:path w="1904" h="579120">
                <a:moveTo>
                  <a:pt x="0" y="0"/>
                </a:moveTo>
                <a:lnTo>
                  <a:pt x="1524" y="579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18398" y="5694502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18398" y="5694502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18398" y="5694502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890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18398" y="5694502"/>
            <a:ext cx="1905" cy="8890"/>
          </a:xfrm>
          <a:custGeom>
            <a:avLst/>
            <a:gdLst/>
            <a:ahLst/>
            <a:cxnLst/>
            <a:rect l="l" t="t" r="r" b="b"/>
            <a:pathLst>
              <a:path w="1904" h="8889">
                <a:moveTo>
                  <a:pt x="0" y="0"/>
                </a:moveTo>
                <a:lnTo>
                  <a:pt x="1524" y="8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68" name="object 1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926" y="577341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i="1" spc="-2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i="1" spc="-165" dirty="0">
                <a:solidFill>
                  <a:srgbClr val="FFFFFF"/>
                </a:solidFill>
                <a:latin typeface="Trebuchet MS"/>
                <a:cs typeface="Trebuchet MS"/>
              </a:rPr>
              <a:t>tribu</a:t>
            </a:r>
            <a:r>
              <a:rPr sz="2400" i="1" spc="-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526" y="1351533"/>
            <a:ext cx="3337560" cy="18161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1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attributes.</a:t>
            </a:r>
            <a:endParaRPr sz="2400">
              <a:latin typeface="Arial"/>
              <a:cs typeface="Arial"/>
            </a:endParaRPr>
          </a:p>
          <a:p>
            <a:pPr marL="697865" marR="5080">
              <a:lnSpc>
                <a:spcPct val="74100"/>
              </a:lnSpc>
              <a:spcBef>
                <a:spcPts val="96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Examples: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number,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boolean,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date, 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65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keys.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8551" y="984250"/>
            <a:ext cx="4289425" cy="5029200"/>
          </a:xfrm>
          <a:custGeom>
            <a:avLst/>
            <a:gdLst/>
            <a:ahLst/>
            <a:cxnLst/>
            <a:rect l="l" t="t" r="r" b="b"/>
            <a:pathLst>
              <a:path w="4289425" h="5029200">
                <a:moveTo>
                  <a:pt x="0" y="5029200"/>
                </a:moveTo>
                <a:lnTo>
                  <a:pt x="4289425" y="5029200"/>
                </a:lnTo>
                <a:lnTo>
                  <a:pt x="4289425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8551" y="984250"/>
            <a:ext cx="4289425" cy="5029200"/>
          </a:xfrm>
          <a:custGeom>
            <a:avLst/>
            <a:gdLst/>
            <a:ahLst/>
            <a:cxnLst/>
            <a:rect l="l" t="t" r="r" b="b"/>
            <a:pathLst>
              <a:path w="4289425" h="5029200">
                <a:moveTo>
                  <a:pt x="0" y="5029200"/>
                </a:moveTo>
                <a:lnTo>
                  <a:pt x="4289425" y="5029200"/>
                </a:lnTo>
                <a:lnTo>
                  <a:pt x="4289425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3951" y="1771650"/>
            <a:ext cx="1885950" cy="508000"/>
          </a:xfrm>
          <a:custGeom>
            <a:avLst/>
            <a:gdLst/>
            <a:ahLst/>
            <a:cxnLst/>
            <a:rect l="l" t="t" r="r" b="b"/>
            <a:pathLst>
              <a:path w="1885950" h="508000">
                <a:moveTo>
                  <a:pt x="0" y="508000"/>
                </a:moveTo>
                <a:lnTo>
                  <a:pt x="1885950" y="508000"/>
                </a:lnTo>
                <a:lnTo>
                  <a:pt x="188595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3951" y="1771650"/>
            <a:ext cx="1885950" cy="508000"/>
          </a:xfrm>
          <a:custGeom>
            <a:avLst/>
            <a:gdLst/>
            <a:ahLst/>
            <a:cxnLst/>
            <a:rect l="l" t="t" r="r" b="b"/>
            <a:pathLst>
              <a:path w="1885950" h="508000">
                <a:moveTo>
                  <a:pt x="0" y="508000"/>
                </a:moveTo>
                <a:lnTo>
                  <a:pt x="1885950" y="508000"/>
                </a:lnTo>
                <a:lnTo>
                  <a:pt x="188595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7051" y="1900301"/>
            <a:ext cx="598805" cy="276225"/>
          </a:xfrm>
          <a:custGeom>
            <a:avLst/>
            <a:gdLst/>
            <a:ahLst/>
            <a:cxnLst/>
            <a:rect l="l" t="t" r="r" b="b"/>
            <a:pathLst>
              <a:path w="598804" h="276225">
                <a:moveTo>
                  <a:pt x="0" y="276225"/>
                </a:moveTo>
                <a:lnTo>
                  <a:pt x="598487" y="276225"/>
                </a:lnTo>
                <a:lnTo>
                  <a:pt x="598487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4732" y="1881632"/>
            <a:ext cx="61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3951" y="2279713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5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3951" y="2279713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5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9300" y="2408301"/>
            <a:ext cx="1012825" cy="276225"/>
          </a:xfrm>
          <a:custGeom>
            <a:avLst/>
            <a:gdLst/>
            <a:ahLst/>
            <a:cxnLst/>
            <a:rect l="l" t="t" r="r" b="b"/>
            <a:pathLst>
              <a:path w="1012825" h="276225">
                <a:moveTo>
                  <a:pt x="0" y="276225"/>
                </a:moveTo>
                <a:lnTo>
                  <a:pt x="1012825" y="276225"/>
                </a:lnTo>
                <a:lnTo>
                  <a:pt x="10128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46853" y="2389632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roomNum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91325" y="1662112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5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1325" y="1662112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5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2975" y="1784350"/>
            <a:ext cx="1025525" cy="276225"/>
          </a:xfrm>
          <a:custGeom>
            <a:avLst/>
            <a:gdLst/>
            <a:ahLst/>
            <a:cxnLst/>
            <a:rect l="l" t="t" r="r" b="b"/>
            <a:pathLst>
              <a:path w="1025525" h="276225">
                <a:moveTo>
                  <a:pt x="0" y="276225"/>
                </a:moveTo>
                <a:lnTo>
                  <a:pt x="1025525" y="276225"/>
                </a:lnTo>
                <a:lnTo>
                  <a:pt x="10255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0909" y="1765808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91325" y="2171763"/>
            <a:ext cx="1885950" cy="767080"/>
          </a:xfrm>
          <a:custGeom>
            <a:avLst/>
            <a:gdLst/>
            <a:ahLst/>
            <a:cxnLst/>
            <a:rect l="l" t="t" r="r" b="b"/>
            <a:pathLst>
              <a:path w="1885950" h="767080">
                <a:moveTo>
                  <a:pt x="0" y="766762"/>
                </a:moveTo>
                <a:lnTo>
                  <a:pt x="1885950" y="766762"/>
                </a:lnTo>
                <a:lnTo>
                  <a:pt x="1885950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1325" y="2171763"/>
            <a:ext cx="1885950" cy="767080"/>
          </a:xfrm>
          <a:custGeom>
            <a:avLst/>
            <a:gdLst/>
            <a:ahLst/>
            <a:cxnLst/>
            <a:rect l="l" t="t" r="r" b="b"/>
            <a:pathLst>
              <a:path w="1885950" h="767080">
                <a:moveTo>
                  <a:pt x="0" y="766762"/>
                </a:moveTo>
                <a:lnTo>
                  <a:pt x="1885950" y="766762"/>
                </a:lnTo>
                <a:lnTo>
                  <a:pt x="1885950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6801" y="2287651"/>
            <a:ext cx="577850" cy="259079"/>
          </a:xfrm>
          <a:custGeom>
            <a:avLst/>
            <a:gdLst/>
            <a:ahLst/>
            <a:cxnLst/>
            <a:rect l="l" t="t" r="r" b="b"/>
            <a:pathLst>
              <a:path w="577850" h="259080">
                <a:moveTo>
                  <a:pt x="0" y="258699"/>
                </a:moveTo>
                <a:lnTo>
                  <a:pt x="577850" y="258699"/>
                </a:lnTo>
                <a:lnTo>
                  <a:pt x="577850" y="0"/>
                </a:lnTo>
                <a:lnTo>
                  <a:pt x="0" y="0"/>
                </a:lnTo>
                <a:lnTo>
                  <a:pt x="0" y="258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6801" y="2546350"/>
            <a:ext cx="615950" cy="276225"/>
          </a:xfrm>
          <a:custGeom>
            <a:avLst/>
            <a:gdLst/>
            <a:ahLst/>
            <a:cxnLst/>
            <a:rect l="l" t="t" r="r" b="b"/>
            <a:pathLst>
              <a:path w="615950" h="276225">
                <a:moveTo>
                  <a:pt x="0" y="276225"/>
                </a:moveTo>
                <a:lnTo>
                  <a:pt x="615950" y="276225"/>
                </a:lnTo>
                <a:lnTo>
                  <a:pt x="6159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04481" y="2268982"/>
            <a:ext cx="6356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office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21251" y="4838700"/>
            <a:ext cx="1885950" cy="508000"/>
          </a:xfrm>
          <a:custGeom>
            <a:avLst/>
            <a:gdLst/>
            <a:ahLst/>
            <a:cxnLst/>
            <a:rect l="l" t="t" r="r" b="b"/>
            <a:pathLst>
              <a:path w="1885950" h="508000">
                <a:moveTo>
                  <a:pt x="0" y="508000"/>
                </a:moveTo>
                <a:lnTo>
                  <a:pt x="1885950" y="508000"/>
                </a:lnTo>
                <a:lnTo>
                  <a:pt x="188595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1251" y="4838700"/>
            <a:ext cx="1885950" cy="508000"/>
          </a:xfrm>
          <a:custGeom>
            <a:avLst/>
            <a:gdLst/>
            <a:ahLst/>
            <a:cxnLst/>
            <a:rect l="l" t="t" r="r" b="b"/>
            <a:pathLst>
              <a:path w="1885950" h="508000">
                <a:moveTo>
                  <a:pt x="0" y="508000"/>
                </a:moveTo>
                <a:lnTo>
                  <a:pt x="1885950" y="508000"/>
                </a:lnTo>
                <a:lnTo>
                  <a:pt x="188595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4351" y="4967351"/>
            <a:ext cx="598805" cy="276225"/>
          </a:xfrm>
          <a:custGeom>
            <a:avLst/>
            <a:gdLst/>
            <a:ahLst/>
            <a:cxnLst/>
            <a:rect l="l" t="t" r="r" b="b"/>
            <a:pathLst>
              <a:path w="598804" h="276225">
                <a:moveTo>
                  <a:pt x="0" y="276225"/>
                </a:moveTo>
                <a:lnTo>
                  <a:pt x="598487" y="276225"/>
                </a:lnTo>
                <a:lnTo>
                  <a:pt x="598487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82032" y="4948935"/>
            <a:ext cx="61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21251" y="5346700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4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1251" y="5346700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4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6600" y="5475287"/>
            <a:ext cx="1012825" cy="276225"/>
          </a:xfrm>
          <a:custGeom>
            <a:avLst/>
            <a:gdLst/>
            <a:ahLst/>
            <a:cxnLst/>
            <a:rect l="l" t="t" r="r" b="b"/>
            <a:pathLst>
              <a:path w="1012825" h="276225">
                <a:moveTo>
                  <a:pt x="0" y="276225"/>
                </a:moveTo>
                <a:lnTo>
                  <a:pt x="1012825" y="276225"/>
                </a:lnTo>
                <a:lnTo>
                  <a:pt x="10128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34153" y="5456935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roomNum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78625" y="4729162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4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78625" y="4729162"/>
            <a:ext cx="1885950" cy="509905"/>
          </a:xfrm>
          <a:custGeom>
            <a:avLst/>
            <a:gdLst/>
            <a:ahLst/>
            <a:cxnLst/>
            <a:rect l="l" t="t" r="r" b="b"/>
            <a:pathLst>
              <a:path w="1885950" h="509904">
                <a:moveTo>
                  <a:pt x="0" y="509587"/>
                </a:moveTo>
                <a:lnTo>
                  <a:pt x="1885950" y="509587"/>
                </a:lnTo>
                <a:lnTo>
                  <a:pt x="1885950" y="0"/>
                </a:lnTo>
                <a:lnTo>
                  <a:pt x="0" y="0"/>
                </a:lnTo>
                <a:lnTo>
                  <a:pt x="0" y="5095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1926" y="4851400"/>
            <a:ext cx="1025525" cy="276225"/>
          </a:xfrm>
          <a:custGeom>
            <a:avLst/>
            <a:gdLst/>
            <a:ahLst/>
            <a:cxnLst/>
            <a:rect l="l" t="t" r="r" b="b"/>
            <a:pathLst>
              <a:path w="1025525" h="276225">
                <a:moveTo>
                  <a:pt x="0" y="276225"/>
                </a:moveTo>
                <a:lnTo>
                  <a:pt x="1025525" y="276225"/>
                </a:lnTo>
                <a:lnTo>
                  <a:pt x="10255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69733" y="4833111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78625" y="5238750"/>
            <a:ext cx="1885950" cy="767080"/>
          </a:xfrm>
          <a:custGeom>
            <a:avLst/>
            <a:gdLst/>
            <a:ahLst/>
            <a:cxnLst/>
            <a:rect l="l" t="t" r="r" b="b"/>
            <a:pathLst>
              <a:path w="1885950" h="767079">
                <a:moveTo>
                  <a:pt x="0" y="766762"/>
                </a:moveTo>
                <a:lnTo>
                  <a:pt x="1885950" y="766762"/>
                </a:lnTo>
                <a:lnTo>
                  <a:pt x="1885950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78625" y="5238750"/>
            <a:ext cx="1885950" cy="767080"/>
          </a:xfrm>
          <a:custGeom>
            <a:avLst/>
            <a:gdLst/>
            <a:ahLst/>
            <a:cxnLst/>
            <a:rect l="l" t="t" r="r" b="b"/>
            <a:pathLst>
              <a:path w="1885950" h="767079">
                <a:moveTo>
                  <a:pt x="0" y="766762"/>
                </a:moveTo>
                <a:lnTo>
                  <a:pt x="1885950" y="766762"/>
                </a:lnTo>
                <a:lnTo>
                  <a:pt x="1885950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4101" y="5353050"/>
            <a:ext cx="577850" cy="259079"/>
          </a:xfrm>
          <a:custGeom>
            <a:avLst/>
            <a:gdLst/>
            <a:ahLst/>
            <a:cxnLst/>
            <a:rect l="l" t="t" r="r" b="b"/>
            <a:pathLst>
              <a:path w="577850" h="259079">
                <a:moveTo>
                  <a:pt x="0" y="258762"/>
                </a:moveTo>
                <a:lnTo>
                  <a:pt x="577850" y="258762"/>
                </a:lnTo>
                <a:lnTo>
                  <a:pt x="577850" y="0"/>
                </a:lnTo>
                <a:lnTo>
                  <a:pt x="0" y="0"/>
                </a:lnTo>
                <a:lnTo>
                  <a:pt x="0" y="258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4101" y="5611812"/>
            <a:ext cx="1129030" cy="276225"/>
          </a:xfrm>
          <a:custGeom>
            <a:avLst/>
            <a:gdLst/>
            <a:ahLst/>
            <a:cxnLst/>
            <a:rect l="l" t="t" r="r" b="b"/>
            <a:pathLst>
              <a:path w="1129029" h="276225">
                <a:moveTo>
                  <a:pt x="0" y="276225"/>
                </a:moveTo>
                <a:lnTo>
                  <a:pt x="1128712" y="276225"/>
                </a:lnTo>
                <a:lnTo>
                  <a:pt x="11287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91781" y="5334761"/>
            <a:ext cx="11436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officeNum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62675" y="1154175"/>
            <a:ext cx="628650" cy="276225"/>
          </a:xfrm>
          <a:custGeom>
            <a:avLst/>
            <a:gdLst/>
            <a:ahLst/>
            <a:cxnLst/>
            <a:rect l="l" t="t" r="r" b="b"/>
            <a:pathLst>
              <a:path w="628650" h="276225">
                <a:moveTo>
                  <a:pt x="0" y="276225"/>
                </a:moveTo>
                <a:lnTo>
                  <a:pt x="628650" y="276225"/>
                </a:lnTo>
                <a:lnTo>
                  <a:pt x="6286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50355" y="1135379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11951" y="4221098"/>
            <a:ext cx="628650" cy="276225"/>
          </a:xfrm>
          <a:custGeom>
            <a:avLst/>
            <a:gdLst/>
            <a:ahLst/>
            <a:cxnLst/>
            <a:rect l="l" t="t" r="r" b="b"/>
            <a:pathLst>
              <a:path w="628650" h="276225">
                <a:moveTo>
                  <a:pt x="0" y="276225"/>
                </a:moveTo>
                <a:lnTo>
                  <a:pt x="628650" y="276225"/>
                </a:lnTo>
                <a:lnTo>
                  <a:pt x="6286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99632" y="4202683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745" y="83312"/>
            <a:ext cx="3404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60" dirty="0">
                <a:latin typeface="Arial"/>
                <a:cs typeface="Arial"/>
              </a:rPr>
              <a:t>Attributes </a:t>
            </a:r>
            <a:r>
              <a:rPr b="0" spc="-305" dirty="0">
                <a:latin typeface="Arial"/>
                <a:cs typeface="Arial"/>
              </a:rPr>
              <a:t>—</a:t>
            </a:r>
            <a:r>
              <a:rPr b="0" spc="-310" dirty="0">
                <a:latin typeface="Arial"/>
                <a:cs typeface="Arial"/>
              </a:rPr>
              <a:t> </a:t>
            </a:r>
            <a:r>
              <a:rPr b="0" spc="-175" dirty="0">
                <a:latin typeface="Arial"/>
                <a:cs typeface="Arial"/>
              </a:rPr>
              <a:t>When?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722376"/>
            <a:ext cx="8398764" cy="238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090" y="879602"/>
            <a:ext cx="61804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suggest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imply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remember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dateTime</a:t>
            </a:r>
            <a:endParaRPr sz="1800">
              <a:latin typeface="Arial"/>
              <a:cs typeface="Arial"/>
            </a:endParaRPr>
          </a:p>
          <a:p>
            <a:pPr marL="12700" marR="314452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address 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dateTime</a:t>
            </a:r>
            <a:endParaRPr sz="1800">
              <a:latin typeface="Arial"/>
              <a:cs typeface="Arial"/>
            </a:endParaRPr>
          </a:p>
          <a:p>
            <a:pPr marL="12700" marR="314452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address 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dateTime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7883" y="3008376"/>
            <a:ext cx="5509260" cy="3451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585" y="3123436"/>
            <a:ext cx="4913375" cy="3734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2875" y="3032760"/>
            <a:ext cx="137160" cy="3825240"/>
          </a:xfrm>
          <a:custGeom>
            <a:avLst/>
            <a:gdLst/>
            <a:ahLst/>
            <a:cxnLst/>
            <a:rect l="l" t="t" r="r" b="b"/>
            <a:pathLst>
              <a:path w="137159" h="3825240">
                <a:moveTo>
                  <a:pt x="0" y="3825240"/>
                </a:moveTo>
                <a:lnTo>
                  <a:pt x="137159" y="3825240"/>
                </a:lnTo>
                <a:lnTo>
                  <a:pt x="137159" y="0"/>
                </a:lnTo>
                <a:lnTo>
                  <a:pt x="0" y="0"/>
                </a:lnTo>
                <a:lnTo>
                  <a:pt x="0" y="382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2875" y="2895600"/>
            <a:ext cx="5368925" cy="137160"/>
          </a:xfrm>
          <a:custGeom>
            <a:avLst/>
            <a:gdLst/>
            <a:ahLst/>
            <a:cxnLst/>
            <a:rect l="l" t="t" r="r" b="b"/>
            <a:pathLst>
              <a:path w="5368925" h="137160">
                <a:moveTo>
                  <a:pt x="0" y="137160"/>
                </a:moveTo>
                <a:lnTo>
                  <a:pt x="5368925" y="137160"/>
                </a:lnTo>
                <a:lnTo>
                  <a:pt x="536892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614" y="31242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5755" y="3101339"/>
            <a:ext cx="5003165" cy="0"/>
          </a:xfrm>
          <a:custGeom>
            <a:avLst/>
            <a:gdLst/>
            <a:ahLst/>
            <a:cxnLst/>
            <a:rect l="l" t="t" r="r" b="b"/>
            <a:pathLst>
              <a:path w="5003165">
                <a:moveTo>
                  <a:pt x="0" y="0"/>
                </a:moveTo>
                <a:lnTo>
                  <a:pt x="5003165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6059" y="31242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798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4640" y="3032760"/>
            <a:ext cx="137160" cy="3825240"/>
          </a:xfrm>
          <a:custGeom>
            <a:avLst/>
            <a:gdLst/>
            <a:ahLst/>
            <a:cxnLst/>
            <a:rect l="l" t="t" r="r" b="b"/>
            <a:pathLst>
              <a:path w="137159" h="3825240">
                <a:moveTo>
                  <a:pt x="137159" y="0"/>
                </a:moveTo>
                <a:lnTo>
                  <a:pt x="0" y="0"/>
                </a:lnTo>
                <a:lnTo>
                  <a:pt x="0" y="3825238"/>
                </a:lnTo>
                <a:lnTo>
                  <a:pt x="137159" y="3825238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29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867" y="83312"/>
            <a:ext cx="5262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70" dirty="0">
                <a:latin typeface="Arial"/>
                <a:cs typeface="Arial"/>
              </a:rPr>
              <a:t>Types </a:t>
            </a:r>
            <a:r>
              <a:rPr b="0" spc="-10" dirty="0">
                <a:latin typeface="Arial"/>
                <a:cs typeface="Arial"/>
              </a:rPr>
              <a:t>of </a:t>
            </a:r>
            <a:r>
              <a:rPr b="0" spc="-140" dirty="0">
                <a:latin typeface="Arial"/>
                <a:cs typeface="Arial"/>
              </a:rPr>
              <a:t>Requirements:</a:t>
            </a:r>
            <a:r>
              <a:rPr b="0" spc="-229" dirty="0">
                <a:latin typeface="Arial"/>
                <a:cs typeface="Arial"/>
              </a:rPr>
              <a:t> </a:t>
            </a:r>
            <a:r>
              <a:rPr b="0" spc="-465" dirty="0">
                <a:latin typeface="Arial"/>
                <a:cs typeface="Arial"/>
              </a:rPr>
              <a:t>FURPS+</a:t>
            </a:r>
          </a:p>
        </p:txBody>
      </p:sp>
      <p:sp>
        <p:nvSpPr>
          <p:cNvPr id="3" name="object 3"/>
          <p:cNvSpPr/>
          <p:nvPr/>
        </p:nvSpPr>
        <p:spPr>
          <a:xfrm>
            <a:off x="370331" y="1485900"/>
            <a:ext cx="8394192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322576"/>
            <a:ext cx="8394192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331" y="3163823"/>
            <a:ext cx="8394192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4000500"/>
            <a:ext cx="8394192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31" y="4837176"/>
            <a:ext cx="8394192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277" y="1740915"/>
            <a:ext cx="682879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"+"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FURPS+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indicates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ancillary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sub-factors,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—resource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limitations,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languages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tools,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hardware,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—system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setting.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Packaging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Legal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—licensing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forth.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</a:t>
            </a:fld>
            <a:endParaRPr spc="-6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83312"/>
            <a:ext cx="612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 </a:t>
            </a:r>
            <a:r>
              <a:rPr spc="-290" dirty="0"/>
              <a:t>Analysis </a:t>
            </a:r>
            <a:r>
              <a:rPr spc="-229" dirty="0"/>
              <a:t>and</a:t>
            </a:r>
            <a:r>
              <a:rPr spc="-35" dirty="0"/>
              <a:t> </a:t>
            </a:r>
            <a:r>
              <a:rPr spc="-30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01" y="717296"/>
            <a:ext cx="704532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i="1" spc="-155" dirty="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Relate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association,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attribute.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801" y="4189729"/>
            <a:ext cx="7618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FC6C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Logical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attributes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fulfill 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425" y="2455798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425" y="2455798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02881" y="2577083"/>
            <a:ext cx="8185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Office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0425" y="3087751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0425" y="3087751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762" y="2455798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762" y="2455798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4027" y="2577083"/>
            <a:ext cx="13468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3762" y="3087751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762" y="3087751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9527" y="3209036"/>
            <a:ext cx="7562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6300" y="3087623"/>
            <a:ext cx="2524125" cy="1905"/>
          </a:xfrm>
          <a:custGeom>
            <a:avLst/>
            <a:gdLst/>
            <a:ahLst/>
            <a:cxnLst/>
            <a:rect l="l" t="t" r="r" b="b"/>
            <a:pathLst>
              <a:path w="2524125" h="1905">
                <a:moveTo>
                  <a:pt x="0" y="0"/>
                </a:moveTo>
                <a:lnTo>
                  <a:pt x="2524125" y="165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1553" y="2747010"/>
            <a:ext cx="12839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Occupies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30</a:t>
            </a:fld>
            <a:endParaRPr spc="-60" dirty="0"/>
          </a:p>
        </p:txBody>
      </p:sp>
      <p:sp>
        <p:nvSpPr>
          <p:cNvPr id="18" name="object 18"/>
          <p:cNvSpPr txBox="1"/>
          <p:nvPr/>
        </p:nvSpPr>
        <p:spPr>
          <a:xfrm>
            <a:off x="3648455" y="3209036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0755" y="3209036"/>
            <a:ext cx="19018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32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	roomNum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027" y="83312"/>
            <a:ext cx="57492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b="0" spc="-60" dirty="0">
                <a:latin typeface="Arial"/>
                <a:cs typeface="Arial"/>
              </a:rPr>
              <a:t>Attributes </a:t>
            </a:r>
            <a:r>
              <a:rPr b="0" spc="-204" dirty="0">
                <a:latin typeface="Arial"/>
                <a:cs typeface="Arial"/>
              </a:rPr>
              <a:t>vs. </a:t>
            </a:r>
            <a:r>
              <a:rPr b="0" spc="-150" dirty="0">
                <a:latin typeface="Arial"/>
                <a:cs typeface="Arial"/>
              </a:rPr>
              <a:t>Domain </a:t>
            </a:r>
            <a:r>
              <a:rPr b="0" spc="-195" dirty="0">
                <a:latin typeface="Arial"/>
                <a:cs typeface="Arial"/>
              </a:rPr>
              <a:t>Concepts</a:t>
            </a:r>
            <a:r>
              <a:rPr b="0" spc="-210" dirty="0">
                <a:latin typeface="Arial"/>
                <a:cs typeface="Arial"/>
              </a:rPr>
              <a:t> </a:t>
            </a:r>
            <a:r>
              <a:rPr b="0" spc="-204" dirty="0">
                <a:latin typeface="Arial"/>
                <a:cs typeface="Arial"/>
              </a:rPr>
              <a:t>vs.</a:t>
            </a:r>
          </a:p>
          <a:p>
            <a:pPr algn="ctr">
              <a:lnSpc>
                <a:spcPct val="100000"/>
              </a:lnSpc>
            </a:pPr>
            <a:r>
              <a:rPr b="0" spc="-165" dirty="0">
                <a:latin typeface="Arial"/>
                <a:cs typeface="Arial"/>
              </a:rPr>
              <a:t>Associations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752" y="1580896"/>
            <a:ext cx="7489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8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(primitive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type)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likely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Phonenumber,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associations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2062" y="3141726"/>
            <a:ext cx="2472055" cy="631825"/>
          </a:xfrm>
          <a:custGeom>
            <a:avLst/>
            <a:gdLst/>
            <a:ahLst/>
            <a:cxnLst/>
            <a:rect l="l" t="t" r="r" b="b"/>
            <a:pathLst>
              <a:path w="2472054" h="631825">
                <a:moveTo>
                  <a:pt x="0" y="631825"/>
                </a:moveTo>
                <a:lnTo>
                  <a:pt x="2471801" y="631825"/>
                </a:lnTo>
                <a:lnTo>
                  <a:pt x="24718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2062" y="3141726"/>
            <a:ext cx="2472055" cy="631825"/>
          </a:xfrm>
          <a:custGeom>
            <a:avLst/>
            <a:gdLst/>
            <a:ahLst/>
            <a:cxnLst/>
            <a:rect l="l" t="t" r="r" b="b"/>
            <a:pathLst>
              <a:path w="2472054" h="631825">
                <a:moveTo>
                  <a:pt x="0" y="631825"/>
                </a:moveTo>
                <a:lnTo>
                  <a:pt x="2471801" y="631825"/>
                </a:lnTo>
                <a:lnTo>
                  <a:pt x="24718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6927" y="3262884"/>
            <a:ext cx="10515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Cashier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773487"/>
            <a:ext cx="2438400" cy="951230"/>
          </a:xfrm>
          <a:custGeom>
            <a:avLst/>
            <a:gdLst/>
            <a:ahLst/>
            <a:cxnLst/>
            <a:rect l="l" t="t" r="r" b="b"/>
            <a:pathLst>
              <a:path w="2438400" h="951229">
                <a:moveTo>
                  <a:pt x="0" y="950912"/>
                </a:moveTo>
                <a:lnTo>
                  <a:pt x="2438400" y="950912"/>
                </a:lnTo>
                <a:lnTo>
                  <a:pt x="2438400" y="0"/>
                </a:lnTo>
                <a:lnTo>
                  <a:pt x="0" y="0"/>
                </a:lnTo>
                <a:lnTo>
                  <a:pt x="0" y="95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3773487"/>
            <a:ext cx="2438400" cy="951230"/>
          </a:xfrm>
          <a:custGeom>
            <a:avLst/>
            <a:gdLst/>
            <a:ahLst/>
            <a:cxnLst/>
            <a:rect l="l" t="t" r="r" b="b"/>
            <a:pathLst>
              <a:path w="2438400" h="951229">
                <a:moveTo>
                  <a:pt x="0" y="950912"/>
                </a:moveTo>
                <a:lnTo>
                  <a:pt x="2438400" y="950912"/>
                </a:lnTo>
                <a:lnTo>
                  <a:pt x="2438400" y="0"/>
                </a:lnTo>
                <a:lnTo>
                  <a:pt x="0" y="0"/>
                </a:lnTo>
                <a:lnTo>
                  <a:pt x="0" y="9509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2427" y="3894835"/>
            <a:ext cx="2107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  currentRegister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050" y="3680460"/>
            <a:ext cx="8750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83325" y="5046662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3325" y="5046662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5781" y="5168138"/>
            <a:ext cx="11442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3325" y="5678487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3325" y="5678487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6662" y="5046662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6662" y="5046662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36927" y="5168138"/>
            <a:ext cx="10515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Cashier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6662" y="5678487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6662" y="5678487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92427" y="5800090"/>
            <a:ext cx="7562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59200" y="5678487"/>
            <a:ext cx="2524125" cy="1905"/>
          </a:xfrm>
          <a:custGeom>
            <a:avLst/>
            <a:gdLst/>
            <a:ahLst/>
            <a:cxnLst/>
            <a:rect l="l" t="t" r="r" b="b"/>
            <a:pathLst>
              <a:path w="2524125" h="1904">
                <a:moveTo>
                  <a:pt x="0" y="0"/>
                </a:moveTo>
                <a:lnTo>
                  <a:pt x="2524125" y="15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53355" y="5338064"/>
            <a:ext cx="6629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1355" y="5800090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3655" y="5800090"/>
            <a:ext cx="16071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32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	number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100" y="5357114"/>
            <a:ext cx="8337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37338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7996" y="3709796"/>
            <a:ext cx="3324860" cy="581660"/>
          </a:xfrm>
          <a:custGeom>
            <a:avLst/>
            <a:gdLst/>
            <a:ahLst/>
            <a:cxnLst/>
            <a:rect l="l" t="t" r="r" b="b"/>
            <a:pathLst>
              <a:path w="3324859" h="581660">
                <a:moveTo>
                  <a:pt x="3300603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557402"/>
                </a:lnTo>
                <a:lnTo>
                  <a:pt x="1893" y="566725"/>
                </a:lnTo>
                <a:lnTo>
                  <a:pt x="7048" y="574357"/>
                </a:lnTo>
                <a:lnTo>
                  <a:pt x="14680" y="579512"/>
                </a:lnTo>
                <a:lnTo>
                  <a:pt x="24002" y="581405"/>
                </a:lnTo>
                <a:lnTo>
                  <a:pt x="3300603" y="581405"/>
                </a:lnTo>
                <a:lnTo>
                  <a:pt x="3309925" y="579512"/>
                </a:lnTo>
                <a:lnTo>
                  <a:pt x="3317557" y="574357"/>
                </a:lnTo>
                <a:lnTo>
                  <a:pt x="3322712" y="566725"/>
                </a:lnTo>
                <a:lnTo>
                  <a:pt x="3324605" y="557402"/>
                </a:lnTo>
                <a:lnTo>
                  <a:pt x="3324605" y="552576"/>
                </a:lnTo>
                <a:lnTo>
                  <a:pt x="28828" y="552576"/>
                </a:lnTo>
                <a:lnTo>
                  <a:pt x="28828" y="28828"/>
                </a:lnTo>
                <a:lnTo>
                  <a:pt x="3324605" y="28828"/>
                </a:lnTo>
                <a:lnTo>
                  <a:pt x="3324605" y="24002"/>
                </a:lnTo>
                <a:lnTo>
                  <a:pt x="3322712" y="14680"/>
                </a:lnTo>
                <a:lnTo>
                  <a:pt x="3317557" y="7048"/>
                </a:lnTo>
                <a:lnTo>
                  <a:pt x="3309925" y="1893"/>
                </a:lnTo>
                <a:lnTo>
                  <a:pt x="3300603" y="0"/>
                </a:lnTo>
                <a:close/>
              </a:path>
              <a:path w="3324859" h="581660">
                <a:moveTo>
                  <a:pt x="3324605" y="28828"/>
                </a:moveTo>
                <a:lnTo>
                  <a:pt x="3295777" y="28828"/>
                </a:lnTo>
                <a:lnTo>
                  <a:pt x="3295777" y="552576"/>
                </a:lnTo>
                <a:lnTo>
                  <a:pt x="3324605" y="552576"/>
                </a:lnTo>
                <a:lnTo>
                  <a:pt x="3324605" y="28828"/>
                </a:lnTo>
                <a:close/>
              </a:path>
              <a:path w="3324859" h="581660">
                <a:moveTo>
                  <a:pt x="3286252" y="38353"/>
                </a:moveTo>
                <a:lnTo>
                  <a:pt x="38353" y="38353"/>
                </a:lnTo>
                <a:lnTo>
                  <a:pt x="38353" y="543051"/>
                </a:lnTo>
                <a:lnTo>
                  <a:pt x="3286252" y="543051"/>
                </a:lnTo>
                <a:lnTo>
                  <a:pt x="3286252" y="533400"/>
                </a:lnTo>
                <a:lnTo>
                  <a:pt x="48005" y="533400"/>
                </a:lnTo>
                <a:lnTo>
                  <a:pt x="48005" y="48005"/>
                </a:lnTo>
                <a:lnTo>
                  <a:pt x="3286252" y="48005"/>
                </a:lnTo>
                <a:lnTo>
                  <a:pt x="3286252" y="38353"/>
                </a:lnTo>
                <a:close/>
              </a:path>
              <a:path w="3324859" h="581660">
                <a:moveTo>
                  <a:pt x="3286252" y="48005"/>
                </a:moveTo>
                <a:lnTo>
                  <a:pt x="3276600" y="48005"/>
                </a:lnTo>
                <a:lnTo>
                  <a:pt x="3276600" y="533400"/>
                </a:lnTo>
                <a:lnTo>
                  <a:pt x="3286252" y="533400"/>
                </a:lnTo>
                <a:lnTo>
                  <a:pt x="32862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2504" y="4176267"/>
            <a:ext cx="915669" cy="259715"/>
          </a:xfrm>
          <a:custGeom>
            <a:avLst/>
            <a:gdLst/>
            <a:ahLst/>
            <a:cxnLst/>
            <a:rect l="l" t="t" r="r" b="b"/>
            <a:pathLst>
              <a:path w="915670" h="259714">
                <a:moveTo>
                  <a:pt x="909066" y="18668"/>
                </a:moveTo>
                <a:lnTo>
                  <a:pt x="4445" y="231266"/>
                </a:lnTo>
                <a:lnTo>
                  <a:pt x="11049" y="259333"/>
                </a:lnTo>
                <a:lnTo>
                  <a:pt x="915670" y="46608"/>
                </a:lnTo>
                <a:lnTo>
                  <a:pt x="909066" y="18668"/>
                </a:lnTo>
                <a:close/>
              </a:path>
              <a:path w="915670" h="259714">
                <a:moveTo>
                  <a:pt x="904621" y="0"/>
                </a:moveTo>
                <a:lnTo>
                  <a:pt x="0" y="212597"/>
                </a:lnTo>
                <a:lnTo>
                  <a:pt x="2286" y="221995"/>
                </a:lnTo>
                <a:lnTo>
                  <a:pt x="906780" y="9270"/>
                </a:lnTo>
                <a:lnTo>
                  <a:pt x="904621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2000" y="3836416"/>
            <a:ext cx="327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Arial"/>
                <a:cs typeface="Arial"/>
              </a:rPr>
              <a:t>Not </a:t>
            </a:r>
            <a:r>
              <a:rPr sz="1800" b="1" spc="-114" dirty="0">
                <a:latin typeface="Arial"/>
                <a:cs typeface="Arial"/>
              </a:rPr>
              <a:t>a </a:t>
            </a:r>
            <a:r>
              <a:rPr sz="1800" b="1" spc="-130" dirty="0">
                <a:latin typeface="Arial"/>
                <a:cs typeface="Arial"/>
              </a:rPr>
              <a:t>simple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attribute!!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31</a:t>
            </a:fld>
            <a:endParaRPr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650" y="1922526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3650" y="1922526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3650" y="2565400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650" y="2565400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977" y="2043683"/>
            <a:ext cx="7867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Flight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1477" y="2675382"/>
            <a:ext cx="15176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00" y="2356357"/>
            <a:ext cx="8750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2375" y="4168775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2375" y="4168775"/>
            <a:ext cx="2524125" cy="631825"/>
          </a:xfrm>
          <a:custGeom>
            <a:avLst/>
            <a:gdLst/>
            <a:ahLst/>
            <a:cxnLst/>
            <a:rect l="l" t="t" r="r" b="b"/>
            <a:pathLst>
              <a:path w="2524125" h="631825">
                <a:moveTo>
                  <a:pt x="0" y="631825"/>
                </a:moveTo>
                <a:lnTo>
                  <a:pt x="2524125" y="631825"/>
                </a:lnTo>
                <a:lnTo>
                  <a:pt x="25241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4831" y="4290060"/>
            <a:ext cx="9575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Airport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5712" y="4168775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5712" y="4168775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55977" y="4290060"/>
            <a:ext cx="7867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Flight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8250" y="4459223"/>
            <a:ext cx="2524125" cy="1905"/>
          </a:xfrm>
          <a:custGeom>
            <a:avLst/>
            <a:gdLst/>
            <a:ahLst/>
            <a:cxnLst/>
            <a:rect l="l" t="t" r="r" b="b"/>
            <a:pathLst>
              <a:path w="2524125" h="1904">
                <a:moveTo>
                  <a:pt x="0" y="0"/>
                </a:moveTo>
                <a:lnTo>
                  <a:pt x="2524125" y="165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2405" y="4118610"/>
            <a:ext cx="10191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Flies-to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0405" y="4580635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2705" y="4580635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150" y="4277360"/>
            <a:ext cx="8337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91050" y="25146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7046" y="2490597"/>
            <a:ext cx="3324860" cy="581660"/>
          </a:xfrm>
          <a:custGeom>
            <a:avLst/>
            <a:gdLst/>
            <a:ahLst/>
            <a:cxnLst/>
            <a:rect l="l" t="t" r="r" b="b"/>
            <a:pathLst>
              <a:path w="3324859" h="581660">
                <a:moveTo>
                  <a:pt x="3300603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557402"/>
                </a:lnTo>
                <a:lnTo>
                  <a:pt x="1893" y="566725"/>
                </a:lnTo>
                <a:lnTo>
                  <a:pt x="7048" y="574357"/>
                </a:lnTo>
                <a:lnTo>
                  <a:pt x="14680" y="579512"/>
                </a:lnTo>
                <a:lnTo>
                  <a:pt x="24002" y="581405"/>
                </a:lnTo>
                <a:lnTo>
                  <a:pt x="3300603" y="581405"/>
                </a:lnTo>
                <a:lnTo>
                  <a:pt x="3309925" y="579512"/>
                </a:lnTo>
                <a:lnTo>
                  <a:pt x="3317557" y="574357"/>
                </a:lnTo>
                <a:lnTo>
                  <a:pt x="3322712" y="566725"/>
                </a:lnTo>
                <a:lnTo>
                  <a:pt x="3324605" y="557402"/>
                </a:lnTo>
                <a:lnTo>
                  <a:pt x="3324605" y="552576"/>
                </a:lnTo>
                <a:lnTo>
                  <a:pt x="28828" y="552576"/>
                </a:lnTo>
                <a:lnTo>
                  <a:pt x="28828" y="28828"/>
                </a:lnTo>
                <a:lnTo>
                  <a:pt x="3324605" y="28828"/>
                </a:lnTo>
                <a:lnTo>
                  <a:pt x="3324605" y="24002"/>
                </a:lnTo>
                <a:lnTo>
                  <a:pt x="3322712" y="14680"/>
                </a:lnTo>
                <a:lnTo>
                  <a:pt x="3317557" y="7048"/>
                </a:lnTo>
                <a:lnTo>
                  <a:pt x="3309925" y="1893"/>
                </a:lnTo>
                <a:lnTo>
                  <a:pt x="3300603" y="0"/>
                </a:lnTo>
                <a:close/>
              </a:path>
              <a:path w="3324859" h="581660">
                <a:moveTo>
                  <a:pt x="3324605" y="28828"/>
                </a:moveTo>
                <a:lnTo>
                  <a:pt x="3295777" y="28828"/>
                </a:lnTo>
                <a:lnTo>
                  <a:pt x="3295777" y="552576"/>
                </a:lnTo>
                <a:lnTo>
                  <a:pt x="3324605" y="552576"/>
                </a:lnTo>
                <a:lnTo>
                  <a:pt x="3324605" y="28828"/>
                </a:lnTo>
                <a:close/>
              </a:path>
              <a:path w="3324859" h="581660">
                <a:moveTo>
                  <a:pt x="3286252" y="38353"/>
                </a:moveTo>
                <a:lnTo>
                  <a:pt x="38353" y="38353"/>
                </a:lnTo>
                <a:lnTo>
                  <a:pt x="38353" y="543051"/>
                </a:lnTo>
                <a:lnTo>
                  <a:pt x="3286252" y="543051"/>
                </a:lnTo>
                <a:lnTo>
                  <a:pt x="3286252" y="533400"/>
                </a:lnTo>
                <a:lnTo>
                  <a:pt x="48005" y="533400"/>
                </a:lnTo>
                <a:lnTo>
                  <a:pt x="48005" y="48005"/>
                </a:lnTo>
                <a:lnTo>
                  <a:pt x="3286252" y="48005"/>
                </a:lnTo>
                <a:lnTo>
                  <a:pt x="3286252" y="38353"/>
                </a:lnTo>
                <a:close/>
              </a:path>
              <a:path w="3324859" h="581660">
                <a:moveTo>
                  <a:pt x="3286252" y="48005"/>
                </a:moveTo>
                <a:lnTo>
                  <a:pt x="3276600" y="48005"/>
                </a:lnTo>
                <a:lnTo>
                  <a:pt x="3276600" y="533400"/>
                </a:lnTo>
                <a:lnTo>
                  <a:pt x="3286252" y="533400"/>
                </a:lnTo>
                <a:lnTo>
                  <a:pt x="32862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3644" y="2747391"/>
            <a:ext cx="1496060" cy="156210"/>
          </a:xfrm>
          <a:custGeom>
            <a:avLst/>
            <a:gdLst/>
            <a:ahLst/>
            <a:cxnLst/>
            <a:rect l="l" t="t" r="r" b="b"/>
            <a:pathLst>
              <a:path w="1496060" h="156210">
                <a:moveTo>
                  <a:pt x="1493773" y="19176"/>
                </a:moveTo>
                <a:lnTo>
                  <a:pt x="1397" y="127381"/>
                </a:lnTo>
                <a:lnTo>
                  <a:pt x="3429" y="156083"/>
                </a:lnTo>
                <a:lnTo>
                  <a:pt x="1495933" y="47879"/>
                </a:lnTo>
                <a:lnTo>
                  <a:pt x="1493773" y="19176"/>
                </a:lnTo>
                <a:close/>
              </a:path>
              <a:path w="1496060" h="156210">
                <a:moveTo>
                  <a:pt x="1492377" y="0"/>
                </a:moveTo>
                <a:lnTo>
                  <a:pt x="0" y="108204"/>
                </a:lnTo>
                <a:lnTo>
                  <a:pt x="635" y="117729"/>
                </a:lnTo>
                <a:lnTo>
                  <a:pt x="1493139" y="9651"/>
                </a:lnTo>
                <a:lnTo>
                  <a:pt x="1492377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1050" y="2480055"/>
            <a:ext cx="327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155" marR="476250" indent="-62865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Arial"/>
                <a:cs typeface="Arial"/>
              </a:rPr>
              <a:t>Destination </a:t>
            </a:r>
            <a:r>
              <a:rPr sz="1800" b="1" spc="-175" dirty="0">
                <a:latin typeface="Arial"/>
                <a:cs typeface="Arial"/>
              </a:rPr>
              <a:t>is </a:t>
            </a:r>
            <a:r>
              <a:rPr sz="1800" b="1" spc="-114" dirty="0">
                <a:latin typeface="Arial"/>
                <a:cs typeface="Arial"/>
              </a:rPr>
              <a:t>a </a:t>
            </a:r>
            <a:r>
              <a:rPr sz="1800" b="1" spc="-150" dirty="0">
                <a:latin typeface="Arial"/>
                <a:cs typeface="Arial"/>
              </a:rPr>
              <a:t>complex  </a:t>
            </a:r>
            <a:r>
              <a:rPr sz="1800" b="1" spc="-95" dirty="0">
                <a:latin typeface="Arial"/>
                <a:cs typeface="Arial"/>
              </a:rPr>
              <a:t>concept!!!!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32</a:t>
            </a:fld>
            <a:endParaRPr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400" y="855725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9400" y="855725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400" y="1498600"/>
            <a:ext cx="2522855" cy="939800"/>
          </a:xfrm>
          <a:custGeom>
            <a:avLst/>
            <a:gdLst/>
            <a:ahLst/>
            <a:cxnLst/>
            <a:rect l="l" t="t" r="r" b="b"/>
            <a:pathLst>
              <a:path w="2522854" h="939800">
                <a:moveTo>
                  <a:pt x="0" y="939800"/>
                </a:moveTo>
                <a:lnTo>
                  <a:pt x="2522601" y="939800"/>
                </a:lnTo>
                <a:lnTo>
                  <a:pt x="2522601" y="0"/>
                </a:lnTo>
                <a:lnTo>
                  <a:pt x="0" y="0"/>
                </a:lnTo>
                <a:lnTo>
                  <a:pt x="0" y="93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400" y="1498600"/>
            <a:ext cx="2522855" cy="939800"/>
          </a:xfrm>
          <a:custGeom>
            <a:avLst/>
            <a:gdLst/>
            <a:ahLst/>
            <a:cxnLst/>
            <a:rect l="l" t="t" r="r" b="b"/>
            <a:pathLst>
              <a:path w="2522854" h="939800">
                <a:moveTo>
                  <a:pt x="0" y="939800"/>
                </a:moveTo>
                <a:lnTo>
                  <a:pt x="2522601" y="939800"/>
                </a:lnTo>
                <a:lnTo>
                  <a:pt x="2522601" y="0"/>
                </a:lnTo>
                <a:lnTo>
                  <a:pt x="0" y="0"/>
                </a:lnTo>
                <a:lnTo>
                  <a:pt x="0" y="9398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0460" y="83312"/>
            <a:ext cx="417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</a:t>
            </a:r>
            <a:r>
              <a:rPr spc="-190" dirty="0"/>
              <a:t> </a:t>
            </a:r>
            <a:r>
              <a:rPr spc="-290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4127" y="976630"/>
            <a:ext cx="6007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627" y="1608581"/>
            <a:ext cx="673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  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2600" y="8382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8596" y="814197"/>
            <a:ext cx="3324860" cy="581660"/>
          </a:xfrm>
          <a:custGeom>
            <a:avLst/>
            <a:gdLst/>
            <a:ahLst/>
            <a:cxnLst/>
            <a:rect l="l" t="t" r="r" b="b"/>
            <a:pathLst>
              <a:path w="3324859" h="581660">
                <a:moveTo>
                  <a:pt x="3300603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557402"/>
                </a:lnTo>
                <a:lnTo>
                  <a:pt x="1893" y="566725"/>
                </a:lnTo>
                <a:lnTo>
                  <a:pt x="7048" y="574357"/>
                </a:lnTo>
                <a:lnTo>
                  <a:pt x="14680" y="579512"/>
                </a:lnTo>
                <a:lnTo>
                  <a:pt x="24002" y="581405"/>
                </a:lnTo>
                <a:lnTo>
                  <a:pt x="3300603" y="581405"/>
                </a:lnTo>
                <a:lnTo>
                  <a:pt x="3309925" y="579512"/>
                </a:lnTo>
                <a:lnTo>
                  <a:pt x="3317557" y="574357"/>
                </a:lnTo>
                <a:lnTo>
                  <a:pt x="3322712" y="566725"/>
                </a:lnTo>
                <a:lnTo>
                  <a:pt x="3324605" y="557402"/>
                </a:lnTo>
                <a:lnTo>
                  <a:pt x="3324605" y="552576"/>
                </a:lnTo>
                <a:lnTo>
                  <a:pt x="28828" y="552576"/>
                </a:lnTo>
                <a:lnTo>
                  <a:pt x="28828" y="28828"/>
                </a:lnTo>
                <a:lnTo>
                  <a:pt x="3324605" y="28828"/>
                </a:lnTo>
                <a:lnTo>
                  <a:pt x="3324605" y="24002"/>
                </a:lnTo>
                <a:lnTo>
                  <a:pt x="3322712" y="14680"/>
                </a:lnTo>
                <a:lnTo>
                  <a:pt x="3317557" y="7048"/>
                </a:lnTo>
                <a:lnTo>
                  <a:pt x="3309925" y="1893"/>
                </a:lnTo>
                <a:lnTo>
                  <a:pt x="3300603" y="0"/>
                </a:lnTo>
                <a:close/>
              </a:path>
              <a:path w="3324859" h="581660">
                <a:moveTo>
                  <a:pt x="3324605" y="28828"/>
                </a:moveTo>
                <a:lnTo>
                  <a:pt x="3295777" y="28828"/>
                </a:lnTo>
                <a:lnTo>
                  <a:pt x="3295777" y="552576"/>
                </a:lnTo>
                <a:lnTo>
                  <a:pt x="3324605" y="552576"/>
                </a:lnTo>
                <a:lnTo>
                  <a:pt x="3324605" y="28828"/>
                </a:lnTo>
                <a:close/>
              </a:path>
              <a:path w="3324859" h="581660">
                <a:moveTo>
                  <a:pt x="3286252" y="38353"/>
                </a:moveTo>
                <a:lnTo>
                  <a:pt x="38353" y="38353"/>
                </a:lnTo>
                <a:lnTo>
                  <a:pt x="38353" y="543051"/>
                </a:lnTo>
                <a:lnTo>
                  <a:pt x="3286252" y="543051"/>
                </a:lnTo>
                <a:lnTo>
                  <a:pt x="3286252" y="533400"/>
                </a:lnTo>
                <a:lnTo>
                  <a:pt x="48005" y="533400"/>
                </a:lnTo>
                <a:lnTo>
                  <a:pt x="48005" y="48005"/>
                </a:lnTo>
                <a:lnTo>
                  <a:pt x="3286252" y="48005"/>
                </a:lnTo>
                <a:lnTo>
                  <a:pt x="3286252" y="38353"/>
                </a:lnTo>
                <a:close/>
              </a:path>
              <a:path w="3324859" h="581660">
                <a:moveTo>
                  <a:pt x="3286252" y="48005"/>
                </a:moveTo>
                <a:lnTo>
                  <a:pt x="3276600" y="48005"/>
                </a:lnTo>
                <a:lnTo>
                  <a:pt x="3276600" y="533400"/>
                </a:lnTo>
                <a:lnTo>
                  <a:pt x="3286252" y="533400"/>
                </a:lnTo>
                <a:lnTo>
                  <a:pt x="32862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8167" y="1070991"/>
            <a:ext cx="1321435" cy="60960"/>
          </a:xfrm>
          <a:custGeom>
            <a:avLst/>
            <a:gdLst/>
            <a:ahLst/>
            <a:cxnLst/>
            <a:rect l="l" t="t" r="r" b="b"/>
            <a:pathLst>
              <a:path w="1321435" h="60959">
                <a:moveTo>
                  <a:pt x="1321181" y="19176"/>
                </a:moveTo>
                <a:lnTo>
                  <a:pt x="127" y="32131"/>
                </a:lnTo>
                <a:lnTo>
                  <a:pt x="508" y="60960"/>
                </a:lnTo>
                <a:lnTo>
                  <a:pt x="1321435" y="48006"/>
                </a:lnTo>
                <a:lnTo>
                  <a:pt x="1321181" y="19176"/>
                </a:lnTo>
                <a:close/>
              </a:path>
              <a:path w="1321435" h="60959">
                <a:moveTo>
                  <a:pt x="1320927" y="0"/>
                </a:moveTo>
                <a:lnTo>
                  <a:pt x="0" y="12954"/>
                </a:lnTo>
                <a:lnTo>
                  <a:pt x="127" y="22479"/>
                </a:lnTo>
                <a:lnTo>
                  <a:pt x="1321054" y="9525"/>
                </a:lnTo>
                <a:lnTo>
                  <a:pt x="1320927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2600" y="940561"/>
            <a:ext cx="327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Domain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3827398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3827398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601" y="631825"/>
                </a:lnTo>
                <a:lnTo>
                  <a:pt x="2522601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0" y="4470400"/>
            <a:ext cx="2522855" cy="939800"/>
          </a:xfrm>
          <a:custGeom>
            <a:avLst/>
            <a:gdLst/>
            <a:ahLst/>
            <a:cxnLst/>
            <a:rect l="l" t="t" r="r" b="b"/>
            <a:pathLst>
              <a:path w="2522854" h="939800">
                <a:moveTo>
                  <a:pt x="0" y="939800"/>
                </a:moveTo>
                <a:lnTo>
                  <a:pt x="2522601" y="939800"/>
                </a:lnTo>
                <a:lnTo>
                  <a:pt x="2522601" y="0"/>
                </a:lnTo>
                <a:lnTo>
                  <a:pt x="0" y="0"/>
                </a:lnTo>
                <a:lnTo>
                  <a:pt x="0" y="93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4470400"/>
            <a:ext cx="2522855" cy="939800"/>
          </a:xfrm>
          <a:custGeom>
            <a:avLst/>
            <a:gdLst/>
            <a:ahLst/>
            <a:cxnLst/>
            <a:rect l="l" t="t" r="r" b="b"/>
            <a:pathLst>
              <a:path w="2522854" h="939800">
                <a:moveTo>
                  <a:pt x="0" y="939800"/>
                </a:moveTo>
                <a:lnTo>
                  <a:pt x="2522601" y="939800"/>
                </a:lnTo>
                <a:lnTo>
                  <a:pt x="2522601" y="0"/>
                </a:lnTo>
                <a:lnTo>
                  <a:pt x="0" y="0"/>
                </a:lnTo>
                <a:lnTo>
                  <a:pt x="0" y="9398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8727" y="3948684"/>
            <a:ext cx="11912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Paym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227" y="4580635"/>
            <a:ext cx="10356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1926" y="3810000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474" y="631825"/>
                </a:lnTo>
                <a:lnTo>
                  <a:pt x="2522474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1926" y="3810000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474" y="631825"/>
                </a:lnTo>
                <a:lnTo>
                  <a:pt x="2522474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1926" y="4452873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474" y="631825"/>
                </a:lnTo>
                <a:lnTo>
                  <a:pt x="2522474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1926" y="4452873"/>
            <a:ext cx="2522855" cy="631825"/>
          </a:xfrm>
          <a:custGeom>
            <a:avLst/>
            <a:gdLst/>
            <a:ahLst/>
            <a:cxnLst/>
            <a:rect l="l" t="t" r="r" b="b"/>
            <a:pathLst>
              <a:path w="2522854" h="631825">
                <a:moveTo>
                  <a:pt x="0" y="631825"/>
                </a:moveTo>
                <a:lnTo>
                  <a:pt x="2522474" y="631825"/>
                </a:lnTo>
                <a:lnTo>
                  <a:pt x="2522474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9875" y="2438400"/>
            <a:ext cx="8255" cy="1373505"/>
          </a:xfrm>
          <a:custGeom>
            <a:avLst/>
            <a:gdLst/>
            <a:ahLst/>
            <a:cxnLst/>
            <a:rect l="l" t="t" r="r" b="b"/>
            <a:pathLst>
              <a:path w="8255" h="1373504">
                <a:moveTo>
                  <a:pt x="0" y="0"/>
                </a:moveTo>
                <a:lnTo>
                  <a:pt x="8000" y="137325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2001" y="1968500"/>
            <a:ext cx="1948180" cy="2529205"/>
          </a:xfrm>
          <a:custGeom>
            <a:avLst/>
            <a:gdLst/>
            <a:ahLst/>
            <a:cxnLst/>
            <a:rect l="l" t="t" r="r" b="b"/>
            <a:pathLst>
              <a:path w="1948179" h="2529204">
                <a:moveTo>
                  <a:pt x="0" y="0"/>
                </a:moveTo>
                <a:lnTo>
                  <a:pt x="1947799" y="25288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12356" y="3942334"/>
            <a:ext cx="1144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Regi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52800" y="57150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8796" y="5690996"/>
            <a:ext cx="3324860" cy="581660"/>
          </a:xfrm>
          <a:custGeom>
            <a:avLst/>
            <a:gdLst/>
            <a:ahLst/>
            <a:cxnLst/>
            <a:rect l="l" t="t" r="r" b="b"/>
            <a:pathLst>
              <a:path w="3324859" h="581660">
                <a:moveTo>
                  <a:pt x="3300603" y="0"/>
                </a:moveTo>
                <a:lnTo>
                  <a:pt x="24002" y="0"/>
                </a:lnTo>
                <a:lnTo>
                  <a:pt x="14680" y="1885"/>
                </a:lnTo>
                <a:lnTo>
                  <a:pt x="7048" y="7029"/>
                </a:lnTo>
                <a:lnTo>
                  <a:pt x="1893" y="14658"/>
                </a:lnTo>
                <a:lnTo>
                  <a:pt x="0" y="24002"/>
                </a:lnTo>
                <a:lnTo>
                  <a:pt x="0" y="557402"/>
                </a:lnTo>
                <a:lnTo>
                  <a:pt x="1893" y="566741"/>
                </a:lnTo>
                <a:lnTo>
                  <a:pt x="7048" y="574371"/>
                </a:lnTo>
                <a:lnTo>
                  <a:pt x="14680" y="579518"/>
                </a:lnTo>
                <a:lnTo>
                  <a:pt x="24002" y="581405"/>
                </a:lnTo>
                <a:lnTo>
                  <a:pt x="3300603" y="581405"/>
                </a:lnTo>
                <a:lnTo>
                  <a:pt x="3309925" y="579518"/>
                </a:lnTo>
                <a:lnTo>
                  <a:pt x="3317557" y="574371"/>
                </a:lnTo>
                <a:lnTo>
                  <a:pt x="3322712" y="566741"/>
                </a:lnTo>
                <a:lnTo>
                  <a:pt x="3324605" y="557402"/>
                </a:lnTo>
                <a:lnTo>
                  <a:pt x="3324605" y="552602"/>
                </a:lnTo>
                <a:lnTo>
                  <a:pt x="28828" y="552602"/>
                </a:lnTo>
                <a:lnTo>
                  <a:pt x="28828" y="28803"/>
                </a:lnTo>
                <a:lnTo>
                  <a:pt x="3324605" y="28803"/>
                </a:lnTo>
                <a:lnTo>
                  <a:pt x="3324605" y="24002"/>
                </a:lnTo>
                <a:lnTo>
                  <a:pt x="3322712" y="14658"/>
                </a:lnTo>
                <a:lnTo>
                  <a:pt x="3317557" y="7029"/>
                </a:lnTo>
                <a:lnTo>
                  <a:pt x="3309925" y="1885"/>
                </a:lnTo>
                <a:lnTo>
                  <a:pt x="3300603" y="0"/>
                </a:lnTo>
                <a:close/>
              </a:path>
              <a:path w="3324859" h="581660">
                <a:moveTo>
                  <a:pt x="3324605" y="28803"/>
                </a:moveTo>
                <a:lnTo>
                  <a:pt x="3295777" y="28803"/>
                </a:lnTo>
                <a:lnTo>
                  <a:pt x="3295777" y="552602"/>
                </a:lnTo>
                <a:lnTo>
                  <a:pt x="3324605" y="552602"/>
                </a:lnTo>
                <a:lnTo>
                  <a:pt x="3324605" y="28803"/>
                </a:lnTo>
                <a:close/>
              </a:path>
              <a:path w="3324859" h="581660">
                <a:moveTo>
                  <a:pt x="3286252" y="38404"/>
                </a:moveTo>
                <a:lnTo>
                  <a:pt x="38353" y="38404"/>
                </a:lnTo>
                <a:lnTo>
                  <a:pt x="38353" y="543001"/>
                </a:lnTo>
                <a:lnTo>
                  <a:pt x="3286252" y="543001"/>
                </a:lnTo>
                <a:lnTo>
                  <a:pt x="3286252" y="533399"/>
                </a:lnTo>
                <a:lnTo>
                  <a:pt x="48005" y="533399"/>
                </a:lnTo>
                <a:lnTo>
                  <a:pt x="48005" y="48005"/>
                </a:lnTo>
                <a:lnTo>
                  <a:pt x="3286252" y="48005"/>
                </a:lnTo>
                <a:lnTo>
                  <a:pt x="3286252" y="38404"/>
                </a:lnTo>
                <a:close/>
              </a:path>
              <a:path w="3324859" h="581660">
                <a:moveTo>
                  <a:pt x="3286252" y="48005"/>
                </a:moveTo>
                <a:lnTo>
                  <a:pt x="3276600" y="48005"/>
                </a:lnTo>
                <a:lnTo>
                  <a:pt x="3276600" y="533399"/>
                </a:lnTo>
                <a:lnTo>
                  <a:pt x="3286252" y="533399"/>
                </a:lnTo>
                <a:lnTo>
                  <a:pt x="32862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6246" y="3298063"/>
            <a:ext cx="99060" cy="2350770"/>
          </a:xfrm>
          <a:custGeom>
            <a:avLst/>
            <a:gdLst/>
            <a:ahLst/>
            <a:cxnLst/>
            <a:rect l="l" t="t" r="r" b="b"/>
            <a:pathLst>
              <a:path w="99060" h="2350770">
                <a:moveTo>
                  <a:pt x="89026" y="888"/>
                </a:moveTo>
                <a:lnTo>
                  <a:pt x="38353" y="2350160"/>
                </a:lnTo>
                <a:lnTo>
                  <a:pt x="48005" y="2350376"/>
                </a:lnTo>
                <a:lnTo>
                  <a:pt x="98678" y="1142"/>
                </a:lnTo>
                <a:lnTo>
                  <a:pt x="89026" y="888"/>
                </a:lnTo>
                <a:close/>
              </a:path>
              <a:path w="99060" h="2350770">
                <a:moveTo>
                  <a:pt x="50673" y="0"/>
                </a:moveTo>
                <a:lnTo>
                  <a:pt x="0" y="2349334"/>
                </a:lnTo>
                <a:lnTo>
                  <a:pt x="28828" y="2349957"/>
                </a:lnTo>
                <a:lnTo>
                  <a:pt x="79375" y="635"/>
                </a:lnTo>
                <a:lnTo>
                  <a:pt x="50673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52800" y="5817870"/>
            <a:ext cx="327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15000" y="1676400"/>
            <a:ext cx="3276600" cy="533400"/>
          </a:xfrm>
          <a:custGeom>
            <a:avLst/>
            <a:gdLst/>
            <a:ahLst/>
            <a:cxnLst/>
            <a:rect l="l" t="t" r="r" b="b"/>
            <a:pathLst>
              <a:path w="3276600" h="533400">
                <a:moveTo>
                  <a:pt x="0" y="533400"/>
                </a:moveTo>
                <a:lnTo>
                  <a:pt x="3276600" y="533400"/>
                </a:lnTo>
                <a:lnTo>
                  <a:pt x="3276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996" y="1652397"/>
            <a:ext cx="3324860" cy="581660"/>
          </a:xfrm>
          <a:custGeom>
            <a:avLst/>
            <a:gdLst/>
            <a:ahLst/>
            <a:cxnLst/>
            <a:rect l="l" t="t" r="r" b="b"/>
            <a:pathLst>
              <a:path w="3324859" h="581660">
                <a:moveTo>
                  <a:pt x="3300603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557402"/>
                </a:lnTo>
                <a:lnTo>
                  <a:pt x="1893" y="566725"/>
                </a:lnTo>
                <a:lnTo>
                  <a:pt x="7048" y="574357"/>
                </a:lnTo>
                <a:lnTo>
                  <a:pt x="14680" y="579512"/>
                </a:lnTo>
                <a:lnTo>
                  <a:pt x="24002" y="581405"/>
                </a:lnTo>
                <a:lnTo>
                  <a:pt x="3300603" y="581405"/>
                </a:lnTo>
                <a:lnTo>
                  <a:pt x="3309925" y="579512"/>
                </a:lnTo>
                <a:lnTo>
                  <a:pt x="3317557" y="574357"/>
                </a:lnTo>
                <a:lnTo>
                  <a:pt x="3322712" y="566725"/>
                </a:lnTo>
                <a:lnTo>
                  <a:pt x="3324605" y="557402"/>
                </a:lnTo>
                <a:lnTo>
                  <a:pt x="3324605" y="552576"/>
                </a:lnTo>
                <a:lnTo>
                  <a:pt x="28828" y="552576"/>
                </a:lnTo>
                <a:lnTo>
                  <a:pt x="28828" y="28828"/>
                </a:lnTo>
                <a:lnTo>
                  <a:pt x="3324605" y="28828"/>
                </a:lnTo>
                <a:lnTo>
                  <a:pt x="3324605" y="24002"/>
                </a:lnTo>
                <a:lnTo>
                  <a:pt x="3322712" y="14680"/>
                </a:lnTo>
                <a:lnTo>
                  <a:pt x="3317557" y="7048"/>
                </a:lnTo>
                <a:lnTo>
                  <a:pt x="3309925" y="1893"/>
                </a:lnTo>
                <a:lnTo>
                  <a:pt x="3300603" y="0"/>
                </a:lnTo>
                <a:close/>
              </a:path>
              <a:path w="3324859" h="581660">
                <a:moveTo>
                  <a:pt x="3324605" y="28828"/>
                </a:moveTo>
                <a:lnTo>
                  <a:pt x="3295777" y="28828"/>
                </a:lnTo>
                <a:lnTo>
                  <a:pt x="3295777" y="552576"/>
                </a:lnTo>
                <a:lnTo>
                  <a:pt x="3324605" y="552576"/>
                </a:lnTo>
                <a:lnTo>
                  <a:pt x="3324605" y="28828"/>
                </a:lnTo>
                <a:close/>
              </a:path>
              <a:path w="3324859" h="581660">
                <a:moveTo>
                  <a:pt x="3286252" y="38353"/>
                </a:moveTo>
                <a:lnTo>
                  <a:pt x="38353" y="38353"/>
                </a:lnTo>
                <a:lnTo>
                  <a:pt x="38353" y="543051"/>
                </a:lnTo>
                <a:lnTo>
                  <a:pt x="3286252" y="543051"/>
                </a:lnTo>
                <a:lnTo>
                  <a:pt x="3286252" y="533400"/>
                </a:lnTo>
                <a:lnTo>
                  <a:pt x="48005" y="533400"/>
                </a:lnTo>
                <a:lnTo>
                  <a:pt x="48005" y="48005"/>
                </a:lnTo>
                <a:lnTo>
                  <a:pt x="3286252" y="48005"/>
                </a:lnTo>
                <a:lnTo>
                  <a:pt x="3286252" y="38353"/>
                </a:lnTo>
                <a:close/>
              </a:path>
              <a:path w="3324859" h="581660">
                <a:moveTo>
                  <a:pt x="3286252" y="48005"/>
                </a:moveTo>
                <a:lnTo>
                  <a:pt x="3276600" y="48005"/>
                </a:lnTo>
                <a:lnTo>
                  <a:pt x="3276600" y="533400"/>
                </a:lnTo>
                <a:lnTo>
                  <a:pt x="3286252" y="533400"/>
                </a:lnTo>
                <a:lnTo>
                  <a:pt x="32862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0817" y="1909191"/>
            <a:ext cx="3131185" cy="80010"/>
          </a:xfrm>
          <a:custGeom>
            <a:avLst/>
            <a:gdLst/>
            <a:ahLst/>
            <a:cxnLst/>
            <a:rect l="l" t="t" r="r" b="b"/>
            <a:pathLst>
              <a:path w="3131185" h="80010">
                <a:moveTo>
                  <a:pt x="3130931" y="19176"/>
                </a:moveTo>
                <a:lnTo>
                  <a:pt x="254" y="51181"/>
                </a:lnTo>
                <a:lnTo>
                  <a:pt x="507" y="80010"/>
                </a:lnTo>
                <a:lnTo>
                  <a:pt x="3131185" y="48006"/>
                </a:lnTo>
                <a:lnTo>
                  <a:pt x="3130931" y="19176"/>
                </a:lnTo>
                <a:close/>
              </a:path>
              <a:path w="3131185" h="80010">
                <a:moveTo>
                  <a:pt x="3130677" y="0"/>
                </a:moveTo>
                <a:lnTo>
                  <a:pt x="0" y="32004"/>
                </a:lnTo>
                <a:lnTo>
                  <a:pt x="126" y="41529"/>
                </a:lnTo>
                <a:lnTo>
                  <a:pt x="3130804" y="9525"/>
                </a:lnTo>
                <a:lnTo>
                  <a:pt x="3130677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15000" y="1779015"/>
            <a:ext cx="327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33</a:t>
            </a:fld>
            <a:endParaRPr spc="-60" dirty="0"/>
          </a:p>
        </p:txBody>
      </p:sp>
      <p:sp>
        <p:nvSpPr>
          <p:cNvPr id="34" name="object 34"/>
          <p:cNvSpPr txBox="1"/>
          <p:nvPr/>
        </p:nvSpPr>
        <p:spPr>
          <a:xfrm>
            <a:off x="2883154" y="2494533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9927" y="3027933"/>
            <a:ext cx="135445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Paid-by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97982" y="4366260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3728" y="2308860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2982" y="2723133"/>
            <a:ext cx="16865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Captured-on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9161" y="83312"/>
            <a:ext cx="1573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latin typeface="Arial"/>
                <a:cs typeface="Arial"/>
              </a:rPr>
              <a:t>use</a:t>
            </a:r>
            <a:r>
              <a:rPr b="0" spc="-235" dirty="0">
                <a:latin typeface="Arial"/>
                <a:cs typeface="Arial"/>
              </a:rPr>
              <a:t> </a:t>
            </a:r>
            <a:r>
              <a:rPr b="0" spc="-285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35" y="2400300"/>
            <a:ext cx="8407908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3392423"/>
            <a:ext cx="8449056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4668" y="1343151"/>
            <a:ext cx="7987665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237490">
              <a:lnSpc>
                <a:spcPct val="100000"/>
              </a:lnSpc>
              <a:spcBef>
                <a:spcPts val="95"/>
              </a:spcBef>
            </a:pP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cases—</a:t>
            </a:r>
            <a:r>
              <a:rPr sz="2000" b="1" spc="-185" dirty="0">
                <a:solidFill>
                  <a:srgbClr val="FFFF00"/>
                </a:solidFill>
                <a:latin typeface="Arial"/>
                <a:cs typeface="Arial"/>
              </a:rPr>
              <a:t>stories </a:t>
            </a:r>
            <a:r>
              <a:rPr sz="2000" b="1" spc="-9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using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—is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excellent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understand and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Informally,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using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b="1" spc="-7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meet</a:t>
            </a:r>
            <a:r>
              <a:rPr sz="2000" b="1" spc="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goals.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9685" marR="5080">
              <a:lnSpc>
                <a:spcPct val="100000"/>
              </a:lnSpc>
            </a:pP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essence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discovering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recording </a:t>
            </a:r>
            <a:r>
              <a:rPr sz="2000" b="1" spc="-120" dirty="0">
                <a:solidFill>
                  <a:srgbClr val="FFFF00"/>
                </a:solidFill>
                <a:latin typeface="Arial"/>
                <a:cs typeface="Arial"/>
              </a:rPr>
              <a:t>functional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requirements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by </a:t>
            </a:r>
            <a:r>
              <a:rPr sz="2000" b="1" spc="-100" dirty="0">
                <a:solidFill>
                  <a:srgbClr val="FFFF00"/>
                </a:solidFill>
                <a:latin typeface="Arial"/>
                <a:cs typeface="Arial"/>
              </a:rPr>
              <a:t>writing 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stories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fulfill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sz="20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101" y="83312"/>
            <a:ext cx="53251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5890" marR="5080" indent="-1393825">
              <a:lnSpc>
                <a:spcPct val="100000"/>
              </a:lnSpc>
              <a:spcBef>
                <a:spcPts val="95"/>
              </a:spcBef>
            </a:pPr>
            <a:r>
              <a:rPr b="0" i="1" spc="-150" dirty="0">
                <a:latin typeface="Trebuchet MS"/>
                <a:cs typeface="Trebuchet MS"/>
              </a:rPr>
              <a:t>Black-Box </a:t>
            </a:r>
            <a:r>
              <a:rPr b="0" i="1" spc="-90" dirty="0">
                <a:latin typeface="Trebuchet MS"/>
                <a:cs typeface="Trebuchet MS"/>
              </a:rPr>
              <a:t>Use </a:t>
            </a:r>
            <a:r>
              <a:rPr b="0" i="1" spc="-120" dirty="0">
                <a:latin typeface="Trebuchet MS"/>
                <a:cs typeface="Trebuchet MS"/>
              </a:rPr>
              <a:t>Cases </a:t>
            </a:r>
            <a:r>
              <a:rPr b="0" i="1" spc="-100" dirty="0">
                <a:latin typeface="Trebuchet MS"/>
                <a:cs typeface="Trebuchet MS"/>
              </a:rPr>
              <a:t>and</a:t>
            </a:r>
            <a:r>
              <a:rPr b="0" i="1" spc="-635" dirty="0">
                <a:latin typeface="Trebuchet MS"/>
                <a:cs typeface="Trebuchet MS"/>
              </a:rPr>
              <a:t> </a:t>
            </a:r>
            <a:r>
              <a:rPr b="0" i="1" spc="-170" dirty="0">
                <a:latin typeface="Trebuchet MS"/>
                <a:cs typeface="Trebuchet MS"/>
              </a:rPr>
              <a:t>System  </a:t>
            </a:r>
            <a:r>
              <a:rPr b="0" i="1" spc="-175" dirty="0">
                <a:latin typeface="Trebuchet MS"/>
                <a:cs typeface="Trebuchet MS"/>
              </a:rPr>
              <a:t>Responsibilities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43583"/>
            <a:ext cx="8398764" cy="17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935223"/>
            <a:ext cx="8398764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209" y="1305051"/>
            <a:ext cx="784733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" marR="13525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80" dirty="0">
                <a:solidFill>
                  <a:srgbClr val="FFFF00"/>
                </a:solidFill>
                <a:latin typeface="Arial"/>
                <a:cs typeface="Arial"/>
              </a:rPr>
              <a:t>does </a:t>
            </a:r>
            <a:r>
              <a:rPr sz="2000" b="1" spc="-95" dirty="0">
                <a:solidFill>
                  <a:srgbClr val="FFFF00"/>
                </a:solidFill>
                <a:latin typeface="Arial"/>
                <a:cs typeface="Arial"/>
              </a:rPr>
              <a:t>not 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describe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100" dirty="0">
                <a:solidFill>
                  <a:srgbClr val="FFFF00"/>
                </a:solidFill>
                <a:latin typeface="Arial"/>
                <a:cs typeface="Arial"/>
              </a:rPr>
              <a:t>internal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workings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components, 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 marL="38735" marR="220345">
              <a:lnSpc>
                <a:spcPct val="100000"/>
              </a:lnSpc>
            </a:pP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Rather,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described </a:t>
            </a:r>
            <a:r>
              <a:rPr sz="2000" b="1" spc="-225" dirty="0">
                <a:solidFill>
                  <a:srgbClr val="FFFF00"/>
                </a:solidFill>
                <a:latin typeface="Arial"/>
                <a:cs typeface="Arial"/>
              </a:rPr>
              <a:t>as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having </a:t>
            </a:r>
            <a:r>
              <a:rPr sz="2000" b="1" i="1" spc="-150" dirty="0">
                <a:solidFill>
                  <a:srgbClr val="FFFF00"/>
                </a:solidFill>
                <a:latin typeface="Trebuchet MS"/>
                <a:cs typeface="Trebuchet MS"/>
              </a:rPr>
              <a:t>responsibilities</a:t>
            </a:r>
            <a:r>
              <a:rPr sz="2000" b="1" i="1" spc="-15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responsibilities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collaborate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responsibilities.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2000" b="1" i="1" spc="-114" dirty="0">
                <a:solidFill>
                  <a:srgbClr val="FFFF00"/>
                </a:solidFill>
                <a:latin typeface="Trebuchet MS"/>
                <a:cs typeface="Trebuchet MS"/>
              </a:rPr>
              <a:t>what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(the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functional requirements)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without 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deciding </a:t>
            </a:r>
            <a:r>
              <a:rPr sz="2000" b="1" i="1" spc="-75" dirty="0">
                <a:solidFill>
                  <a:srgbClr val="FFFF00"/>
                </a:solidFill>
                <a:latin typeface="Trebuchet MS"/>
                <a:cs typeface="Trebuchet MS"/>
              </a:rPr>
              <a:t>how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2000" b="1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design).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931" y="4229100"/>
            <a:ext cx="1924812" cy="101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5258" y="4375657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2332" y="4229100"/>
            <a:ext cx="1920239" cy="101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0634" y="4375657"/>
            <a:ext cx="64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931" y="5372100"/>
            <a:ext cx="1924812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653" y="551307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2332" y="5372100"/>
            <a:ext cx="1920239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80455" y="5513070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4932" y="4686300"/>
            <a:ext cx="1924812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1005" y="4827270"/>
            <a:ext cx="22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57099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367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336" y="1495551"/>
            <a:ext cx="773112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7525">
              <a:lnSpc>
                <a:spcPct val="100000"/>
              </a:lnSpc>
              <a:spcBef>
                <a:spcPts val="95"/>
              </a:spcBef>
            </a:pP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Brief—terse </a:t>
            </a:r>
            <a:r>
              <a:rPr sz="2000" b="1" spc="-140" dirty="0">
                <a:solidFill>
                  <a:srgbClr val="FFFF00"/>
                </a:solidFill>
                <a:latin typeface="Arial"/>
                <a:cs typeface="Arial"/>
              </a:rPr>
              <a:t>one-paragraph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summary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success 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scenario.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Sale: </a:t>
            </a: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arrives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checkout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purchase. 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295" dirty="0">
                <a:solidFill>
                  <a:srgbClr val="FFFFFF"/>
                </a:solidFill>
                <a:latin typeface="Arial"/>
                <a:cs typeface="Arial"/>
              </a:rPr>
              <a:t>POS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record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purchased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item.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presents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running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line-item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details.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customer 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enters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validates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records. 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updates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inventory.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customer receives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receipt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leaves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36</a:t>
            </a:fld>
            <a:endParaRPr spc="-6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" y="1257300"/>
            <a:ext cx="8394192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795" y="1381251"/>
            <a:ext cx="758190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685">
              <a:lnSpc>
                <a:spcPct val="100000"/>
              </a:lnSpc>
              <a:spcBef>
                <a:spcPts val="95"/>
              </a:spcBef>
            </a:pP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Casual—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informal paragraph </a:t>
            </a:r>
            <a:r>
              <a:rPr sz="2000" b="1" spc="-85" dirty="0">
                <a:solidFill>
                  <a:srgbClr val="FFFF00"/>
                </a:solidFill>
                <a:latin typeface="Arial"/>
                <a:cs typeface="Arial"/>
              </a:rPr>
              <a:t>format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paragraphs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cover 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scenarios.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sz="2000" b="1" i="1" spc="-130" dirty="0">
                <a:solidFill>
                  <a:srgbClr val="FFFFFF"/>
                </a:solidFill>
                <a:latin typeface="Trebuchet MS"/>
                <a:cs typeface="Trebuchet MS"/>
              </a:rPr>
              <a:t>Success </a:t>
            </a:r>
            <a:r>
              <a:rPr sz="2000" b="1" i="1" spc="-135" dirty="0">
                <a:solidFill>
                  <a:srgbClr val="FFFFFF"/>
                </a:solidFill>
                <a:latin typeface="Trebuchet MS"/>
                <a:cs typeface="Trebuchet MS"/>
              </a:rPr>
              <a:t>Scenario: </a:t>
            </a: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arrives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checkout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return.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295" dirty="0">
                <a:solidFill>
                  <a:srgbClr val="FFFFFF"/>
                </a:solidFill>
                <a:latin typeface="Arial"/>
                <a:cs typeface="Arial"/>
              </a:rPr>
              <a:t>POS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record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returned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0" dirty="0">
                <a:solidFill>
                  <a:srgbClr val="FFFF00"/>
                </a:solidFill>
                <a:latin typeface="Arial"/>
                <a:cs typeface="Arial"/>
              </a:rPr>
              <a:t>Alternate</a:t>
            </a: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FFFF00"/>
                </a:solidFill>
                <a:latin typeface="Arial"/>
                <a:cs typeface="Arial"/>
              </a:rPr>
              <a:t>Scenarios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152400">
              <a:lnSpc>
                <a:spcPct val="100000"/>
              </a:lnSpc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authorization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reject,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inform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ask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alternate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 marL="12700" marR="209550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identifier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notify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suggest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manual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identifier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(perhaps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corrupted).</a:t>
            </a:r>
            <a:endParaRPr sz="2000">
              <a:latin typeface="Arial"/>
              <a:cs typeface="Arial"/>
            </a:endParaRPr>
          </a:p>
          <a:p>
            <a:pPr marL="12700" marR="633730">
              <a:lnSpc>
                <a:spcPct val="100000"/>
              </a:lnSpc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external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tax 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calculator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877824"/>
            <a:ext cx="8398764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020" y="999997"/>
            <a:ext cx="78422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3.fully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dressed—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most </a:t>
            </a:r>
            <a:r>
              <a:rPr sz="2000" b="1" spc="-105" dirty="0">
                <a:solidFill>
                  <a:srgbClr val="FFFF00"/>
                </a:solidFill>
                <a:latin typeface="Arial"/>
                <a:cs typeface="Arial"/>
              </a:rPr>
              <a:t>elaborate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variations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detail,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supporting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sections,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such as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preconditions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guarantees.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7" y="2478023"/>
            <a:ext cx="8398764" cy="390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512" y="2829051"/>
            <a:ext cx="4180204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2370">
              <a:lnSpc>
                <a:spcPct val="100000"/>
              </a:lnSpc>
              <a:spcBef>
                <a:spcPts val="95"/>
              </a:spcBef>
            </a:pP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UC1: </a:t>
            </a: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Sale 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Actor: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Cashier 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Stakeholders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Interests: 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Preconditions:</a:t>
            </a:r>
            <a:endParaRPr sz="2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  <a:spcBef>
                <a:spcPts val="5"/>
              </a:spcBef>
            </a:pPr>
            <a:r>
              <a:rPr sz="2000" b="1" spc="-265" dirty="0">
                <a:solidFill>
                  <a:srgbClr val="FFFF00"/>
                </a:solidFill>
                <a:latin typeface="Arial"/>
                <a:cs typeface="Arial"/>
              </a:rPr>
              <a:t>Success </a:t>
            </a:r>
            <a:r>
              <a:rPr sz="2000" b="1" spc="-135" dirty="0">
                <a:solidFill>
                  <a:srgbClr val="FFFF00"/>
                </a:solidFill>
                <a:latin typeface="Arial"/>
                <a:cs typeface="Arial"/>
              </a:rPr>
              <a:t>Guarantee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(Postconditions):  </a:t>
            </a:r>
            <a:r>
              <a:rPr sz="2000" b="1" spc="-70" dirty="0">
                <a:solidFill>
                  <a:srgbClr val="FFFF00"/>
                </a:solidFill>
                <a:latin typeface="Arial"/>
                <a:cs typeface="Arial"/>
              </a:rPr>
              <a:t>Main </a:t>
            </a:r>
            <a:r>
              <a:rPr sz="2000" b="1" spc="-265" dirty="0">
                <a:solidFill>
                  <a:srgbClr val="FFFF00"/>
                </a:solidFill>
                <a:latin typeface="Arial"/>
                <a:cs typeface="Arial"/>
              </a:rPr>
              <a:t>Success </a:t>
            </a: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Scenario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(or </a:t>
            </a:r>
            <a:r>
              <a:rPr sz="2000" b="1" spc="-225" dirty="0">
                <a:solidFill>
                  <a:srgbClr val="FFFF00"/>
                </a:solidFill>
                <a:latin typeface="Arial"/>
                <a:cs typeface="Arial"/>
              </a:rPr>
              <a:t>Basic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Flow):  </a:t>
            </a:r>
            <a:r>
              <a:rPr sz="2000" b="1" spc="-185" dirty="0">
                <a:solidFill>
                  <a:srgbClr val="FFFF00"/>
                </a:solidFill>
                <a:latin typeface="Arial"/>
                <a:cs typeface="Arial"/>
              </a:rPr>
              <a:t>Extensions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(or </a:t>
            </a:r>
            <a:r>
              <a:rPr sz="2000" b="1" spc="-105" dirty="0">
                <a:solidFill>
                  <a:srgbClr val="FFFF00"/>
                </a:solidFill>
                <a:latin typeface="Arial"/>
                <a:cs typeface="Arial"/>
              </a:rPr>
              <a:t>Alternative 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Flows):  </a:t>
            </a: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Special</a:t>
            </a:r>
            <a:r>
              <a:rPr sz="2000" b="1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Requirements:</a:t>
            </a:r>
            <a:endParaRPr sz="20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</a:pP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Technology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2000" b="1" spc="-135" dirty="0">
                <a:solidFill>
                  <a:srgbClr val="FFFF00"/>
                </a:solidFill>
                <a:latin typeface="Arial"/>
                <a:cs typeface="Arial"/>
              </a:rPr>
              <a:t>Variations</a:t>
            </a:r>
            <a:r>
              <a:rPr sz="2000" b="1" spc="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00"/>
                </a:solidFill>
                <a:latin typeface="Arial"/>
                <a:cs typeface="Arial"/>
              </a:rPr>
              <a:t>List: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38</a:t>
            </a:fld>
            <a:endParaRPr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573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666" y="833882"/>
            <a:ext cx="750443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62525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UC1: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Sale 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Actor: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 </a:t>
            </a:r>
            <a:r>
              <a:rPr sz="1800" spc="-100" dirty="0">
                <a:solidFill>
                  <a:srgbClr val="FFFF00"/>
                </a:solidFill>
                <a:latin typeface="Arial"/>
                <a:cs typeface="Arial"/>
              </a:rPr>
              <a:t>Stakeholders </a:t>
            </a:r>
            <a:r>
              <a:rPr sz="1800" spc="-85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18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00"/>
                </a:solidFill>
                <a:latin typeface="Arial"/>
                <a:cs typeface="Arial"/>
              </a:rPr>
              <a:t>Interests:</a:t>
            </a:r>
            <a:endParaRPr sz="1800">
              <a:latin typeface="Arial"/>
              <a:cs typeface="Arial"/>
            </a:endParaRPr>
          </a:p>
          <a:p>
            <a:pPr marL="927100" marR="485140" indent="-91440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-Cashier: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accurate,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entry,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errors,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cash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drawer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short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ages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deducted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his/her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salary.</a:t>
            </a:r>
            <a:endParaRPr sz="1800">
              <a:latin typeface="Arial"/>
              <a:cs typeface="Arial"/>
            </a:endParaRPr>
          </a:p>
          <a:p>
            <a:pPr marL="133985" indent="-133985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Salesperson: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sales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commissions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updated.</a:t>
            </a:r>
            <a:endParaRPr sz="1800">
              <a:latin typeface="Arial"/>
              <a:cs typeface="Arial"/>
            </a:endParaRPr>
          </a:p>
          <a:p>
            <a:pPr marL="1083310" marR="73660" indent="-1070610">
              <a:lnSpc>
                <a:spcPct val="100000"/>
              </a:lnSpc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-Customer: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purchase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minimal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effort.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sz="18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purchase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returns.</a:t>
            </a:r>
            <a:endParaRPr sz="1800">
              <a:latin typeface="Arial"/>
              <a:cs typeface="Arial"/>
            </a:endParaRPr>
          </a:p>
          <a:p>
            <a:pPr marL="133985" indent="-133985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Company: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accurately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record transactions,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satisfy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interests.</a:t>
            </a:r>
            <a:endParaRPr sz="1800">
              <a:latin typeface="Arial"/>
              <a:cs typeface="Arial"/>
            </a:endParaRPr>
          </a:p>
          <a:p>
            <a:pPr marL="1188720" marR="627380" indent="-5334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Authorization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receivables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recorded.</a:t>
            </a:r>
            <a:endParaRPr sz="1800">
              <a:latin typeface="Arial"/>
              <a:cs typeface="Arial"/>
            </a:endParaRPr>
          </a:p>
          <a:p>
            <a:pPr marL="1188720" marR="3810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fault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tolerance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sales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capture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components (e.g.,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validation)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unavailable.</a:t>
            </a:r>
            <a:endParaRPr sz="1800">
              <a:latin typeface="Arial"/>
              <a:cs typeface="Arial"/>
            </a:endParaRPr>
          </a:p>
          <a:p>
            <a:pPr marL="118872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automatic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fast update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inventory.</a:t>
            </a:r>
            <a:endParaRPr sz="1800">
              <a:latin typeface="Arial"/>
              <a:cs typeface="Arial"/>
            </a:endParaRPr>
          </a:p>
          <a:p>
            <a:pPr marL="133985" marR="5080" indent="-133985">
              <a:lnSpc>
                <a:spcPct val="100000"/>
              </a:lnSpc>
              <a:spcBef>
                <a:spcPts val="5"/>
              </a:spcBef>
              <a:buChar char="-"/>
              <a:tabLst>
                <a:tab pos="133985" algn="l"/>
              </a:tabLst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Government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Agencies: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collect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sale.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multiple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agencies,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national,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state,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county.</a:t>
            </a:r>
            <a:endParaRPr sz="1800">
              <a:latin typeface="Arial"/>
              <a:cs typeface="Arial"/>
            </a:endParaRPr>
          </a:p>
          <a:p>
            <a:pPr marL="927100" marR="125095" indent="-9144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-Payment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Authorization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Service: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authorization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requests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correct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  <a:p>
            <a:pPr marR="149225" algn="ctr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Wants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accurately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payables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store.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39</a:t>
            </a:fld>
            <a:endParaRPr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935" y="83312"/>
            <a:ext cx="2141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Interviewing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636776"/>
            <a:ext cx="2002536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525" y="1855215"/>
            <a:ext cx="133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1800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Interview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8872" y="2581782"/>
            <a:ext cx="2031619" cy="1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1844" y="2943605"/>
            <a:ext cx="108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9545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Lets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get  over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6272" y="2505582"/>
            <a:ext cx="2031619" cy="1614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39254" y="2867405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82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must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succeed!!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409" y="2581782"/>
            <a:ext cx="8277593" cy="3690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33370" y="2882646"/>
            <a:ext cx="1264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misi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erp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ts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me?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</a:t>
            </a:fld>
            <a:endParaRPr spc="-60" dirty="0"/>
          </a:p>
        </p:txBody>
      </p:sp>
      <p:sp>
        <p:nvSpPr>
          <p:cNvPr id="11" name="object 11"/>
          <p:cNvSpPr txBox="1"/>
          <p:nvPr/>
        </p:nvSpPr>
        <p:spPr>
          <a:xfrm>
            <a:off x="987297" y="2943605"/>
            <a:ext cx="779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say?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573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666" y="971041"/>
            <a:ext cx="7338059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Preconditions: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identified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authenticated.</a:t>
            </a:r>
            <a:endParaRPr sz="1800">
              <a:latin typeface="Arial"/>
              <a:cs typeface="Arial"/>
            </a:endParaRPr>
          </a:p>
          <a:p>
            <a:pPr marL="12700" marR="172085">
              <a:lnSpc>
                <a:spcPct val="100000"/>
              </a:lnSpc>
            </a:pPr>
            <a:r>
              <a:rPr sz="1800" b="1" spc="-235" dirty="0">
                <a:solidFill>
                  <a:srgbClr val="FFFF00"/>
                </a:solidFill>
                <a:latin typeface="Arial"/>
                <a:cs typeface="Arial"/>
              </a:rPr>
              <a:t>Success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Guarantee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(Postconditions):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saved.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correctly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calculated.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Inventory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updated.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Commissions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recorded.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Receipt is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generated.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authorization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approvals are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recorded.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Main </a:t>
            </a:r>
            <a:r>
              <a:rPr sz="1800" b="1" spc="-235" dirty="0">
                <a:solidFill>
                  <a:srgbClr val="FFFF00"/>
                </a:solidFill>
                <a:latin typeface="Arial"/>
                <a:cs typeface="Arial"/>
              </a:rPr>
              <a:t>Success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Scenario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(or </a:t>
            </a:r>
            <a:r>
              <a:rPr sz="1800" b="1" spc="-200" dirty="0">
                <a:solidFill>
                  <a:srgbClr val="FFFF00"/>
                </a:solidFill>
                <a:latin typeface="Arial"/>
                <a:cs typeface="Arial"/>
              </a:rPr>
              <a:t>Basic</a:t>
            </a:r>
            <a:r>
              <a:rPr sz="1800" b="1" spc="-2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Flow):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arrives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800" spc="-285" dirty="0">
                <a:solidFill>
                  <a:srgbClr val="FFFFFF"/>
                </a:solidFill>
                <a:latin typeface="Arial"/>
                <a:cs typeface="Arial"/>
              </a:rPr>
              <a:t>POS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checkout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goods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and/or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purchase.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starts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sale.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enters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identifier.</a:t>
            </a:r>
            <a:endParaRPr sz="1800">
              <a:latin typeface="Arial"/>
              <a:cs typeface="Arial"/>
            </a:endParaRPr>
          </a:p>
          <a:p>
            <a:pPr marL="220979" marR="5080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records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item/presents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description, price,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running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total.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calculated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rules.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presents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calculated.</a:t>
            </a:r>
            <a:endParaRPr sz="18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8760" algn="l"/>
              </a:tabLst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tells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total,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asks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payment.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pays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handles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payment.</a:t>
            </a:r>
            <a:endParaRPr sz="1800">
              <a:latin typeface="Arial"/>
              <a:cs typeface="Arial"/>
            </a:endParaRPr>
          </a:p>
          <a:p>
            <a:pPr marL="220979" marR="44450" indent="-208279" algn="just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completed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sends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external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(for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commissions)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Inventory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(to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inventory).</a:t>
            </a:r>
            <a:endParaRPr sz="18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presents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receipt.</a:t>
            </a:r>
            <a:endParaRPr sz="1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buAutoNum type="arabicPeriod"/>
              <a:tabLst>
                <a:tab pos="30289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leaves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receipt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goods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(if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40</a:t>
            </a:fld>
            <a:endParaRPr spc="-6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573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666" y="1108202"/>
            <a:ext cx="750570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FFFF00"/>
                </a:solidFill>
                <a:latin typeface="Arial"/>
                <a:cs typeface="Arial"/>
              </a:rPr>
              <a:t>Extensions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(or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Alternative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Flows):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*a.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time,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fails:</a:t>
            </a:r>
            <a:endParaRPr sz="1800">
              <a:latin typeface="Arial"/>
              <a:cs typeface="Arial"/>
            </a:endParaRPr>
          </a:p>
          <a:p>
            <a:pPr marL="326390" marR="167005">
              <a:lnSpc>
                <a:spcPct val="100000"/>
              </a:lnSpc>
            </a:pP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recovery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correct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accounting,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transaction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sensitive 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events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recovered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scenario.</a:t>
            </a:r>
            <a:endParaRPr sz="1800">
              <a:latin typeface="Arial"/>
              <a:cs typeface="Arial"/>
            </a:endParaRPr>
          </a:p>
          <a:p>
            <a:pPr marL="1151890" indent="-224790">
              <a:lnSpc>
                <a:spcPct val="100000"/>
              </a:lnSpc>
              <a:buAutoNum type="arabicPeriod"/>
              <a:tabLst>
                <a:tab pos="1152525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restarts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logs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in,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requests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recovery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prior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1151890" indent="-224790">
              <a:lnSpc>
                <a:spcPct val="100000"/>
              </a:lnSpc>
              <a:buAutoNum type="arabicPeriod"/>
              <a:tabLst>
                <a:tab pos="11525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reconstructs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prior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2a.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anomalies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preventing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recovery:</a:t>
            </a:r>
            <a:endParaRPr sz="1800">
              <a:latin typeface="Arial"/>
              <a:cs typeface="Arial"/>
            </a:endParaRPr>
          </a:p>
          <a:p>
            <a:pPr marL="927100" marR="235585">
              <a:lnSpc>
                <a:spcPct val="100000"/>
              </a:lnSpc>
              <a:buAutoNum type="arabicPeriod"/>
              <a:tabLst>
                <a:tab pos="1152525" algn="l"/>
              </a:tabLst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signals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Cashier,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records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error,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enters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clean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12700" marR="4006850" indent="914400">
              <a:lnSpc>
                <a:spcPct val="100000"/>
              </a:lnSpc>
              <a:buAutoNum type="arabicPeriod"/>
              <a:tabLst>
                <a:tab pos="1152525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starts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sale.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3a.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Invalid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identifier: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signals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rejects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entry.</a:t>
            </a:r>
            <a:endParaRPr sz="1800">
              <a:latin typeface="Arial"/>
              <a:cs typeface="Arial"/>
            </a:endParaRPr>
          </a:p>
          <a:p>
            <a:pPr marL="326390" marR="171450" indent="-31432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3b.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category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tracking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18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identity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(e.g.,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packages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veggie-burgers):</a:t>
            </a:r>
            <a:endParaRPr sz="1800">
              <a:latin typeface="Arial"/>
              <a:cs typeface="Arial"/>
            </a:endParaRPr>
          </a:p>
          <a:p>
            <a:pPr marL="12700" marR="859790" indent="9144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can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category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identifier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quantity.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6a: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asks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from the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purchase: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enters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identifier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removal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41</a:t>
            </a:fld>
            <a:endParaRPr spc="-6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76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631" y="1603755"/>
            <a:ext cx="757555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Frequency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Occurrence: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continuous.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Issues:</a:t>
            </a:r>
            <a:endParaRPr sz="1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variations?</a:t>
            </a:r>
            <a:endParaRPr sz="1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issue.</a:t>
            </a:r>
            <a:endParaRPr sz="1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customization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businesses?</a:t>
            </a:r>
            <a:endParaRPr sz="1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cash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drawer when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out?</a:t>
            </a:r>
            <a:endParaRPr sz="1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-"/>
              <a:tabLst>
                <a:tab pos="133985" algn="l"/>
              </a:tabLst>
            </a:pP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card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reader,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8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42</a:t>
            </a:fld>
            <a:endParaRPr spc="-6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028700"/>
            <a:ext cx="8398764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706623"/>
            <a:ext cx="8398764" cy="321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372" y="1228597"/>
            <a:ext cx="7872730" cy="440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Preconditions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must always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true </a:t>
            </a: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before </a:t>
            </a:r>
            <a:r>
              <a:rPr sz="2000" b="1" spc="-155" dirty="0">
                <a:solidFill>
                  <a:srgbClr val="FFFF00"/>
                </a:solidFill>
                <a:latin typeface="Arial"/>
                <a:cs typeface="Arial"/>
              </a:rPr>
              <a:t>beginning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precondition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implies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scenario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successfully 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completed,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such as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logging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in,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"cashier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identified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authenticated”.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83185" marR="304165" indent="-71120">
              <a:lnSpc>
                <a:spcPct val="100000"/>
              </a:lnSpc>
            </a:pP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ra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ra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te</a:t>
            </a:r>
            <a:r>
              <a:rPr sz="2000" b="1" spc="-620" dirty="0">
                <a:solidFill>
                  <a:srgbClr val="FFFF00"/>
                </a:solidFill>
                <a:latin typeface="Arial"/>
                <a:cs typeface="Arial"/>
              </a:rPr>
              <a:t>tee</a:t>
            </a:r>
            <a:r>
              <a:rPr sz="3000" b="1" spc="-930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7" baseline="25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409" dirty="0">
                <a:solidFill>
                  <a:srgbClr val="FFFF00"/>
                </a:solidFill>
                <a:latin typeface="Arial"/>
                <a:cs typeface="Arial"/>
              </a:rPr>
              <a:t>(Po</a:t>
            </a:r>
            <a:r>
              <a:rPr sz="3000" b="1" spc="-615" baseline="25000" dirty="0">
                <a:solidFill>
                  <a:srgbClr val="FFFF00"/>
                </a:solidFill>
                <a:latin typeface="Arial"/>
                <a:cs typeface="Arial"/>
              </a:rPr>
              <a:t>r 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io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it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b="1" spc="-515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b="1" spc="-5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b="1" spc="-5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b="1" spc="-772" baseline="25000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r>
              <a:rPr sz="2000" b="1" spc="-515" dirty="0">
                <a:solidFill>
                  <a:srgbClr val="FFFFFF"/>
                </a:solidFill>
                <a:latin typeface="Arial"/>
                <a:cs typeface="Arial"/>
              </a:rPr>
              <a:t>ates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must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be </a:t>
            </a:r>
            <a:r>
              <a:rPr sz="2000" b="1" spc="-75" dirty="0">
                <a:solidFill>
                  <a:srgbClr val="FFFF00"/>
                </a:solidFill>
                <a:latin typeface="Arial"/>
                <a:cs typeface="Arial"/>
              </a:rPr>
              <a:t>true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on  </a:t>
            </a:r>
            <a:r>
              <a:rPr sz="2000" b="1" spc="-204" dirty="0">
                <a:solidFill>
                  <a:srgbClr val="FFFF00"/>
                </a:solidFill>
                <a:latin typeface="Arial"/>
                <a:cs typeface="Arial"/>
              </a:rPr>
              <a:t>successful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completion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case.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success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scenario 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alternate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path.</a:t>
            </a:r>
            <a:endParaRPr sz="2000">
              <a:latin typeface="Arial"/>
              <a:cs typeface="Arial"/>
            </a:endParaRPr>
          </a:p>
          <a:p>
            <a:pPr marL="83185" marR="1750695">
              <a:lnSpc>
                <a:spcPct val="200000"/>
              </a:lnSpc>
              <a:spcBef>
                <a:spcPts val="5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guarantee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meet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stakeholders. 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saved. 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correctly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calculated.</a:t>
            </a:r>
            <a:endParaRPr sz="2000">
              <a:latin typeface="Arial"/>
              <a:cs typeface="Arial"/>
            </a:endParaRPr>
          </a:p>
          <a:p>
            <a:pPr marL="83185" marR="91440">
              <a:lnSpc>
                <a:spcPct val="100000"/>
              </a:lnSpc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Inventory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updated.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Commissions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recorded.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Receipt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generated.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43</a:t>
            </a:fld>
            <a:endParaRPr spc="-6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1" y="83312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latin typeface="Arial"/>
                <a:cs typeface="Arial"/>
              </a:rPr>
              <a:t>Different </a:t>
            </a:r>
            <a:r>
              <a:rPr b="0" spc="-85" dirty="0">
                <a:latin typeface="Arial"/>
                <a:cs typeface="Arial"/>
              </a:rPr>
              <a:t>formats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220" dirty="0">
                <a:latin typeface="Arial"/>
                <a:cs typeface="Arial"/>
              </a:rPr>
              <a:t>use </a:t>
            </a:r>
            <a:r>
              <a:rPr b="0" spc="-285" dirty="0">
                <a:latin typeface="Arial"/>
                <a:cs typeface="Arial"/>
              </a:rPr>
              <a:t>cases</a:t>
            </a:r>
            <a:r>
              <a:rPr b="0" spc="-465" dirty="0">
                <a:latin typeface="Arial"/>
                <a:cs typeface="Arial"/>
              </a:rPr>
              <a:t> </a:t>
            </a:r>
            <a:r>
              <a:rPr b="0" i="1" spc="-32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92608" y="1563624"/>
            <a:ext cx="8398764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608" y="3008376"/>
            <a:ext cx="8398764" cy="215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809" y="1647951"/>
            <a:ext cx="784479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85" dirty="0">
                <a:solidFill>
                  <a:srgbClr val="FFFF00"/>
                </a:solidFill>
                <a:latin typeface="Arial"/>
                <a:cs typeface="Arial"/>
              </a:rPr>
              <a:t>Extensions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(or </a:t>
            </a:r>
            <a:r>
              <a:rPr sz="2000" b="1" spc="-100" dirty="0">
                <a:solidFill>
                  <a:srgbClr val="FFFF00"/>
                </a:solidFill>
                <a:latin typeface="Arial"/>
                <a:cs typeface="Arial"/>
              </a:rPr>
              <a:t>Alternate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Flows)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indicate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scenarios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branches,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success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failure. 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"Alternative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Flows."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Special</a:t>
            </a: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57150" marR="62865">
              <a:lnSpc>
                <a:spcPct val="100000"/>
              </a:lnSpc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non-functional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requirement,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attribute,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constraint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relates 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specifically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record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case.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include 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qualities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performance,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reliability,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usability,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design 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constraints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(often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I/O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devices)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been mandated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considered 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likely.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44</a:t>
            </a:fld>
            <a:endParaRPr spc="-6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32" y="83312"/>
            <a:ext cx="568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1839" marR="5080" indent="-2009775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Finding </a:t>
            </a:r>
            <a:r>
              <a:rPr b="0" spc="-125" dirty="0">
                <a:latin typeface="Arial"/>
                <a:cs typeface="Arial"/>
              </a:rPr>
              <a:t>Primary </a:t>
            </a:r>
            <a:r>
              <a:rPr b="0" spc="-135" dirty="0">
                <a:latin typeface="Arial"/>
                <a:cs typeface="Arial"/>
              </a:rPr>
              <a:t>Actors, </a:t>
            </a:r>
            <a:r>
              <a:rPr b="0" spc="-210" dirty="0">
                <a:latin typeface="Arial"/>
                <a:cs typeface="Arial"/>
              </a:rPr>
              <a:t>Goals, </a:t>
            </a:r>
            <a:r>
              <a:rPr b="0" spc="-150" dirty="0">
                <a:latin typeface="Arial"/>
                <a:cs typeface="Arial"/>
              </a:rPr>
              <a:t>and  </a:t>
            </a:r>
            <a:r>
              <a:rPr b="0" spc="-270" dirty="0">
                <a:latin typeface="Arial"/>
                <a:cs typeface="Arial"/>
              </a:rPr>
              <a:t>Use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355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551176"/>
            <a:ext cx="8398764" cy="1088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3543300"/>
            <a:ext cx="8398764" cy="1161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7" y="4608576"/>
            <a:ext cx="8398764" cy="1545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843" y="1419351"/>
            <a:ext cx="7652384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indent="-7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0670" algn="l"/>
              </a:tabLst>
            </a:pP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r>
              <a:rPr sz="2000" b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00"/>
                </a:solidFill>
                <a:latin typeface="Arial"/>
                <a:cs typeface="Arial"/>
              </a:rPr>
              <a:t>boundary.</a:t>
            </a:r>
            <a:endParaRPr sz="2000">
              <a:latin typeface="Arial"/>
              <a:cs typeface="Arial"/>
            </a:endParaRPr>
          </a:p>
          <a:p>
            <a:pPr marL="27305" marR="147320">
              <a:lnSpc>
                <a:spcPct val="100000"/>
              </a:lnSpc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just a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software application,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unit, 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person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it,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organization?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65430" indent="-252729">
              <a:lnSpc>
                <a:spcPct val="100000"/>
              </a:lnSpc>
              <a:buAutoNum type="arabicPeriod" startAt="2"/>
              <a:tabLst>
                <a:tab pos="266065" algn="l"/>
              </a:tabLst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primary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 actors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goals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fulfilled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69240" indent="-253365">
              <a:lnSpc>
                <a:spcPct val="100000"/>
              </a:lnSpc>
              <a:buAutoNum type="arabicPeriod" startAt="3"/>
              <a:tabLst>
                <a:tab pos="269875" algn="l"/>
              </a:tabLst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each,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2000" b="1" spc="-75" dirty="0">
                <a:solidFill>
                  <a:srgbClr val="FFFF00"/>
                </a:solidFill>
                <a:latin typeface="Arial"/>
                <a:cs typeface="Arial"/>
              </a:rPr>
              <a:t>their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user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goals.</a:t>
            </a:r>
            <a:endParaRPr sz="20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Raise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highest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user goal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satisfies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325" dirty="0">
                <a:solidFill>
                  <a:srgbClr val="FFFFFF"/>
                </a:solidFill>
                <a:latin typeface="Arial"/>
                <a:cs typeface="Arial"/>
              </a:rPr>
              <a:t>EBP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guideline.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4925" marR="20320">
              <a:lnSpc>
                <a:spcPct val="100000"/>
              </a:lnSpc>
              <a:spcBef>
                <a:spcPts val="1600"/>
              </a:spcBef>
              <a:buClr>
                <a:srgbClr val="FFFFFF"/>
              </a:buClr>
              <a:buAutoNum type="arabicPeriod" startAt="4"/>
              <a:tabLst>
                <a:tab pos="288290" algn="l"/>
              </a:tabLst>
            </a:pP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Define </a:t>
            </a: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use </a:t>
            </a:r>
            <a:r>
              <a:rPr sz="2000" b="1" spc="-235" dirty="0">
                <a:solidFill>
                  <a:srgbClr val="FFFF00"/>
                </a:solidFill>
                <a:latin typeface="Arial"/>
                <a:cs typeface="Arial"/>
              </a:rPr>
              <a:t>cases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satisfy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goals;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according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their 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goal.</a:t>
            </a:r>
            <a:endParaRPr sz="20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Usually,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goal-level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one-to-one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goals.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45</a:t>
            </a:fld>
            <a:endParaRPr spc="-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32" y="83312"/>
            <a:ext cx="568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1839" marR="5080" indent="-2009775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Finding </a:t>
            </a:r>
            <a:r>
              <a:rPr b="0" spc="-125" dirty="0">
                <a:latin typeface="Arial"/>
                <a:cs typeface="Arial"/>
              </a:rPr>
              <a:t>Primary </a:t>
            </a:r>
            <a:r>
              <a:rPr b="0" spc="-135" dirty="0">
                <a:latin typeface="Arial"/>
                <a:cs typeface="Arial"/>
              </a:rPr>
              <a:t>Actors, </a:t>
            </a:r>
            <a:r>
              <a:rPr b="0" spc="-210" dirty="0">
                <a:latin typeface="Arial"/>
                <a:cs typeface="Arial"/>
              </a:rPr>
              <a:t>Goals, </a:t>
            </a:r>
            <a:r>
              <a:rPr b="0" spc="-150" dirty="0">
                <a:latin typeface="Arial"/>
                <a:cs typeface="Arial"/>
              </a:rPr>
              <a:t>and  </a:t>
            </a:r>
            <a:r>
              <a:rPr b="0" spc="-270" dirty="0">
                <a:latin typeface="Arial"/>
                <a:cs typeface="Arial"/>
              </a:rPr>
              <a:t>Use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355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07008"/>
            <a:ext cx="8398764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500883"/>
            <a:ext cx="8398764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843" y="1266697"/>
            <a:ext cx="7724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one:</a:t>
            </a:r>
            <a:endParaRPr sz="2000">
              <a:latin typeface="Arial"/>
              <a:cs typeface="Arial"/>
            </a:endParaRPr>
          </a:p>
          <a:p>
            <a:pPr marL="27305" marR="5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entire </a:t>
            </a:r>
            <a:r>
              <a:rPr sz="2000" b="1" spc="-140" dirty="0">
                <a:solidFill>
                  <a:srgbClr val="FFFF00"/>
                </a:solidFill>
                <a:latin typeface="Arial"/>
                <a:cs typeface="Arial"/>
              </a:rPr>
              <a:t>store </a:t>
            </a: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2000" b="1" spc="-200" dirty="0">
                <a:solidFill>
                  <a:srgbClr val="FFFF00"/>
                </a:solidFill>
                <a:latin typeface="Arial"/>
                <a:cs typeface="Arial"/>
              </a:rPr>
              <a:t>business </a:t>
            </a:r>
            <a:r>
              <a:rPr sz="2000" b="1" spc="-225" dirty="0">
                <a:solidFill>
                  <a:srgbClr val="FFFF00"/>
                </a:solidFill>
                <a:latin typeface="Arial"/>
                <a:cs typeface="Arial"/>
              </a:rPr>
              <a:t>as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only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actor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acts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resource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0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two:</a:t>
            </a:r>
            <a:endParaRPr sz="2000">
              <a:latin typeface="Arial"/>
              <a:cs typeface="Arial"/>
            </a:endParaRPr>
          </a:p>
          <a:p>
            <a:pPr marL="12700" marR="21717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both 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cashier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treated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actors.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621023"/>
            <a:ext cx="9144000" cy="2839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0335" y="3657600"/>
            <a:ext cx="1660525" cy="2308225"/>
          </a:xfrm>
          <a:custGeom>
            <a:avLst/>
            <a:gdLst/>
            <a:ahLst/>
            <a:cxnLst/>
            <a:rect l="l" t="t" r="r" b="b"/>
            <a:pathLst>
              <a:path w="1660525" h="2308225">
                <a:moveTo>
                  <a:pt x="0" y="2308225"/>
                </a:moveTo>
                <a:lnTo>
                  <a:pt x="1660525" y="2308225"/>
                </a:lnTo>
                <a:lnTo>
                  <a:pt x="1660525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0335" y="3657600"/>
            <a:ext cx="1660525" cy="2308225"/>
          </a:xfrm>
          <a:custGeom>
            <a:avLst/>
            <a:gdLst/>
            <a:ahLst/>
            <a:cxnLst/>
            <a:rect l="l" t="t" r="r" b="b"/>
            <a:pathLst>
              <a:path w="1660525" h="2308225">
                <a:moveTo>
                  <a:pt x="0" y="2308225"/>
                </a:moveTo>
                <a:lnTo>
                  <a:pt x="1660525" y="2308225"/>
                </a:lnTo>
                <a:lnTo>
                  <a:pt x="1660525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6694" y="3694684"/>
            <a:ext cx="3028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40" dirty="0">
                <a:latin typeface="Arial"/>
                <a:cs typeface="Arial"/>
              </a:rPr>
              <a:t>POST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1485" y="4021963"/>
            <a:ext cx="1038225" cy="486409"/>
          </a:xfrm>
          <a:custGeom>
            <a:avLst/>
            <a:gdLst/>
            <a:ahLst/>
            <a:cxnLst/>
            <a:rect l="l" t="t" r="r" b="b"/>
            <a:pathLst>
              <a:path w="1038225" h="486410">
                <a:moveTo>
                  <a:pt x="519175" y="0"/>
                </a:moveTo>
                <a:lnTo>
                  <a:pt x="454045" y="1894"/>
                </a:lnTo>
                <a:lnTo>
                  <a:pt x="391330" y="7424"/>
                </a:lnTo>
                <a:lnTo>
                  <a:pt x="331517" y="16364"/>
                </a:lnTo>
                <a:lnTo>
                  <a:pt x="275094" y="28485"/>
                </a:lnTo>
                <a:lnTo>
                  <a:pt x="222545" y="43561"/>
                </a:lnTo>
                <a:lnTo>
                  <a:pt x="174357" y="61363"/>
                </a:lnTo>
                <a:lnTo>
                  <a:pt x="131016" y="81663"/>
                </a:lnTo>
                <a:lnTo>
                  <a:pt x="93010" y="104235"/>
                </a:lnTo>
                <a:lnTo>
                  <a:pt x="60823" y="128852"/>
                </a:lnTo>
                <a:lnTo>
                  <a:pt x="15854" y="183305"/>
                </a:lnTo>
                <a:lnTo>
                  <a:pt x="0" y="243205"/>
                </a:lnTo>
                <a:lnTo>
                  <a:pt x="4044" y="273694"/>
                </a:lnTo>
                <a:lnTo>
                  <a:pt x="34942" y="331056"/>
                </a:lnTo>
                <a:lnTo>
                  <a:pt x="93010" y="382076"/>
                </a:lnTo>
                <a:lnTo>
                  <a:pt x="131016" y="404639"/>
                </a:lnTo>
                <a:lnTo>
                  <a:pt x="174357" y="424932"/>
                </a:lnTo>
                <a:lnTo>
                  <a:pt x="222545" y="442728"/>
                </a:lnTo>
                <a:lnTo>
                  <a:pt x="275094" y="457800"/>
                </a:lnTo>
                <a:lnTo>
                  <a:pt x="331517" y="469919"/>
                </a:lnTo>
                <a:lnTo>
                  <a:pt x="391330" y="478858"/>
                </a:lnTo>
                <a:lnTo>
                  <a:pt x="454045" y="484388"/>
                </a:lnTo>
                <a:lnTo>
                  <a:pt x="519175" y="486282"/>
                </a:lnTo>
                <a:lnTo>
                  <a:pt x="584279" y="484388"/>
                </a:lnTo>
                <a:lnTo>
                  <a:pt x="646971" y="478858"/>
                </a:lnTo>
                <a:lnTo>
                  <a:pt x="706764" y="469919"/>
                </a:lnTo>
                <a:lnTo>
                  <a:pt x="763173" y="457800"/>
                </a:lnTo>
                <a:lnTo>
                  <a:pt x="815709" y="442728"/>
                </a:lnTo>
                <a:lnTo>
                  <a:pt x="863887" y="424932"/>
                </a:lnTo>
                <a:lnTo>
                  <a:pt x="907220" y="404639"/>
                </a:lnTo>
                <a:lnTo>
                  <a:pt x="945222" y="382076"/>
                </a:lnTo>
                <a:lnTo>
                  <a:pt x="977405" y="357473"/>
                </a:lnTo>
                <a:lnTo>
                  <a:pt x="1022371" y="303054"/>
                </a:lnTo>
                <a:lnTo>
                  <a:pt x="1038225" y="243205"/>
                </a:lnTo>
                <a:lnTo>
                  <a:pt x="1034180" y="212688"/>
                </a:lnTo>
                <a:lnTo>
                  <a:pt x="1003284" y="155284"/>
                </a:lnTo>
                <a:lnTo>
                  <a:pt x="945222" y="104235"/>
                </a:lnTo>
                <a:lnTo>
                  <a:pt x="907220" y="81663"/>
                </a:lnTo>
                <a:lnTo>
                  <a:pt x="863887" y="61363"/>
                </a:lnTo>
                <a:lnTo>
                  <a:pt x="815709" y="43561"/>
                </a:lnTo>
                <a:lnTo>
                  <a:pt x="763173" y="28485"/>
                </a:lnTo>
                <a:lnTo>
                  <a:pt x="706764" y="16364"/>
                </a:lnTo>
                <a:lnTo>
                  <a:pt x="646971" y="7424"/>
                </a:lnTo>
                <a:lnTo>
                  <a:pt x="584279" y="1894"/>
                </a:lnTo>
                <a:lnTo>
                  <a:pt x="519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1485" y="4021963"/>
            <a:ext cx="1038225" cy="486409"/>
          </a:xfrm>
          <a:custGeom>
            <a:avLst/>
            <a:gdLst/>
            <a:ahLst/>
            <a:cxnLst/>
            <a:rect l="l" t="t" r="r" b="b"/>
            <a:pathLst>
              <a:path w="1038225" h="486410">
                <a:moveTo>
                  <a:pt x="0" y="243205"/>
                </a:moveTo>
                <a:lnTo>
                  <a:pt x="15854" y="183305"/>
                </a:lnTo>
                <a:lnTo>
                  <a:pt x="60823" y="128852"/>
                </a:lnTo>
                <a:lnTo>
                  <a:pt x="93010" y="104235"/>
                </a:lnTo>
                <a:lnTo>
                  <a:pt x="131016" y="81663"/>
                </a:lnTo>
                <a:lnTo>
                  <a:pt x="174357" y="61363"/>
                </a:lnTo>
                <a:lnTo>
                  <a:pt x="222545" y="43561"/>
                </a:lnTo>
                <a:lnTo>
                  <a:pt x="275094" y="28485"/>
                </a:lnTo>
                <a:lnTo>
                  <a:pt x="331517" y="16364"/>
                </a:lnTo>
                <a:lnTo>
                  <a:pt x="391330" y="7424"/>
                </a:lnTo>
                <a:lnTo>
                  <a:pt x="454045" y="1894"/>
                </a:lnTo>
                <a:lnTo>
                  <a:pt x="519175" y="0"/>
                </a:lnTo>
                <a:lnTo>
                  <a:pt x="584279" y="1894"/>
                </a:lnTo>
                <a:lnTo>
                  <a:pt x="646971" y="7424"/>
                </a:lnTo>
                <a:lnTo>
                  <a:pt x="706764" y="16364"/>
                </a:lnTo>
                <a:lnTo>
                  <a:pt x="763173" y="28485"/>
                </a:lnTo>
                <a:lnTo>
                  <a:pt x="815709" y="43561"/>
                </a:lnTo>
                <a:lnTo>
                  <a:pt x="863887" y="61363"/>
                </a:lnTo>
                <a:lnTo>
                  <a:pt x="907220" y="81663"/>
                </a:lnTo>
                <a:lnTo>
                  <a:pt x="945222" y="104235"/>
                </a:lnTo>
                <a:lnTo>
                  <a:pt x="977405" y="128852"/>
                </a:lnTo>
                <a:lnTo>
                  <a:pt x="1022371" y="183305"/>
                </a:lnTo>
                <a:lnTo>
                  <a:pt x="1038225" y="243205"/>
                </a:lnTo>
                <a:lnTo>
                  <a:pt x="1034180" y="273694"/>
                </a:lnTo>
                <a:lnTo>
                  <a:pt x="1022371" y="303054"/>
                </a:lnTo>
                <a:lnTo>
                  <a:pt x="977405" y="357473"/>
                </a:lnTo>
                <a:lnTo>
                  <a:pt x="945222" y="382076"/>
                </a:lnTo>
                <a:lnTo>
                  <a:pt x="907220" y="404639"/>
                </a:lnTo>
                <a:lnTo>
                  <a:pt x="863887" y="424932"/>
                </a:lnTo>
                <a:lnTo>
                  <a:pt x="815709" y="442728"/>
                </a:lnTo>
                <a:lnTo>
                  <a:pt x="763173" y="457800"/>
                </a:lnTo>
                <a:lnTo>
                  <a:pt x="706764" y="469919"/>
                </a:lnTo>
                <a:lnTo>
                  <a:pt x="646971" y="478858"/>
                </a:lnTo>
                <a:lnTo>
                  <a:pt x="584279" y="484388"/>
                </a:lnTo>
                <a:lnTo>
                  <a:pt x="519175" y="486282"/>
                </a:lnTo>
                <a:lnTo>
                  <a:pt x="454045" y="484388"/>
                </a:lnTo>
                <a:lnTo>
                  <a:pt x="391330" y="478858"/>
                </a:lnTo>
                <a:lnTo>
                  <a:pt x="331517" y="469919"/>
                </a:lnTo>
                <a:lnTo>
                  <a:pt x="275094" y="457800"/>
                </a:lnTo>
                <a:lnTo>
                  <a:pt x="222545" y="442728"/>
                </a:lnTo>
                <a:lnTo>
                  <a:pt x="174357" y="424932"/>
                </a:lnTo>
                <a:lnTo>
                  <a:pt x="131016" y="404639"/>
                </a:lnTo>
                <a:lnTo>
                  <a:pt x="93010" y="382076"/>
                </a:lnTo>
                <a:lnTo>
                  <a:pt x="60823" y="357473"/>
                </a:lnTo>
                <a:lnTo>
                  <a:pt x="15854" y="303054"/>
                </a:lnTo>
                <a:lnTo>
                  <a:pt x="0" y="2432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2498" y="4118102"/>
            <a:ext cx="342265" cy="36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75" dirty="0">
                <a:latin typeface="Arial"/>
                <a:cs typeface="Arial"/>
              </a:rPr>
              <a:t>Buy 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2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1485" y="4629530"/>
            <a:ext cx="1038225" cy="485775"/>
          </a:xfrm>
          <a:custGeom>
            <a:avLst/>
            <a:gdLst/>
            <a:ahLst/>
            <a:cxnLst/>
            <a:rect l="l" t="t" r="r" b="b"/>
            <a:pathLst>
              <a:path w="1038225" h="485775">
                <a:moveTo>
                  <a:pt x="519175" y="0"/>
                </a:moveTo>
                <a:lnTo>
                  <a:pt x="454045" y="1891"/>
                </a:lnTo>
                <a:lnTo>
                  <a:pt x="391330" y="7415"/>
                </a:lnTo>
                <a:lnTo>
                  <a:pt x="331517" y="16344"/>
                </a:lnTo>
                <a:lnTo>
                  <a:pt x="275094" y="28449"/>
                </a:lnTo>
                <a:lnTo>
                  <a:pt x="222545" y="43504"/>
                </a:lnTo>
                <a:lnTo>
                  <a:pt x="174357" y="61281"/>
                </a:lnTo>
                <a:lnTo>
                  <a:pt x="131016" y="81553"/>
                </a:lnTo>
                <a:lnTo>
                  <a:pt x="93010" y="104091"/>
                </a:lnTo>
                <a:lnTo>
                  <a:pt x="60823" y="128669"/>
                </a:lnTo>
                <a:lnTo>
                  <a:pt x="15854" y="183033"/>
                </a:lnTo>
                <a:lnTo>
                  <a:pt x="0" y="242824"/>
                </a:lnTo>
                <a:lnTo>
                  <a:pt x="4044" y="273284"/>
                </a:lnTo>
                <a:lnTo>
                  <a:pt x="34942" y="330588"/>
                </a:lnTo>
                <a:lnTo>
                  <a:pt x="93010" y="381556"/>
                </a:lnTo>
                <a:lnTo>
                  <a:pt x="131016" y="404094"/>
                </a:lnTo>
                <a:lnTo>
                  <a:pt x="174357" y="424366"/>
                </a:lnTo>
                <a:lnTo>
                  <a:pt x="222545" y="442143"/>
                </a:lnTo>
                <a:lnTo>
                  <a:pt x="275094" y="457198"/>
                </a:lnTo>
                <a:lnTo>
                  <a:pt x="331517" y="469303"/>
                </a:lnTo>
                <a:lnTo>
                  <a:pt x="391330" y="478232"/>
                </a:lnTo>
                <a:lnTo>
                  <a:pt x="454045" y="483756"/>
                </a:lnTo>
                <a:lnTo>
                  <a:pt x="519175" y="485648"/>
                </a:lnTo>
                <a:lnTo>
                  <a:pt x="584279" y="483756"/>
                </a:lnTo>
                <a:lnTo>
                  <a:pt x="646971" y="478232"/>
                </a:lnTo>
                <a:lnTo>
                  <a:pt x="706764" y="469303"/>
                </a:lnTo>
                <a:lnTo>
                  <a:pt x="763173" y="457198"/>
                </a:lnTo>
                <a:lnTo>
                  <a:pt x="815709" y="442143"/>
                </a:lnTo>
                <a:lnTo>
                  <a:pt x="863887" y="424366"/>
                </a:lnTo>
                <a:lnTo>
                  <a:pt x="907220" y="404094"/>
                </a:lnTo>
                <a:lnTo>
                  <a:pt x="945222" y="381556"/>
                </a:lnTo>
                <a:lnTo>
                  <a:pt x="977405" y="356978"/>
                </a:lnTo>
                <a:lnTo>
                  <a:pt x="1022371" y="302614"/>
                </a:lnTo>
                <a:lnTo>
                  <a:pt x="1038225" y="242824"/>
                </a:lnTo>
                <a:lnTo>
                  <a:pt x="1034180" y="212363"/>
                </a:lnTo>
                <a:lnTo>
                  <a:pt x="1003284" y="155059"/>
                </a:lnTo>
                <a:lnTo>
                  <a:pt x="945222" y="104091"/>
                </a:lnTo>
                <a:lnTo>
                  <a:pt x="907220" y="81553"/>
                </a:lnTo>
                <a:lnTo>
                  <a:pt x="863887" y="61281"/>
                </a:lnTo>
                <a:lnTo>
                  <a:pt x="815709" y="43504"/>
                </a:lnTo>
                <a:lnTo>
                  <a:pt x="763173" y="28449"/>
                </a:lnTo>
                <a:lnTo>
                  <a:pt x="706764" y="16344"/>
                </a:lnTo>
                <a:lnTo>
                  <a:pt x="646971" y="7415"/>
                </a:lnTo>
                <a:lnTo>
                  <a:pt x="584279" y="1891"/>
                </a:lnTo>
                <a:lnTo>
                  <a:pt x="519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1485" y="4629530"/>
            <a:ext cx="1038225" cy="485775"/>
          </a:xfrm>
          <a:custGeom>
            <a:avLst/>
            <a:gdLst/>
            <a:ahLst/>
            <a:cxnLst/>
            <a:rect l="l" t="t" r="r" b="b"/>
            <a:pathLst>
              <a:path w="1038225" h="485775">
                <a:moveTo>
                  <a:pt x="0" y="242824"/>
                </a:moveTo>
                <a:lnTo>
                  <a:pt x="15854" y="183033"/>
                </a:lnTo>
                <a:lnTo>
                  <a:pt x="60823" y="128669"/>
                </a:lnTo>
                <a:lnTo>
                  <a:pt x="93010" y="104091"/>
                </a:lnTo>
                <a:lnTo>
                  <a:pt x="131016" y="81553"/>
                </a:lnTo>
                <a:lnTo>
                  <a:pt x="174357" y="61281"/>
                </a:lnTo>
                <a:lnTo>
                  <a:pt x="222545" y="43504"/>
                </a:lnTo>
                <a:lnTo>
                  <a:pt x="275094" y="28449"/>
                </a:lnTo>
                <a:lnTo>
                  <a:pt x="331517" y="16344"/>
                </a:lnTo>
                <a:lnTo>
                  <a:pt x="391330" y="7415"/>
                </a:lnTo>
                <a:lnTo>
                  <a:pt x="454045" y="1891"/>
                </a:lnTo>
                <a:lnTo>
                  <a:pt x="519175" y="0"/>
                </a:lnTo>
                <a:lnTo>
                  <a:pt x="584279" y="1891"/>
                </a:lnTo>
                <a:lnTo>
                  <a:pt x="646971" y="7415"/>
                </a:lnTo>
                <a:lnTo>
                  <a:pt x="706764" y="16344"/>
                </a:lnTo>
                <a:lnTo>
                  <a:pt x="763173" y="28449"/>
                </a:lnTo>
                <a:lnTo>
                  <a:pt x="815709" y="43504"/>
                </a:lnTo>
                <a:lnTo>
                  <a:pt x="863887" y="61281"/>
                </a:lnTo>
                <a:lnTo>
                  <a:pt x="907220" y="81553"/>
                </a:lnTo>
                <a:lnTo>
                  <a:pt x="945222" y="104091"/>
                </a:lnTo>
                <a:lnTo>
                  <a:pt x="977405" y="128669"/>
                </a:lnTo>
                <a:lnTo>
                  <a:pt x="1022371" y="183033"/>
                </a:lnTo>
                <a:lnTo>
                  <a:pt x="1038225" y="242824"/>
                </a:lnTo>
                <a:lnTo>
                  <a:pt x="1034180" y="273284"/>
                </a:lnTo>
                <a:lnTo>
                  <a:pt x="1022371" y="302614"/>
                </a:lnTo>
                <a:lnTo>
                  <a:pt x="977405" y="356978"/>
                </a:lnTo>
                <a:lnTo>
                  <a:pt x="945222" y="381556"/>
                </a:lnTo>
                <a:lnTo>
                  <a:pt x="907220" y="404094"/>
                </a:lnTo>
                <a:lnTo>
                  <a:pt x="863887" y="424366"/>
                </a:lnTo>
                <a:lnTo>
                  <a:pt x="815709" y="442143"/>
                </a:lnTo>
                <a:lnTo>
                  <a:pt x="763173" y="457198"/>
                </a:lnTo>
                <a:lnTo>
                  <a:pt x="706764" y="469303"/>
                </a:lnTo>
                <a:lnTo>
                  <a:pt x="646971" y="478232"/>
                </a:lnTo>
                <a:lnTo>
                  <a:pt x="584279" y="483756"/>
                </a:lnTo>
                <a:lnTo>
                  <a:pt x="519175" y="485648"/>
                </a:lnTo>
                <a:lnTo>
                  <a:pt x="454045" y="483756"/>
                </a:lnTo>
                <a:lnTo>
                  <a:pt x="391330" y="478232"/>
                </a:lnTo>
                <a:lnTo>
                  <a:pt x="331517" y="469303"/>
                </a:lnTo>
                <a:lnTo>
                  <a:pt x="275094" y="457198"/>
                </a:lnTo>
                <a:lnTo>
                  <a:pt x="222545" y="442143"/>
                </a:lnTo>
                <a:lnTo>
                  <a:pt x="174357" y="424366"/>
                </a:lnTo>
                <a:lnTo>
                  <a:pt x="131016" y="404094"/>
                </a:lnTo>
                <a:lnTo>
                  <a:pt x="93010" y="381556"/>
                </a:lnTo>
                <a:lnTo>
                  <a:pt x="60823" y="356978"/>
                </a:lnTo>
                <a:lnTo>
                  <a:pt x="15854" y="302614"/>
                </a:lnTo>
                <a:lnTo>
                  <a:pt x="0" y="242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498" y="4726432"/>
            <a:ext cx="3619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95" dirty="0">
                <a:latin typeface="Arial"/>
                <a:cs typeface="Arial"/>
              </a:rPr>
              <a:t>Log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5450" y="5277611"/>
            <a:ext cx="1064260" cy="567055"/>
          </a:xfrm>
          <a:custGeom>
            <a:avLst/>
            <a:gdLst/>
            <a:ahLst/>
            <a:cxnLst/>
            <a:rect l="l" t="t" r="r" b="b"/>
            <a:pathLst>
              <a:path w="1064260" h="567054">
                <a:moveTo>
                  <a:pt x="532130" y="0"/>
                </a:moveTo>
                <a:lnTo>
                  <a:pt x="470074" y="1908"/>
                </a:lnTo>
                <a:lnTo>
                  <a:pt x="410120" y="7491"/>
                </a:lnTo>
                <a:lnTo>
                  <a:pt x="352668" y="16535"/>
                </a:lnTo>
                <a:lnTo>
                  <a:pt x="298116" y="28827"/>
                </a:lnTo>
                <a:lnTo>
                  <a:pt x="246865" y="44153"/>
                </a:lnTo>
                <a:lnTo>
                  <a:pt x="199313" y="62301"/>
                </a:lnTo>
                <a:lnTo>
                  <a:pt x="155860" y="83058"/>
                </a:lnTo>
                <a:lnTo>
                  <a:pt x="116905" y="106209"/>
                </a:lnTo>
                <a:lnTo>
                  <a:pt x="82848" y="131541"/>
                </a:lnTo>
                <a:lnTo>
                  <a:pt x="54087" y="158842"/>
                </a:lnTo>
                <a:lnTo>
                  <a:pt x="14054" y="218496"/>
                </a:lnTo>
                <a:lnTo>
                  <a:pt x="0" y="283463"/>
                </a:lnTo>
                <a:lnTo>
                  <a:pt x="3580" y="316529"/>
                </a:lnTo>
                <a:lnTo>
                  <a:pt x="31023" y="379084"/>
                </a:lnTo>
                <a:lnTo>
                  <a:pt x="82848" y="435453"/>
                </a:lnTo>
                <a:lnTo>
                  <a:pt x="116905" y="460787"/>
                </a:lnTo>
                <a:lnTo>
                  <a:pt x="155860" y="483936"/>
                </a:lnTo>
                <a:lnTo>
                  <a:pt x="199313" y="504689"/>
                </a:lnTo>
                <a:lnTo>
                  <a:pt x="246865" y="522832"/>
                </a:lnTo>
                <a:lnTo>
                  <a:pt x="298116" y="538153"/>
                </a:lnTo>
                <a:lnTo>
                  <a:pt x="352668" y="550440"/>
                </a:lnTo>
                <a:lnTo>
                  <a:pt x="410120" y="559479"/>
                </a:lnTo>
                <a:lnTo>
                  <a:pt x="470074" y="565059"/>
                </a:lnTo>
                <a:lnTo>
                  <a:pt x="532130" y="566966"/>
                </a:lnTo>
                <a:lnTo>
                  <a:pt x="594185" y="565059"/>
                </a:lnTo>
                <a:lnTo>
                  <a:pt x="654139" y="559479"/>
                </a:lnTo>
                <a:lnTo>
                  <a:pt x="711591" y="550440"/>
                </a:lnTo>
                <a:lnTo>
                  <a:pt x="766143" y="538153"/>
                </a:lnTo>
                <a:lnTo>
                  <a:pt x="817394" y="522832"/>
                </a:lnTo>
                <a:lnTo>
                  <a:pt x="864946" y="504689"/>
                </a:lnTo>
                <a:lnTo>
                  <a:pt x="908399" y="483936"/>
                </a:lnTo>
                <a:lnTo>
                  <a:pt x="947354" y="460787"/>
                </a:lnTo>
                <a:lnTo>
                  <a:pt x="981411" y="435453"/>
                </a:lnTo>
                <a:lnTo>
                  <a:pt x="1010172" y="408148"/>
                </a:lnTo>
                <a:lnTo>
                  <a:pt x="1050205" y="348473"/>
                </a:lnTo>
                <a:lnTo>
                  <a:pt x="1064260" y="283463"/>
                </a:lnTo>
                <a:lnTo>
                  <a:pt x="1060679" y="250422"/>
                </a:lnTo>
                <a:lnTo>
                  <a:pt x="1033236" y="187898"/>
                </a:lnTo>
                <a:lnTo>
                  <a:pt x="981411" y="131541"/>
                </a:lnTo>
                <a:lnTo>
                  <a:pt x="947354" y="106209"/>
                </a:lnTo>
                <a:lnTo>
                  <a:pt x="908399" y="83058"/>
                </a:lnTo>
                <a:lnTo>
                  <a:pt x="864946" y="62301"/>
                </a:lnTo>
                <a:lnTo>
                  <a:pt x="817394" y="44153"/>
                </a:lnTo>
                <a:lnTo>
                  <a:pt x="766143" y="28827"/>
                </a:lnTo>
                <a:lnTo>
                  <a:pt x="711591" y="16535"/>
                </a:lnTo>
                <a:lnTo>
                  <a:pt x="654139" y="7491"/>
                </a:lnTo>
                <a:lnTo>
                  <a:pt x="594185" y="1908"/>
                </a:lnTo>
                <a:lnTo>
                  <a:pt x="532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5450" y="5277611"/>
            <a:ext cx="1064260" cy="567055"/>
          </a:xfrm>
          <a:custGeom>
            <a:avLst/>
            <a:gdLst/>
            <a:ahLst/>
            <a:cxnLst/>
            <a:rect l="l" t="t" r="r" b="b"/>
            <a:pathLst>
              <a:path w="1064260" h="567054">
                <a:moveTo>
                  <a:pt x="0" y="283463"/>
                </a:moveTo>
                <a:lnTo>
                  <a:pt x="14054" y="218496"/>
                </a:lnTo>
                <a:lnTo>
                  <a:pt x="54087" y="158842"/>
                </a:lnTo>
                <a:lnTo>
                  <a:pt x="82848" y="131541"/>
                </a:lnTo>
                <a:lnTo>
                  <a:pt x="116905" y="106209"/>
                </a:lnTo>
                <a:lnTo>
                  <a:pt x="155860" y="83058"/>
                </a:lnTo>
                <a:lnTo>
                  <a:pt x="199313" y="62301"/>
                </a:lnTo>
                <a:lnTo>
                  <a:pt x="246865" y="44153"/>
                </a:lnTo>
                <a:lnTo>
                  <a:pt x="298116" y="28827"/>
                </a:lnTo>
                <a:lnTo>
                  <a:pt x="352668" y="16535"/>
                </a:lnTo>
                <a:lnTo>
                  <a:pt x="410120" y="7491"/>
                </a:lnTo>
                <a:lnTo>
                  <a:pt x="470074" y="1908"/>
                </a:lnTo>
                <a:lnTo>
                  <a:pt x="532130" y="0"/>
                </a:lnTo>
                <a:lnTo>
                  <a:pt x="594185" y="1908"/>
                </a:lnTo>
                <a:lnTo>
                  <a:pt x="654139" y="7491"/>
                </a:lnTo>
                <a:lnTo>
                  <a:pt x="711591" y="16535"/>
                </a:lnTo>
                <a:lnTo>
                  <a:pt x="766143" y="28827"/>
                </a:lnTo>
                <a:lnTo>
                  <a:pt x="817394" y="44153"/>
                </a:lnTo>
                <a:lnTo>
                  <a:pt x="864946" y="62301"/>
                </a:lnTo>
                <a:lnTo>
                  <a:pt x="908399" y="83058"/>
                </a:lnTo>
                <a:lnTo>
                  <a:pt x="947354" y="106209"/>
                </a:lnTo>
                <a:lnTo>
                  <a:pt x="981411" y="131541"/>
                </a:lnTo>
                <a:lnTo>
                  <a:pt x="1010172" y="158842"/>
                </a:lnTo>
                <a:lnTo>
                  <a:pt x="1050205" y="218496"/>
                </a:lnTo>
                <a:lnTo>
                  <a:pt x="1064260" y="283463"/>
                </a:lnTo>
                <a:lnTo>
                  <a:pt x="1060679" y="316529"/>
                </a:lnTo>
                <a:lnTo>
                  <a:pt x="1050205" y="348473"/>
                </a:lnTo>
                <a:lnTo>
                  <a:pt x="1010172" y="408148"/>
                </a:lnTo>
                <a:lnTo>
                  <a:pt x="981411" y="435453"/>
                </a:lnTo>
                <a:lnTo>
                  <a:pt x="947354" y="460787"/>
                </a:lnTo>
                <a:lnTo>
                  <a:pt x="908399" y="483936"/>
                </a:lnTo>
                <a:lnTo>
                  <a:pt x="864946" y="504689"/>
                </a:lnTo>
                <a:lnTo>
                  <a:pt x="817394" y="522832"/>
                </a:lnTo>
                <a:lnTo>
                  <a:pt x="766143" y="538153"/>
                </a:lnTo>
                <a:lnTo>
                  <a:pt x="711591" y="550440"/>
                </a:lnTo>
                <a:lnTo>
                  <a:pt x="654139" y="559479"/>
                </a:lnTo>
                <a:lnTo>
                  <a:pt x="594185" y="565059"/>
                </a:lnTo>
                <a:lnTo>
                  <a:pt x="532130" y="566966"/>
                </a:lnTo>
                <a:lnTo>
                  <a:pt x="470074" y="565059"/>
                </a:lnTo>
                <a:lnTo>
                  <a:pt x="410120" y="559479"/>
                </a:lnTo>
                <a:lnTo>
                  <a:pt x="352668" y="550440"/>
                </a:lnTo>
                <a:lnTo>
                  <a:pt x="298116" y="538153"/>
                </a:lnTo>
                <a:lnTo>
                  <a:pt x="246865" y="522832"/>
                </a:lnTo>
                <a:lnTo>
                  <a:pt x="199313" y="504689"/>
                </a:lnTo>
                <a:lnTo>
                  <a:pt x="155860" y="483936"/>
                </a:lnTo>
                <a:lnTo>
                  <a:pt x="116905" y="460787"/>
                </a:lnTo>
                <a:lnTo>
                  <a:pt x="82848" y="435453"/>
                </a:lnTo>
                <a:lnTo>
                  <a:pt x="54087" y="408148"/>
                </a:lnTo>
                <a:lnTo>
                  <a:pt x="14054" y="348473"/>
                </a:lnTo>
                <a:lnTo>
                  <a:pt x="0" y="2834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0145" y="5388102"/>
            <a:ext cx="4546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45" dirty="0">
                <a:latin typeface="Arial"/>
                <a:cs typeface="Arial"/>
              </a:rPr>
              <a:t>Refund  </a:t>
            </a:r>
            <a:r>
              <a:rPr sz="800" spc="-75" dirty="0">
                <a:latin typeface="Arial"/>
                <a:cs typeface="Arial"/>
              </a:rPr>
              <a:t>Pu</a:t>
            </a:r>
            <a:r>
              <a:rPr sz="800" spc="5" dirty="0">
                <a:latin typeface="Arial"/>
                <a:cs typeface="Arial"/>
              </a:rPr>
              <a:t>r</a:t>
            </a:r>
            <a:r>
              <a:rPr sz="800" spc="-50" dirty="0">
                <a:latin typeface="Arial"/>
                <a:cs typeface="Arial"/>
              </a:rPr>
              <a:t>chased  </a:t>
            </a:r>
            <a:r>
              <a:rPr sz="900" spc="-35" dirty="0">
                <a:latin typeface="Arial"/>
                <a:cs typeface="Arial"/>
              </a:rPr>
              <a:t>Items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740" y="4379976"/>
            <a:ext cx="97396" cy="101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612" y="4468495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1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4464" y="4777866"/>
            <a:ext cx="135890" cy="76200"/>
          </a:xfrm>
          <a:custGeom>
            <a:avLst/>
            <a:gdLst/>
            <a:ahLst/>
            <a:cxnLst/>
            <a:rect l="l" t="t" r="r" b="b"/>
            <a:pathLst>
              <a:path w="135890" h="76200">
                <a:moveTo>
                  <a:pt x="135509" y="0"/>
                </a:moveTo>
                <a:lnTo>
                  <a:pt x="0" y="75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743" y="4778755"/>
            <a:ext cx="133350" cy="74295"/>
          </a:xfrm>
          <a:custGeom>
            <a:avLst/>
            <a:gdLst/>
            <a:ahLst/>
            <a:cxnLst/>
            <a:rect l="l" t="t" r="r" b="b"/>
            <a:pathLst>
              <a:path w="133350" h="74295">
                <a:moveTo>
                  <a:pt x="0" y="0"/>
                </a:moveTo>
                <a:lnTo>
                  <a:pt x="133248" y="741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335" y="4537964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2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8475" y="4258817"/>
            <a:ext cx="97409" cy="100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4321" y="4347083"/>
            <a:ext cx="0" cy="302895"/>
          </a:xfrm>
          <a:custGeom>
            <a:avLst/>
            <a:gdLst/>
            <a:ahLst/>
            <a:cxnLst/>
            <a:rect l="l" t="t" r="r" b="b"/>
            <a:pathLst>
              <a:path h="302895">
                <a:moveTo>
                  <a:pt x="0" y="0"/>
                </a:moveTo>
                <a:lnTo>
                  <a:pt x="0" y="3027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3225" y="4656201"/>
            <a:ext cx="135890" cy="76200"/>
          </a:xfrm>
          <a:custGeom>
            <a:avLst/>
            <a:gdLst/>
            <a:ahLst/>
            <a:cxnLst/>
            <a:rect l="l" t="t" r="r" b="b"/>
            <a:pathLst>
              <a:path w="135889" h="76200">
                <a:moveTo>
                  <a:pt x="135509" y="0"/>
                </a:moveTo>
                <a:lnTo>
                  <a:pt x="0" y="756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5591" y="4656963"/>
            <a:ext cx="133350" cy="74295"/>
          </a:xfrm>
          <a:custGeom>
            <a:avLst/>
            <a:gdLst/>
            <a:ahLst/>
            <a:cxnLst/>
            <a:rect l="l" t="t" r="r" b="b"/>
            <a:pathLst>
              <a:path w="133350" h="74295">
                <a:moveTo>
                  <a:pt x="0" y="0"/>
                </a:moveTo>
                <a:lnTo>
                  <a:pt x="133096" y="740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7134" y="4416552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615" y="4265167"/>
            <a:ext cx="1245870" cy="243204"/>
          </a:xfrm>
          <a:custGeom>
            <a:avLst/>
            <a:gdLst/>
            <a:ahLst/>
            <a:cxnLst/>
            <a:rect l="l" t="t" r="r" b="b"/>
            <a:pathLst>
              <a:path w="1245870" h="243204">
                <a:moveTo>
                  <a:pt x="0" y="243077"/>
                </a:moveTo>
                <a:lnTo>
                  <a:pt x="1245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615" y="4629530"/>
            <a:ext cx="1245870" cy="243204"/>
          </a:xfrm>
          <a:custGeom>
            <a:avLst/>
            <a:gdLst/>
            <a:ahLst/>
            <a:cxnLst/>
            <a:rect l="l" t="t" r="r" b="b"/>
            <a:pathLst>
              <a:path w="1245870" h="243204">
                <a:moveTo>
                  <a:pt x="0" y="0"/>
                </a:moveTo>
                <a:lnTo>
                  <a:pt x="1245870" y="2430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615" y="4750815"/>
            <a:ext cx="1245870" cy="729615"/>
          </a:xfrm>
          <a:custGeom>
            <a:avLst/>
            <a:gdLst/>
            <a:ahLst/>
            <a:cxnLst/>
            <a:rect l="l" t="t" r="r" b="b"/>
            <a:pathLst>
              <a:path w="1245870" h="729614">
                <a:moveTo>
                  <a:pt x="0" y="0"/>
                </a:moveTo>
                <a:lnTo>
                  <a:pt x="1245870" y="7293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9710" y="4265167"/>
            <a:ext cx="1453515" cy="121285"/>
          </a:xfrm>
          <a:custGeom>
            <a:avLst/>
            <a:gdLst/>
            <a:ahLst/>
            <a:cxnLst/>
            <a:rect l="l" t="t" r="r" b="b"/>
            <a:pathLst>
              <a:path w="1453514" h="121285">
                <a:moveTo>
                  <a:pt x="0" y="0"/>
                </a:moveTo>
                <a:lnTo>
                  <a:pt x="1453514" y="1211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9710" y="4508246"/>
            <a:ext cx="1453515" cy="972185"/>
          </a:xfrm>
          <a:custGeom>
            <a:avLst/>
            <a:gdLst/>
            <a:ahLst/>
            <a:cxnLst/>
            <a:rect l="l" t="t" r="r" b="b"/>
            <a:pathLst>
              <a:path w="1453514" h="972185">
                <a:moveTo>
                  <a:pt x="0" y="971930"/>
                </a:moveTo>
                <a:lnTo>
                  <a:pt x="14535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39" y="4979161"/>
            <a:ext cx="4152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0" dirty="0">
                <a:latin typeface="Arial"/>
                <a:cs typeface="Arial"/>
              </a:rPr>
              <a:t>C</a:t>
            </a:r>
            <a:r>
              <a:rPr sz="1000" b="1" spc="-125" dirty="0">
                <a:latin typeface="Arial"/>
                <a:cs typeface="Arial"/>
              </a:rPr>
              <a:t>a</a:t>
            </a:r>
            <a:r>
              <a:rPr sz="1000" b="1" spc="-114" dirty="0">
                <a:latin typeface="Arial"/>
                <a:cs typeface="Arial"/>
              </a:rPr>
              <a:t>sh</a:t>
            </a:r>
            <a:r>
              <a:rPr sz="1000" b="1" spc="-40" dirty="0">
                <a:latin typeface="Arial"/>
                <a:cs typeface="Arial"/>
              </a:rPr>
              <a:t>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7555" y="4858003"/>
            <a:ext cx="5372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0" dirty="0">
                <a:latin typeface="Arial"/>
                <a:cs typeface="Arial"/>
              </a:rPr>
              <a:t>Cust</a:t>
            </a:r>
            <a:r>
              <a:rPr sz="1000" b="1" spc="-105" dirty="0">
                <a:latin typeface="Arial"/>
                <a:cs typeface="Arial"/>
              </a:rPr>
              <a:t>o</a:t>
            </a:r>
            <a:r>
              <a:rPr sz="1000" b="1" spc="-60" dirty="0">
                <a:latin typeface="Arial"/>
                <a:cs typeface="Arial"/>
              </a:rPr>
              <a:t>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49825" y="4038536"/>
            <a:ext cx="1901189" cy="1767205"/>
          </a:xfrm>
          <a:custGeom>
            <a:avLst/>
            <a:gdLst/>
            <a:ahLst/>
            <a:cxnLst/>
            <a:rect l="l" t="t" r="r" b="b"/>
            <a:pathLst>
              <a:path w="1901190" h="1767204">
                <a:moveTo>
                  <a:pt x="0" y="1766951"/>
                </a:moveTo>
                <a:lnTo>
                  <a:pt x="1900808" y="1766951"/>
                </a:lnTo>
                <a:lnTo>
                  <a:pt x="1900808" y="0"/>
                </a:lnTo>
                <a:lnTo>
                  <a:pt x="0" y="0"/>
                </a:lnTo>
                <a:lnTo>
                  <a:pt x="0" y="176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9825" y="4038536"/>
            <a:ext cx="1901189" cy="1767205"/>
          </a:xfrm>
          <a:custGeom>
            <a:avLst/>
            <a:gdLst/>
            <a:ahLst/>
            <a:cxnLst/>
            <a:rect l="l" t="t" r="r" b="b"/>
            <a:pathLst>
              <a:path w="1901190" h="1767204">
                <a:moveTo>
                  <a:pt x="0" y="1766951"/>
                </a:moveTo>
                <a:lnTo>
                  <a:pt x="1900808" y="1766951"/>
                </a:lnTo>
                <a:lnTo>
                  <a:pt x="1900808" y="0"/>
                </a:lnTo>
                <a:lnTo>
                  <a:pt x="0" y="0"/>
                </a:lnTo>
                <a:lnTo>
                  <a:pt x="0" y="17669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36438" y="4064253"/>
            <a:ext cx="3346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80" dirty="0">
                <a:latin typeface="Arial"/>
                <a:cs typeface="Arial"/>
              </a:rPr>
              <a:t>Store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06059" y="4317491"/>
            <a:ext cx="1188720" cy="372745"/>
          </a:xfrm>
          <a:custGeom>
            <a:avLst/>
            <a:gdLst/>
            <a:ahLst/>
            <a:cxnLst/>
            <a:rect l="l" t="t" r="r" b="b"/>
            <a:pathLst>
              <a:path w="1188720" h="372745">
                <a:moveTo>
                  <a:pt x="594232" y="0"/>
                </a:moveTo>
                <a:lnTo>
                  <a:pt x="524912" y="1251"/>
                </a:lnTo>
                <a:lnTo>
                  <a:pt x="457946" y="4914"/>
                </a:lnTo>
                <a:lnTo>
                  <a:pt x="393779" y="10849"/>
                </a:lnTo>
                <a:lnTo>
                  <a:pt x="332856" y="18915"/>
                </a:lnTo>
                <a:lnTo>
                  <a:pt x="275623" y="28975"/>
                </a:lnTo>
                <a:lnTo>
                  <a:pt x="222524" y="40888"/>
                </a:lnTo>
                <a:lnTo>
                  <a:pt x="174005" y="54514"/>
                </a:lnTo>
                <a:lnTo>
                  <a:pt x="130511" y="69715"/>
                </a:lnTo>
                <a:lnTo>
                  <a:pt x="92488" y="86352"/>
                </a:lnTo>
                <a:lnTo>
                  <a:pt x="34631" y="123372"/>
                </a:lnTo>
                <a:lnTo>
                  <a:pt x="3996" y="164461"/>
                </a:lnTo>
                <a:lnTo>
                  <a:pt x="0" y="186181"/>
                </a:lnTo>
                <a:lnTo>
                  <a:pt x="3996" y="207877"/>
                </a:lnTo>
                <a:lnTo>
                  <a:pt x="34631" y="248925"/>
                </a:lnTo>
                <a:lnTo>
                  <a:pt x="92488" y="285918"/>
                </a:lnTo>
                <a:lnTo>
                  <a:pt x="130511" y="302544"/>
                </a:lnTo>
                <a:lnTo>
                  <a:pt x="174005" y="317738"/>
                </a:lnTo>
                <a:lnTo>
                  <a:pt x="222524" y="331358"/>
                </a:lnTo>
                <a:lnTo>
                  <a:pt x="275623" y="343267"/>
                </a:lnTo>
                <a:lnTo>
                  <a:pt x="332856" y="353323"/>
                </a:lnTo>
                <a:lnTo>
                  <a:pt x="393779" y="361388"/>
                </a:lnTo>
                <a:lnTo>
                  <a:pt x="457946" y="367322"/>
                </a:lnTo>
                <a:lnTo>
                  <a:pt x="524912" y="370985"/>
                </a:lnTo>
                <a:lnTo>
                  <a:pt x="594232" y="372236"/>
                </a:lnTo>
                <a:lnTo>
                  <a:pt x="663529" y="370985"/>
                </a:lnTo>
                <a:lnTo>
                  <a:pt x="730479" y="367322"/>
                </a:lnTo>
                <a:lnTo>
                  <a:pt x="794636" y="361388"/>
                </a:lnTo>
                <a:lnTo>
                  <a:pt x="855553" y="353323"/>
                </a:lnTo>
                <a:lnTo>
                  <a:pt x="912786" y="343267"/>
                </a:lnTo>
                <a:lnTo>
                  <a:pt x="965887" y="331358"/>
                </a:lnTo>
                <a:lnTo>
                  <a:pt x="1014412" y="317738"/>
                </a:lnTo>
                <a:lnTo>
                  <a:pt x="1057914" y="302544"/>
                </a:lnTo>
                <a:lnTo>
                  <a:pt x="1095946" y="285918"/>
                </a:lnTo>
                <a:lnTo>
                  <a:pt x="1153821" y="248925"/>
                </a:lnTo>
                <a:lnTo>
                  <a:pt x="1184467" y="207877"/>
                </a:lnTo>
                <a:lnTo>
                  <a:pt x="1188465" y="186181"/>
                </a:lnTo>
                <a:lnTo>
                  <a:pt x="1184467" y="164461"/>
                </a:lnTo>
                <a:lnTo>
                  <a:pt x="1153821" y="123372"/>
                </a:lnTo>
                <a:lnTo>
                  <a:pt x="1095946" y="86352"/>
                </a:lnTo>
                <a:lnTo>
                  <a:pt x="1057914" y="69715"/>
                </a:lnTo>
                <a:lnTo>
                  <a:pt x="1014412" y="54514"/>
                </a:lnTo>
                <a:lnTo>
                  <a:pt x="965887" y="40888"/>
                </a:lnTo>
                <a:lnTo>
                  <a:pt x="912786" y="28975"/>
                </a:lnTo>
                <a:lnTo>
                  <a:pt x="855553" y="18915"/>
                </a:lnTo>
                <a:lnTo>
                  <a:pt x="794636" y="10849"/>
                </a:lnTo>
                <a:lnTo>
                  <a:pt x="730479" y="4914"/>
                </a:lnTo>
                <a:lnTo>
                  <a:pt x="663529" y="1251"/>
                </a:lnTo>
                <a:lnTo>
                  <a:pt x="594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6059" y="4317491"/>
            <a:ext cx="1188720" cy="372745"/>
          </a:xfrm>
          <a:custGeom>
            <a:avLst/>
            <a:gdLst/>
            <a:ahLst/>
            <a:cxnLst/>
            <a:rect l="l" t="t" r="r" b="b"/>
            <a:pathLst>
              <a:path w="1188720" h="372745">
                <a:moveTo>
                  <a:pt x="0" y="186181"/>
                </a:moveTo>
                <a:lnTo>
                  <a:pt x="15688" y="143478"/>
                </a:lnTo>
                <a:lnTo>
                  <a:pt x="60379" y="104284"/>
                </a:lnTo>
                <a:lnTo>
                  <a:pt x="130511" y="69715"/>
                </a:lnTo>
                <a:lnTo>
                  <a:pt x="174005" y="54514"/>
                </a:lnTo>
                <a:lnTo>
                  <a:pt x="222524" y="40888"/>
                </a:lnTo>
                <a:lnTo>
                  <a:pt x="275623" y="28975"/>
                </a:lnTo>
                <a:lnTo>
                  <a:pt x="332856" y="18915"/>
                </a:lnTo>
                <a:lnTo>
                  <a:pt x="393779" y="10849"/>
                </a:lnTo>
                <a:lnTo>
                  <a:pt x="457946" y="4914"/>
                </a:lnTo>
                <a:lnTo>
                  <a:pt x="524912" y="1251"/>
                </a:lnTo>
                <a:lnTo>
                  <a:pt x="594232" y="0"/>
                </a:lnTo>
                <a:lnTo>
                  <a:pt x="663529" y="1251"/>
                </a:lnTo>
                <a:lnTo>
                  <a:pt x="730479" y="4914"/>
                </a:lnTo>
                <a:lnTo>
                  <a:pt x="794636" y="10849"/>
                </a:lnTo>
                <a:lnTo>
                  <a:pt x="855553" y="18915"/>
                </a:lnTo>
                <a:lnTo>
                  <a:pt x="912786" y="28975"/>
                </a:lnTo>
                <a:lnTo>
                  <a:pt x="965887" y="40888"/>
                </a:lnTo>
                <a:lnTo>
                  <a:pt x="1014412" y="54514"/>
                </a:lnTo>
                <a:lnTo>
                  <a:pt x="1057914" y="69715"/>
                </a:lnTo>
                <a:lnTo>
                  <a:pt x="1095946" y="86352"/>
                </a:lnTo>
                <a:lnTo>
                  <a:pt x="1153821" y="123372"/>
                </a:lnTo>
                <a:lnTo>
                  <a:pt x="1184467" y="164461"/>
                </a:lnTo>
                <a:lnTo>
                  <a:pt x="1188465" y="186181"/>
                </a:lnTo>
                <a:lnTo>
                  <a:pt x="1184467" y="207877"/>
                </a:lnTo>
                <a:lnTo>
                  <a:pt x="1172770" y="228838"/>
                </a:lnTo>
                <a:lnTo>
                  <a:pt x="1128064" y="267998"/>
                </a:lnTo>
                <a:lnTo>
                  <a:pt x="1057914" y="302544"/>
                </a:lnTo>
                <a:lnTo>
                  <a:pt x="1014412" y="317738"/>
                </a:lnTo>
                <a:lnTo>
                  <a:pt x="965887" y="331358"/>
                </a:lnTo>
                <a:lnTo>
                  <a:pt x="912786" y="343267"/>
                </a:lnTo>
                <a:lnTo>
                  <a:pt x="855553" y="353323"/>
                </a:lnTo>
                <a:lnTo>
                  <a:pt x="794636" y="361388"/>
                </a:lnTo>
                <a:lnTo>
                  <a:pt x="730479" y="367322"/>
                </a:lnTo>
                <a:lnTo>
                  <a:pt x="663529" y="370985"/>
                </a:lnTo>
                <a:lnTo>
                  <a:pt x="594232" y="372236"/>
                </a:lnTo>
                <a:lnTo>
                  <a:pt x="524912" y="370985"/>
                </a:lnTo>
                <a:lnTo>
                  <a:pt x="457946" y="367322"/>
                </a:lnTo>
                <a:lnTo>
                  <a:pt x="393779" y="361388"/>
                </a:lnTo>
                <a:lnTo>
                  <a:pt x="332856" y="353323"/>
                </a:lnTo>
                <a:lnTo>
                  <a:pt x="275623" y="343267"/>
                </a:lnTo>
                <a:lnTo>
                  <a:pt x="222524" y="331358"/>
                </a:lnTo>
                <a:lnTo>
                  <a:pt x="174005" y="317738"/>
                </a:lnTo>
                <a:lnTo>
                  <a:pt x="130511" y="302544"/>
                </a:lnTo>
                <a:lnTo>
                  <a:pt x="92488" y="285918"/>
                </a:lnTo>
                <a:lnTo>
                  <a:pt x="34631" y="248925"/>
                </a:lnTo>
                <a:lnTo>
                  <a:pt x="3996" y="207877"/>
                </a:lnTo>
                <a:lnTo>
                  <a:pt x="0" y="1861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59297" y="4397755"/>
            <a:ext cx="5861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75" dirty="0">
                <a:latin typeface="Arial"/>
                <a:cs typeface="Arial"/>
              </a:rPr>
              <a:t>Buy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98059" y="5088254"/>
            <a:ext cx="1218565" cy="434340"/>
          </a:xfrm>
          <a:custGeom>
            <a:avLst/>
            <a:gdLst/>
            <a:ahLst/>
            <a:cxnLst/>
            <a:rect l="l" t="t" r="r" b="b"/>
            <a:pathLst>
              <a:path w="1218565" h="434339">
                <a:moveTo>
                  <a:pt x="609091" y="0"/>
                </a:moveTo>
                <a:lnTo>
                  <a:pt x="542719" y="1273"/>
                </a:lnTo>
                <a:lnTo>
                  <a:pt x="478418" y="5004"/>
                </a:lnTo>
                <a:lnTo>
                  <a:pt x="416560" y="11062"/>
                </a:lnTo>
                <a:lnTo>
                  <a:pt x="357516" y="19312"/>
                </a:lnTo>
                <a:lnTo>
                  <a:pt x="301657" y="29623"/>
                </a:lnTo>
                <a:lnTo>
                  <a:pt x="249356" y="41863"/>
                </a:lnTo>
                <a:lnTo>
                  <a:pt x="200984" y="55898"/>
                </a:lnTo>
                <a:lnTo>
                  <a:pt x="156911" y="71596"/>
                </a:lnTo>
                <a:lnTo>
                  <a:pt x="117510" y="88824"/>
                </a:lnTo>
                <a:lnTo>
                  <a:pt x="83152" y="107451"/>
                </a:lnTo>
                <a:lnTo>
                  <a:pt x="31048" y="148368"/>
                </a:lnTo>
                <a:lnTo>
                  <a:pt x="3573" y="193287"/>
                </a:lnTo>
                <a:lnTo>
                  <a:pt x="0" y="216916"/>
                </a:lnTo>
                <a:lnTo>
                  <a:pt x="3573" y="240568"/>
                </a:lnTo>
                <a:lnTo>
                  <a:pt x="31048" y="285525"/>
                </a:lnTo>
                <a:lnTo>
                  <a:pt x="83152" y="326469"/>
                </a:lnTo>
                <a:lnTo>
                  <a:pt x="117510" y="345106"/>
                </a:lnTo>
                <a:lnTo>
                  <a:pt x="156911" y="362343"/>
                </a:lnTo>
                <a:lnTo>
                  <a:pt x="200984" y="378047"/>
                </a:lnTo>
                <a:lnTo>
                  <a:pt x="249356" y="392087"/>
                </a:lnTo>
                <a:lnTo>
                  <a:pt x="301657" y="404330"/>
                </a:lnTo>
                <a:lnTo>
                  <a:pt x="357516" y="414643"/>
                </a:lnTo>
                <a:lnTo>
                  <a:pt x="416560" y="422895"/>
                </a:lnTo>
                <a:lnTo>
                  <a:pt x="478418" y="428953"/>
                </a:lnTo>
                <a:lnTo>
                  <a:pt x="542719" y="432685"/>
                </a:lnTo>
                <a:lnTo>
                  <a:pt x="609091" y="433959"/>
                </a:lnTo>
                <a:lnTo>
                  <a:pt x="675464" y="432685"/>
                </a:lnTo>
                <a:lnTo>
                  <a:pt x="739765" y="428953"/>
                </a:lnTo>
                <a:lnTo>
                  <a:pt x="801623" y="422895"/>
                </a:lnTo>
                <a:lnTo>
                  <a:pt x="860667" y="414643"/>
                </a:lnTo>
                <a:lnTo>
                  <a:pt x="916526" y="404330"/>
                </a:lnTo>
                <a:lnTo>
                  <a:pt x="968827" y="392087"/>
                </a:lnTo>
                <a:lnTo>
                  <a:pt x="1017199" y="378047"/>
                </a:lnTo>
                <a:lnTo>
                  <a:pt x="1061272" y="362343"/>
                </a:lnTo>
                <a:lnTo>
                  <a:pt x="1100673" y="345106"/>
                </a:lnTo>
                <a:lnTo>
                  <a:pt x="1135031" y="326469"/>
                </a:lnTo>
                <a:lnTo>
                  <a:pt x="1187135" y="285525"/>
                </a:lnTo>
                <a:lnTo>
                  <a:pt x="1214610" y="240568"/>
                </a:lnTo>
                <a:lnTo>
                  <a:pt x="1218184" y="216916"/>
                </a:lnTo>
                <a:lnTo>
                  <a:pt x="1214610" y="193287"/>
                </a:lnTo>
                <a:lnTo>
                  <a:pt x="1187135" y="148368"/>
                </a:lnTo>
                <a:lnTo>
                  <a:pt x="1135031" y="107451"/>
                </a:lnTo>
                <a:lnTo>
                  <a:pt x="1100673" y="88824"/>
                </a:lnTo>
                <a:lnTo>
                  <a:pt x="1061272" y="71596"/>
                </a:lnTo>
                <a:lnTo>
                  <a:pt x="1017199" y="55898"/>
                </a:lnTo>
                <a:lnTo>
                  <a:pt x="968827" y="41863"/>
                </a:lnTo>
                <a:lnTo>
                  <a:pt x="916526" y="29623"/>
                </a:lnTo>
                <a:lnTo>
                  <a:pt x="860667" y="19312"/>
                </a:lnTo>
                <a:lnTo>
                  <a:pt x="801624" y="11062"/>
                </a:lnTo>
                <a:lnTo>
                  <a:pt x="739765" y="5004"/>
                </a:lnTo>
                <a:lnTo>
                  <a:pt x="675464" y="1273"/>
                </a:lnTo>
                <a:lnTo>
                  <a:pt x="609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98059" y="5088254"/>
            <a:ext cx="1218565" cy="434340"/>
          </a:xfrm>
          <a:custGeom>
            <a:avLst/>
            <a:gdLst/>
            <a:ahLst/>
            <a:cxnLst/>
            <a:rect l="l" t="t" r="r" b="b"/>
            <a:pathLst>
              <a:path w="1218565" h="434339">
                <a:moveTo>
                  <a:pt x="0" y="216916"/>
                </a:moveTo>
                <a:lnTo>
                  <a:pt x="14047" y="170393"/>
                </a:lnTo>
                <a:lnTo>
                  <a:pt x="54207" y="127343"/>
                </a:lnTo>
                <a:lnTo>
                  <a:pt x="117510" y="88824"/>
                </a:lnTo>
                <a:lnTo>
                  <a:pt x="156911" y="71596"/>
                </a:lnTo>
                <a:lnTo>
                  <a:pt x="200984" y="55898"/>
                </a:lnTo>
                <a:lnTo>
                  <a:pt x="249356" y="41863"/>
                </a:lnTo>
                <a:lnTo>
                  <a:pt x="301657" y="29623"/>
                </a:lnTo>
                <a:lnTo>
                  <a:pt x="357516" y="19312"/>
                </a:lnTo>
                <a:lnTo>
                  <a:pt x="416560" y="11062"/>
                </a:lnTo>
                <a:lnTo>
                  <a:pt x="478418" y="5004"/>
                </a:lnTo>
                <a:lnTo>
                  <a:pt x="542719" y="1273"/>
                </a:lnTo>
                <a:lnTo>
                  <a:pt x="609091" y="0"/>
                </a:lnTo>
                <a:lnTo>
                  <a:pt x="675464" y="1273"/>
                </a:lnTo>
                <a:lnTo>
                  <a:pt x="739765" y="5004"/>
                </a:lnTo>
                <a:lnTo>
                  <a:pt x="801624" y="11062"/>
                </a:lnTo>
                <a:lnTo>
                  <a:pt x="860667" y="19312"/>
                </a:lnTo>
                <a:lnTo>
                  <a:pt x="916526" y="29623"/>
                </a:lnTo>
                <a:lnTo>
                  <a:pt x="968827" y="41863"/>
                </a:lnTo>
                <a:lnTo>
                  <a:pt x="1017199" y="55898"/>
                </a:lnTo>
                <a:lnTo>
                  <a:pt x="1061272" y="71596"/>
                </a:lnTo>
                <a:lnTo>
                  <a:pt x="1100673" y="88824"/>
                </a:lnTo>
                <a:lnTo>
                  <a:pt x="1135031" y="107451"/>
                </a:lnTo>
                <a:lnTo>
                  <a:pt x="1187135" y="148368"/>
                </a:lnTo>
                <a:lnTo>
                  <a:pt x="1214610" y="193287"/>
                </a:lnTo>
                <a:lnTo>
                  <a:pt x="1218184" y="216916"/>
                </a:lnTo>
                <a:lnTo>
                  <a:pt x="1214610" y="240568"/>
                </a:lnTo>
                <a:lnTo>
                  <a:pt x="1204136" y="263482"/>
                </a:lnTo>
                <a:lnTo>
                  <a:pt x="1163976" y="306565"/>
                </a:lnTo>
                <a:lnTo>
                  <a:pt x="1100673" y="345106"/>
                </a:lnTo>
                <a:lnTo>
                  <a:pt x="1061272" y="362343"/>
                </a:lnTo>
                <a:lnTo>
                  <a:pt x="1017199" y="378047"/>
                </a:lnTo>
                <a:lnTo>
                  <a:pt x="968827" y="392087"/>
                </a:lnTo>
                <a:lnTo>
                  <a:pt x="916526" y="404330"/>
                </a:lnTo>
                <a:lnTo>
                  <a:pt x="860667" y="414643"/>
                </a:lnTo>
                <a:lnTo>
                  <a:pt x="801623" y="422895"/>
                </a:lnTo>
                <a:lnTo>
                  <a:pt x="739765" y="428953"/>
                </a:lnTo>
                <a:lnTo>
                  <a:pt x="675464" y="432685"/>
                </a:lnTo>
                <a:lnTo>
                  <a:pt x="609091" y="433959"/>
                </a:lnTo>
                <a:lnTo>
                  <a:pt x="542719" y="432685"/>
                </a:lnTo>
                <a:lnTo>
                  <a:pt x="478418" y="428953"/>
                </a:lnTo>
                <a:lnTo>
                  <a:pt x="416559" y="422895"/>
                </a:lnTo>
                <a:lnTo>
                  <a:pt x="357516" y="414643"/>
                </a:lnTo>
                <a:lnTo>
                  <a:pt x="301657" y="404330"/>
                </a:lnTo>
                <a:lnTo>
                  <a:pt x="249356" y="392087"/>
                </a:lnTo>
                <a:lnTo>
                  <a:pt x="200984" y="378047"/>
                </a:lnTo>
                <a:lnTo>
                  <a:pt x="156911" y="362343"/>
                </a:lnTo>
                <a:lnTo>
                  <a:pt x="117510" y="345106"/>
                </a:lnTo>
                <a:lnTo>
                  <a:pt x="83152" y="326469"/>
                </a:lnTo>
                <a:lnTo>
                  <a:pt x="31048" y="285525"/>
                </a:lnTo>
                <a:lnTo>
                  <a:pt x="3573" y="240568"/>
                </a:lnTo>
                <a:lnTo>
                  <a:pt x="0" y="2169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55488" y="5179314"/>
            <a:ext cx="4546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45" dirty="0">
                <a:latin typeface="Arial"/>
                <a:cs typeface="Arial"/>
              </a:rPr>
              <a:t>Refund  </a:t>
            </a:r>
            <a:r>
              <a:rPr sz="800" spc="-75" dirty="0">
                <a:latin typeface="Arial"/>
                <a:cs typeface="Arial"/>
              </a:rPr>
              <a:t>Pu</a:t>
            </a:r>
            <a:r>
              <a:rPr sz="800" spc="5" dirty="0">
                <a:latin typeface="Arial"/>
                <a:cs typeface="Arial"/>
              </a:rPr>
              <a:t>r</a:t>
            </a:r>
            <a:r>
              <a:rPr sz="800" spc="-50" dirty="0">
                <a:latin typeface="Arial"/>
                <a:cs typeface="Arial"/>
              </a:rPr>
              <a:t>chased  </a:t>
            </a:r>
            <a:r>
              <a:rPr sz="900" spc="-35" dirty="0">
                <a:latin typeface="Arial"/>
                <a:cs typeface="Arial"/>
              </a:rPr>
              <a:t>Items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52003" y="4497323"/>
            <a:ext cx="320928" cy="369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4526" y="4503673"/>
            <a:ext cx="1551305" cy="147320"/>
          </a:xfrm>
          <a:custGeom>
            <a:avLst/>
            <a:gdLst/>
            <a:ahLst/>
            <a:cxnLst/>
            <a:rect l="l" t="t" r="r" b="b"/>
            <a:pathLst>
              <a:path w="1551304" h="147320">
                <a:moveTo>
                  <a:pt x="0" y="0"/>
                </a:moveTo>
                <a:lnTo>
                  <a:pt x="1551177" y="1471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75603" y="4738370"/>
            <a:ext cx="1570355" cy="569595"/>
          </a:xfrm>
          <a:custGeom>
            <a:avLst/>
            <a:gdLst/>
            <a:ahLst/>
            <a:cxnLst/>
            <a:rect l="l" t="t" r="r" b="b"/>
            <a:pathLst>
              <a:path w="1570354" h="569595">
                <a:moveTo>
                  <a:pt x="0" y="569086"/>
                </a:moveTo>
                <a:lnTo>
                  <a:pt x="15701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115807" y="4864861"/>
            <a:ext cx="5372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0" dirty="0">
                <a:latin typeface="Arial"/>
                <a:cs typeface="Arial"/>
              </a:rPr>
              <a:t>Cust</a:t>
            </a:r>
            <a:r>
              <a:rPr sz="1000" b="1" spc="-105" dirty="0">
                <a:latin typeface="Arial"/>
                <a:cs typeface="Arial"/>
              </a:rPr>
              <a:t>o</a:t>
            </a:r>
            <a:r>
              <a:rPr sz="1000" b="1" spc="-60" dirty="0">
                <a:latin typeface="Arial"/>
                <a:cs typeface="Arial"/>
              </a:rPr>
              <a:t>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46</a:t>
            </a:fld>
            <a:endParaRPr spc="-60" dirty="0"/>
          </a:p>
        </p:txBody>
      </p:sp>
      <p:sp>
        <p:nvSpPr>
          <p:cNvPr id="49" name="object 49"/>
          <p:cNvSpPr txBox="1"/>
          <p:nvPr/>
        </p:nvSpPr>
        <p:spPr>
          <a:xfrm>
            <a:off x="299720" y="5967984"/>
            <a:ext cx="4086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20" dirty="0">
                <a:latin typeface="Arial"/>
                <a:cs typeface="Arial"/>
              </a:rPr>
              <a:t>Use </a:t>
            </a:r>
            <a:r>
              <a:rPr sz="1300" b="1" spc="-135" dirty="0">
                <a:latin typeface="Arial"/>
                <a:cs typeface="Arial"/>
              </a:rPr>
              <a:t>case </a:t>
            </a:r>
            <a:r>
              <a:rPr sz="1300" b="1" spc="-95" dirty="0">
                <a:latin typeface="Arial"/>
                <a:cs typeface="Arial"/>
              </a:rPr>
              <a:t>and </a:t>
            </a:r>
            <a:r>
              <a:rPr sz="1300" b="1" spc="-105" dirty="0">
                <a:latin typeface="Arial"/>
                <a:cs typeface="Arial"/>
              </a:rPr>
              <a:t>actors </a:t>
            </a:r>
            <a:r>
              <a:rPr sz="1300" b="1" spc="-80" dirty="0">
                <a:latin typeface="Arial"/>
                <a:cs typeface="Arial"/>
              </a:rPr>
              <a:t>when </a:t>
            </a:r>
            <a:r>
              <a:rPr sz="1300" b="1" spc="-50" dirty="0">
                <a:latin typeface="Arial"/>
                <a:cs typeface="Arial"/>
              </a:rPr>
              <a:t>the </a:t>
            </a:r>
            <a:r>
              <a:rPr sz="1300" b="1" spc="-185" dirty="0">
                <a:latin typeface="Arial"/>
                <a:cs typeface="Arial"/>
              </a:rPr>
              <a:t>POST </a:t>
            </a:r>
            <a:r>
              <a:rPr sz="1300" b="1" spc="-130" dirty="0">
                <a:latin typeface="Arial"/>
                <a:cs typeface="Arial"/>
              </a:rPr>
              <a:t>System </a:t>
            </a:r>
            <a:r>
              <a:rPr sz="1300" b="1" spc="-125" dirty="0">
                <a:latin typeface="Arial"/>
                <a:cs typeface="Arial"/>
              </a:rPr>
              <a:t>is </a:t>
            </a:r>
            <a:r>
              <a:rPr sz="1300" b="1" spc="-50" dirty="0">
                <a:latin typeface="Arial"/>
                <a:cs typeface="Arial"/>
              </a:rPr>
              <a:t>the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spc="-95" dirty="0">
                <a:latin typeface="Arial"/>
                <a:cs typeface="Arial"/>
              </a:rPr>
              <a:t>boundary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8915" y="5871209"/>
            <a:ext cx="356742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20" dirty="0">
                <a:latin typeface="Arial"/>
                <a:cs typeface="Arial"/>
              </a:rPr>
              <a:t>Use </a:t>
            </a:r>
            <a:r>
              <a:rPr sz="1300" b="1" spc="-135" dirty="0">
                <a:latin typeface="Arial"/>
                <a:cs typeface="Arial"/>
              </a:rPr>
              <a:t>case </a:t>
            </a:r>
            <a:r>
              <a:rPr sz="1300" b="1" spc="-95" dirty="0">
                <a:latin typeface="Arial"/>
                <a:cs typeface="Arial"/>
              </a:rPr>
              <a:t>and </a:t>
            </a:r>
            <a:r>
              <a:rPr sz="1300" b="1" spc="-105" dirty="0">
                <a:latin typeface="Arial"/>
                <a:cs typeface="Arial"/>
              </a:rPr>
              <a:t>actors </a:t>
            </a:r>
            <a:r>
              <a:rPr sz="1300" b="1" spc="-80" dirty="0">
                <a:latin typeface="Arial"/>
                <a:cs typeface="Arial"/>
              </a:rPr>
              <a:t>when </a:t>
            </a:r>
            <a:r>
              <a:rPr sz="1300" b="1" spc="-50" dirty="0">
                <a:latin typeface="Arial"/>
                <a:cs typeface="Arial"/>
              </a:rPr>
              <a:t>the </a:t>
            </a:r>
            <a:r>
              <a:rPr sz="1300" b="1" spc="-95" dirty="0">
                <a:latin typeface="Arial"/>
                <a:cs typeface="Arial"/>
              </a:rPr>
              <a:t>Store </a:t>
            </a:r>
            <a:r>
              <a:rPr sz="1300" b="1" spc="-125" dirty="0">
                <a:latin typeface="Arial"/>
                <a:cs typeface="Arial"/>
              </a:rPr>
              <a:t>is </a:t>
            </a:r>
            <a:r>
              <a:rPr sz="1300" b="1" spc="-50" dirty="0">
                <a:latin typeface="Arial"/>
                <a:cs typeface="Arial"/>
              </a:rPr>
              <a:t>the</a:t>
            </a:r>
            <a:r>
              <a:rPr sz="1300" b="1" spc="155" dirty="0">
                <a:latin typeface="Arial"/>
                <a:cs typeface="Arial"/>
              </a:rPr>
              <a:t> </a:t>
            </a:r>
            <a:r>
              <a:rPr sz="1300" b="1" spc="-95" dirty="0">
                <a:latin typeface="Arial"/>
                <a:cs typeface="Arial"/>
              </a:rPr>
              <a:t>boundary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32" y="83312"/>
            <a:ext cx="568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1839" marR="5080" indent="-2009775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Finding </a:t>
            </a:r>
            <a:r>
              <a:rPr b="0" spc="-125" dirty="0">
                <a:latin typeface="Arial"/>
                <a:cs typeface="Arial"/>
              </a:rPr>
              <a:t>Primary </a:t>
            </a:r>
            <a:r>
              <a:rPr b="0" spc="-135" dirty="0">
                <a:latin typeface="Arial"/>
                <a:cs typeface="Arial"/>
              </a:rPr>
              <a:t>Actors, </a:t>
            </a:r>
            <a:r>
              <a:rPr b="0" spc="-210" dirty="0">
                <a:latin typeface="Arial"/>
                <a:cs typeface="Arial"/>
              </a:rPr>
              <a:t>Goals, </a:t>
            </a:r>
            <a:r>
              <a:rPr b="0" spc="-150" dirty="0">
                <a:latin typeface="Arial"/>
                <a:cs typeface="Arial"/>
              </a:rPr>
              <a:t>and  </a:t>
            </a:r>
            <a:r>
              <a:rPr b="0" spc="-270" dirty="0">
                <a:latin typeface="Arial"/>
                <a:cs typeface="Arial"/>
              </a:rPr>
              <a:t>Use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355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476488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2" y="1984755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47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376172" y="1984755"/>
            <a:ext cx="187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Arial"/>
                <a:cs typeface="Arial"/>
              </a:rPr>
              <a:t>Using </a:t>
            </a:r>
            <a:r>
              <a:rPr sz="1800" b="1" spc="-110" dirty="0">
                <a:latin typeface="Arial"/>
                <a:cs typeface="Arial"/>
              </a:rPr>
              <a:t>actor </a:t>
            </a:r>
            <a:r>
              <a:rPr sz="1800" b="1" spc="-145" dirty="0">
                <a:latin typeface="Arial"/>
                <a:cs typeface="Arial"/>
              </a:rPr>
              <a:t>goal</a:t>
            </a:r>
            <a:r>
              <a:rPr sz="1800" b="1" spc="-100" dirty="0">
                <a:latin typeface="Arial"/>
                <a:cs typeface="Arial"/>
              </a:rPr>
              <a:t> 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772" y="2533396"/>
            <a:ext cx="54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Arial"/>
                <a:cs typeface="Arial"/>
              </a:rPr>
              <a:t>Ac</a:t>
            </a:r>
            <a:r>
              <a:rPr sz="1800" b="1" spc="-105" dirty="0">
                <a:latin typeface="Arial"/>
                <a:cs typeface="Arial"/>
              </a:rPr>
              <a:t>t</a:t>
            </a:r>
            <a:r>
              <a:rPr sz="1800" b="1" spc="-10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26" y="2533396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772" y="3082035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Cashier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826" y="3082035"/>
            <a:ext cx="581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process </a:t>
            </a:r>
            <a:r>
              <a:rPr sz="1800" spc="-120" dirty="0">
                <a:latin typeface="Arial"/>
                <a:cs typeface="Arial"/>
              </a:rPr>
              <a:t>sales, </a:t>
            </a:r>
            <a:r>
              <a:rPr sz="1800" spc="-110" dirty="0">
                <a:latin typeface="Arial"/>
                <a:cs typeface="Arial"/>
              </a:rPr>
              <a:t>process </a:t>
            </a:r>
            <a:r>
              <a:rPr sz="1800" spc="-60" dirty="0">
                <a:latin typeface="Arial"/>
                <a:cs typeface="Arial"/>
              </a:rPr>
              <a:t>rentals, </a:t>
            </a:r>
            <a:r>
              <a:rPr sz="1800" spc="-70" dirty="0">
                <a:latin typeface="Arial"/>
                <a:cs typeface="Arial"/>
              </a:rPr>
              <a:t>handle </a:t>
            </a:r>
            <a:r>
              <a:rPr sz="1800" spc="-25" dirty="0">
                <a:latin typeface="Arial"/>
                <a:cs typeface="Arial"/>
              </a:rPr>
              <a:t>return, </a:t>
            </a:r>
            <a:r>
              <a:rPr sz="1800" spc="-140" dirty="0">
                <a:latin typeface="Arial"/>
                <a:cs typeface="Arial"/>
              </a:rPr>
              <a:t>cash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, </a:t>
            </a:r>
            <a:r>
              <a:rPr sz="1800" spc="-140" dirty="0">
                <a:latin typeface="Arial"/>
                <a:cs typeface="Arial"/>
              </a:rPr>
              <a:t>cash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72" y="3630676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Ma</a:t>
            </a:r>
            <a:r>
              <a:rPr sz="1800" spc="-40" dirty="0">
                <a:latin typeface="Arial"/>
                <a:cs typeface="Arial"/>
              </a:rPr>
              <a:t>n</a:t>
            </a:r>
            <a:r>
              <a:rPr sz="1800" spc="-150" dirty="0">
                <a:latin typeface="Arial"/>
                <a:cs typeface="Arial"/>
              </a:rPr>
              <a:t>a</a:t>
            </a:r>
            <a:r>
              <a:rPr sz="1800" spc="-170" dirty="0">
                <a:latin typeface="Arial"/>
                <a:cs typeface="Arial"/>
              </a:rPr>
              <a:t>g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0826" y="3630676"/>
            <a:ext cx="1886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start </a:t>
            </a:r>
            <a:r>
              <a:rPr sz="1800" spc="-60" dirty="0">
                <a:latin typeface="Arial"/>
                <a:cs typeface="Arial"/>
              </a:rPr>
              <a:t>up </a:t>
            </a:r>
            <a:r>
              <a:rPr sz="1800" spc="-55" dirty="0">
                <a:latin typeface="Arial"/>
                <a:cs typeface="Arial"/>
              </a:rPr>
              <a:t>, shut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772" y="4179570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System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Admin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0826" y="4179570"/>
            <a:ext cx="512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add </a:t>
            </a:r>
            <a:r>
              <a:rPr sz="1800" spc="-105" dirty="0">
                <a:latin typeface="Arial"/>
                <a:cs typeface="Arial"/>
              </a:rPr>
              <a:t>users, </a:t>
            </a:r>
            <a:r>
              <a:rPr sz="1800" spc="-35" dirty="0">
                <a:latin typeface="Arial"/>
                <a:cs typeface="Arial"/>
              </a:rPr>
              <a:t>modify </a:t>
            </a:r>
            <a:r>
              <a:rPr sz="1800" spc="-110" dirty="0">
                <a:latin typeface="Arial"/>
                <a:cs typeface="Arial"/>
              </a:rPr>
              <a:t>users, </a:t>
            </a:r>
            <a:r>
              <a:rPr sz="1800" spc="-55" dirty="0">
                <a:latin typeface="Arial"/>
                <a:cs typeface="Arial"/>
              </a:rPr>
              <a:t>delete </a:t>
            </a:r>
            <a:r>
              <a:rPr sz="1800" spc="-105" dirty="0">
                <a:latin typeface="Arial"/>
                <a:cs typeface="Arial"/>
              </a:rPr>
              <a:t>users, </a:t>
            </a:r>
            <a:r>
              <a:rPr sz="1800" spc="-114" dirty="0">
                <a:latin typeface="Arial"/>
                <a:cs typeface="Arial"/>
              </a:rPr>
              <a:t>manage </a:t>
            </a:r>
            <a:r>
              <a:rPr sz="1800" spc="-75" dirty="0">
                <a:latin typeface="Arial"/>
                <a:cs typeface="Arial"/>
              </a:rPr>
              <a:t>security,  </a:t>
            </a:r>
            <a:r>
              <a:rPr sz="1800" spc="-114" dirty="0">
                <a:latin typeface="Arial"/>
                <a:cs typeface="Arial"/>
              </a:rPr>
              <a:t>manage </a:t>
            </a:r>
            <a:r>
              <a:rPr sz="1800" spc="-110" dirty="0">
                <a:latin typeface="Arial"/>
                <a:cs typeface="Arial"/>
              </a:rPr>
              <a:t>system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772" y="5002529"/>
            <a:ext cx="164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Sales </a:t>
            </a:r>
            <a:r>
              <a:rPr sz="1800" spc="-30" dirty="0">
                <a:latin typeface="Arial"/>
                <a:cs typeface="Arial"/>
              </a:rPr>
              <a:t>Activity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Sys.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0826" y="5002529"/>
            <a:ext cx="334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analyze </a:t>
            </a:r>
            <a:r>
              <a:rPr sz="1800" spc="-130" dirty="0">
                <a:latin typeface="Arial"/>
                <a:cs typeface="Arial"/>
              </a:rPr>
              <a:t>sales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performance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32" y="83312"/>
            <a:ext cx="568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1839" marR="5080" indent="-2009775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Finding </a:t>
            </a:r>
            <a:r>
              <a:rPr b="0" spc="-125" dirty="0">
                <a:latin typeface="Arial"/>
                <a:cs typeface="Arial"/>
              </a:rPr>
              <a:t>Primary </a:t>
            </a:r>
            <a:r>
              <a:rPr b="0" spc="-135" dirty="0">
                <a:latin typeface="Arial"/>
                <a:cs typeface="Arial"/>
              </a:rPr>
              <a:t>Actors, </a:t>
            </a:r>
            <a:r>
              <a:rPr b="0" spc="-210" dirty="0">
                <a:latin typeface="Arial"/>
                <a:cs typeface="Arial"/>
              </a:rPr>
              <a:t>Goals, </a:t>
            </a:r>
            <a:r>
              <a:rPr b="0" spc="-150" dirty="0">
                <a:latin typeface="Arial"/>
                <a:cs typeface="Arial"/>
              </a:rPr>
              <a:t>and  </a:t>
            </a:r>
            <a:r>
              <a:rPr b="0" spc="-270" dirty="0">
                <a:latin typeface="Arial"/>
                <a:cs typeface="Arial"/>
              </a:rPr>
              <a:t>Use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355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476488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2" y="1667764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ii.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48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376172" y="1667764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Arial"/>
                <a:cs typeface="Arial"/>
              </a:rPr>
              <a:t>Using </a:t>
            </a:r>
            <a:r>
              <a:rPr sz="1800" b="1" spc="-100" dirty="0">
                <a:latin typeface="Arial"/>
                <a:cs typeface="Arial"/>
              </a:rPr>
              <a:t>external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events: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2722" y="2560573"/>
          <a:ext cx="6833868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255"/>
                <a:gridCol w="2784474"/>
                <a:gridCol w="1755139"/>
              </a:tblGrid>
              <a:tr h="31940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5" dirty="0">
                          <a:latin typeface="Arial"/>
                          <a:cs typeface="Arial"/>
                        </a:rPr>
                        <a:t>Event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1710"/>
                        </a:lnSpc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Actor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1710"/>
                        </a:lnSpc>
                      </a:pPr>
                      <a:r>
                        <a:rPr sz="1800" b="1" spc="-145" dirty="0">
                          <a:latin typeface="Arial"/>
                          <a:cs typeface="Arial"/>
                        </a:rPr>
                        <a:t>Goal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Enter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sale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Cashier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sale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</a:tr>
              <a:tr h="319405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Enter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payment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Cashier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customer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2150"/>
                        </a:lnSpc>
                        <a:spcBef>
                          <a:spcPts val="27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sale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83312"/>
            <a:ext cx="4618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</a:t>
            </a:r>
            <a:r>
              <a:rPr spc="-50" dirty="0"/>
              <a:t> </a:t>
            </a:r>
            <a:r>
              <a:rPr spc="-27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565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109" y="1114297"/>
            <a:ext cx="7524750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use case;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suggest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actor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77900">
              <a:lnSpc>
                <a:spcPct val="100000"/>
              </a:lnSpc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actor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generates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system, 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requesting </a:t>
            </a:r>
            <a:r>
              <a:rPr sz="2000" b="1" spc="-185" dirty="0">
                <a:solidFill>
                  <a:srgbClr val="FFFF00"/>
                </a:solidFill>
                <a:latin typeface="Arial"/>
                <a:cs typeface="Arial"/>
              </a:rPr>
              <a:t>some </a:t>
            </a:r>
            <a:r>
              <a:rPr sz="2000" b="1" spc="-180" dirty="0">
                <a:solidFill>
                  <a:srgbClr val="FFFF00"/>
                </a:solidFill>
                <a:latin typeface="Arial"/>
                <a:cs typeface="Arial"/>
              </a:rPr>
              <a:t>response </a:t>
            </a: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from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2000" b="1" spc="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239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desirable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isolate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b="1" spc="-105" dirty="0">
                <a:solidFill>
                  <a:srgbClr val="FFFF00"/>
                </a:solidFill>
                <a:latin typeface="Arial"/>
                <a:cs typeface="Arial"/>
              </a:rPr>
              <a:t>illustrate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FFFF00"/>
                </a:solidFill>
                <a:latin typeface="Arial"/>
                <a:cs typeface="Arial"/>
              </a:rPr>
              <a:t>operation </a:t>
            </a:r>
            <a:r>
              <a:rPr sz="2000" b="1" spc="-65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2000" b="1" spc="-140" dirty="0">
                <a:solidFill>
                  <a:srgbClr val="FFFF00"/>
                </a:solidFill>
                <a:latin typeface="Arial"/>
                <a:cs typeface="Arial"/>
              </a:rPr>
              <a:t>an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actor  </a:t>
            </a:r>
            <a:r>
              <a:rPr sz="2000" b="1" spc="-135" dirty="0">
                <a:solidFill>
                  <a:srgbClr val="FFFF00"/>
                </a:solidFill>
                <a:latin typeface="Arial"/>
                <a:cs typeface="Arial"/>
              </a:rPr>
              <a:t>request </a:t>
            </a:r>
            <a:r>
              <a:rPr sz="2000" b="1" spc="-9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part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understanding 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5740">
              <a:lnSpc>
                <a:spcPct val="100000"/>
              </a:lnSpc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sz="2000" b="1" spc="-180" dirty="0">
                <a:solidFill>
                  <a:srgbClr val="FFFF00"/>
                </a:solidFill>
                <a:latin typeface="Arial"/>
                <a:cs typeface="Arial"/>
              </a:rPr>
              <a:t>Sequence </a:t>
            </a:r>
            <a:r>
              <a:rPr sz="2000" b="1" spc="-170" dirty="0">
                <a:solidFill>
                  <a:srgbClr val="FFFF00"/>
                </a:solidFill>
                <a:latin typeface="Arial"/>
                <a:cs typeface="Arial"/>
              </a:rPr>
              <a:t>diagrams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notation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illustrate 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actor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initiated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3820" algn="just">
              <a:lnSpc>
                <a:spcPct val="100000"/>
              </a:lnSpc>
            </a:pPr>
            <a:r>
              <a:rPr sz="2000" b="1" spc="-265" dirty="0">
                <a:solidFill>
                  <a:srgbClr val="FFFFFF"/>
                </a:solidFill>
                <a:latin typeface="Arial"/>
                <a:cs typeface="Arial"/>
              </a:rPr>
              <a:t>“A </a:t>
            </a:r>
            <a:r>
              <a:rPr sz="2000" b="1" spc="-300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Diagram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shows,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particular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scenario 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events </a:t>
            </a:r>
            <a:r>
              <a:rPr sz="2000" b="1" spc="-65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external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actor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generate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order,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inter 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events”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treated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345" dirty="0">
                <a:solidFill>
                  <a:srgbClr val="FFFFFF"/>
                </a:solidFill>
                <a:latin typeface="Arial"/>
                <a:cs typeface="Arial"/>
              </a:rPr>
              <a:t>BALCK</a:t>
            </a:r>
            <a:r>
              <a:rPr sz="20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49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935" y="83312"/>
            <a:ext cx="2141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Interviewing</a:t>
            </a:r>
          </a:p>
        </p:txBody>
      </p:sp>
      <p:sp>
        <p:nvSpPr>
          <p:cNvPr id="3" name="object 3"/>
          <p:cNvSpPr/>
          <p:nvPr/>
        </p:nvSpPr>
        <p:spPr>
          <a:xfrm>
            <a:off x="370331" y="722376"/>
            <a:ext cx="8394192" cy="185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478023"/>
            <a:ext cx="8394192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331" y="3163823"/>
            <a:ext cx="8394192" cy="850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3922776"/>
            <a:ext cx="8394192" cy="859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31" y="4686300"/>
            <a:ext cx="8394192" cy="859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658" y="1024382"/>
            <a:ext cx="7142480" cy="417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analyst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starts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asking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context-free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Trebuchet MS"/>
                <a:cs typeface="Trebuchet MS"/>
              </a:rPr>
              <a:t>questions;</a:t>
            </a:r>
            <a:endParaRPr sz="1800">
              <a:latin typeface="Trebuchet MS"/>
              <a:cs typeface="Trebuchet MS"/>
            </a:endParaRPr>
          </a:p>
          <a:p>
            <a:pPr marL="64769" marR="5080">
              <a:lnSpc>
                <a:spcPct val="100000"/>
              </a:lnSpc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basic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understanding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problem,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people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solution,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nature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solution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desired,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effectiveness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encounter</a:t>
            </a:r>
            <a:r>
              <a:rPr sz="18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Questioning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usually lead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1470"/>
              </a:spcBef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why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who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other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–determine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critical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83312"/>
            <a:ext cx="4618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</a:t>
            </a:r>
            <a:r>
              <a:rPr spc="-50" dirty="0"/>
              <a:t> </a:t>
            </a:r>
            <a:r>
              <a:rPr spc="-27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649223"/>
            <a:ext cx="8398764" cy="565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109" y="1266697"/>
            <a:ext cx="7504430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diagrams </a:t>
            </a: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notation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illustrate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actor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initiated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74700">
              <a:lnSpc>
                <a:spcPct val="100000"/>
              </a:lnSpc>
            </a:pP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diagram 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(SSD)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shows,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particular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scenario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2000" b="1" spc="-8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events </a:t>
            </a:r>
            <a:r>
              <a:rPr sz="2000" b="1" spc="-65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external </a:t>
            </a:r>
            <a:r>
              <a:rPr sz="2000" b="1" spc="-165" dirty="0">
                <a:solidFill>
                  <a:srgbClr val="FFFF00"/>
                </a:solidFill>
                <a:latin typeface="Arial"/>
                <a:cs typeface="Arial"/>
              </a:rPr>
              <a:t>actors 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generate, </a:t>
            </a:r>
            <a:r>
              <a:rPr sz="2000" b="1" spc="-75" dirty="0">
                <a:solidFill>
                  <a:srgbClr val="FFFF00"/>
                </a:solidFill>
                <a:latin typeface="Arial"/>
                <a:cs typeface="Arial"/>
              </a:rPr>
              <a:t>their </a:t>
            </a:r>
            <a:r>
              <a:rPr sz="2000" b="1" spc="-125" dirty="0">
                <a:solidFill>
                  <a:srgbClr val="FFFF00"/>
                </a:solidFill>
                <a:latin typeface="Arial"/>
                <a:cs typeface="Arial"/>
              </a:rPr>
              <a:t>order, </a:t>
            </a:r>
            <a:r>
              <a:rPr sz="2000" b="1" spc="-145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000" b="1" spc="-135" dirty="0">
                <a:solidFill>
                  <a:srgbClr val="FFFF00"/>
                </a:solidFill>
                <a:latin typeface="Arial"/>
                <a:cs typeface="Arial"/>
              </a:rPr>
              <a:t>inter-system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events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4290">
              <a:lnSpc>
                <a:spcPct val="100000"/>
              </a:lnSpc>
            </a:pP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b="1" spc="-325" dirty="0">
                <a:solidFill>
                  <a:srgbClr val="FFFFFF"/>
                </a:solidFill>
                <a:latin typeface="Arial"/>
                <a:cs typeface="Arial"/>
              </a:rPr>
              <a:t>SSD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events </a:t>
            </a:r>
            <a:r>
              <a:rPr sz="2000" b="1" spc="-95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scenario </a:t>
            </a:r>
            <a:r>
              <a:rPr sz="2000" b="1" spc="-9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000" b="1" spc="-13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b="1" spc="-195" dirty="0">
                <a:solidFill>
                  <a:srgbClr val="FFFF00"/>
                </a:solidFill>
                <a:latin typeface="Arial"/>
                <a:cs typeface="Arial"/>
              </a:rPr>
              <a:t>use </a:t>
            </a:r>
            <a:r>
              <a:rPr sz="2000" b="1" spc="-175" dirty="0">
                <a:solidFill>
                  <a:srgbClr val="FFFF00"/>
                </a:solidFill>
                <a:latin typeface="Arial"/>
                <a:cs typeface="Arial"/>
              </a:rPr>
              <a:t>case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therefore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generated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inspection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85" dirty="0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r>
              <a:rPr sz="2000" b="1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245" dirty="0">
                <a:solidFill>
                  <a:srgbClr val="FFFF00"/>
                </a:solidFill>
                <a:latin typeface="Arial"/>
                <a:cs typeface="Arial"/>
              </a:rPr>
              <a:t>BEHAVIOR</a:t>
            </a:r>
            <a:endParaRPr sz="2000">
              <a:latin typeface="Arial"/>
              <a:cs typeface="Arial"/>
            </a:endParaRPr>
          </a:p>
          <a:p>
            <a:pPr marL="12700" marR="5080" indent="558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description 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90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2000" b="1" spc="-19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does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explaining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50</a:t>
            </a:fld>
            <a:endParaRPr spc="-6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775" y="83312"/>
            <a:ext cx="6964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 </a:t>
            </a:r>
            <a:r>
              <a:rPr spc="-245" dirty="0"/>
              <a:t>Diagram </a:t>
            </a:r>
            <a:r>
              <a:rPr spc="-175" dirty="0"/>
              <a:t>from </a:t>
            </a:r>
            <a:r>
              <a:rPr spc="-300" dirty="0"/>
              <a:t>Use</a:t>
            </a:r>
            <a:r>
              <a:rPr spc="210" dirty="0"/>
              <a:t> </a:t>
            </a:r>
            <a:r>
              <a:rPr spc="-38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4343400" y="1525650"/>
            <a:ext cx="1219200" cy="276225"/>
          </a:xfrm>
          <a:custGeom>
            <a:avLst/>
            <a:gdLst/>
            <a:ahLst/>
            <a:cxnLst/>
            <a:rect l="l" t="t" r="r" b="b"/>
            <a:pathLst>
              <a:path w="1219200" h="276225">
                <a:moveTo>
                  <a:pt x="0" y="276225"/>
                </a:moveTo>
                <a:lnTo>
                  <a:pt x="1219200" y="276225"/>
                </a:lnTo>
                <a:lnTo>
                  <a:pt x="12192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0617" y="154889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ashier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6300" y="1553464"/>
            <a:ext cx="1219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03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59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39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52947" y="2162302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359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7874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1933701"/>
            <a:ext cx="32505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Simple Cash only Process Sale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2360422"/>
            <a:ext cx="454406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247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Customer arrives at a POS checkout with  goods and or services to</a:t>
            </a:r>
            <a:r>
              <a:rPr sz="14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purchase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Cashier starts a new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enters item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System records sale line item and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presents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item description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price and running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repeats steps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3-4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times until indicates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System presents total 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calculated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tells customer the total and asks for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Customer pays and system handles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2796" y="624712"/>
            <a:ext cx="200405" cy="19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79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57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51</a:t>
            </a:fld>
            <a:endParaRPr spc="-6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4196" y="2642997"/>
            <a:ext cx="3522979" cy="1038860"/>
          </a:xfrm>
          <a:custGeom>
            <a:avLst/>
            <a:gdLst/>
            <a:ahLst/>
            <a:cxnLst/>
            <a:rect l="l" t="t" r="r" b="b"/>
            <a:pathLst>
              <a:path w="3522979" h="1038860">
                <a:moveTo>
                  <a:pt x="3498977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014602"/>
                </a:lnTo>
                <a:lnTo>
                  <a:pt x="1893" y="1023925"/>
                </a:lnTo>
                <a:lnTo>
                  <a:pt x="7048" y="1031557"/>
                </a:lnTo>
                <a:lnTo>
                  <a:pt x="14680" y="1036712"/>
                </a:lnTo>
                <a:lnTo>
                  <a:pt x="24002" y="1038605"/>
                </a:lnTo>
                <a:lnTo>
                  <a:pt x="3498977" y="1038605"/>
                </a:lnTo>
                <a:lnTo>
                  <a:pt x="3508353" y="1036712"/>
                </a:lnTo>
                <a:lnTo>
                  <a:pt x="3515979" y="1031557"/>
                </a:lnTo>
                <a:lnTo>
                  <a:pt x="3521104" y="1023925"/>
                </a:lnTo>
                <a:lnTo>
                  <a:pt x="3522979" y="1014602"/>
                </a:lnTo>
                <a:lnTo>
                  <a:pt x="3522979" y="1009776"/>
                </a:lnTo>
                <a:lnTo>
                  <a:pt x="28828" y="1009776"/>
                </a:lnTo>
                <a:lnTo>
                  <a:pt x="28828" y="28828"/>
                </a:lnTo>
                <a:lnTo>
                  <a:pt x="3522979" y="28828"/>
                </a:lnTo>
                <a:lnTo>
                  <a:pt x="3522979" y="24002"/>
                </a:lnTo>
                <a:lnTo>
                  <a:pt x="3521104" y="14680"/>
                </a:lnTo>
                <a:lnTo>
                  <a:pt x="3515979" y="7048"/>
                </a:lnTo>
                <a:lnTo>
                  <a:pt x="3508353" y="1893"/>
                </a:lnTo>
                <a:lnTo>
                  <a:pt x="3498977" y="0"/>
                </a:lnTo>
                <a:close/>
              </a:path>
              <a:path w="3522979" h="1038860">
                <a:moveTo>
                  <a:pt x="3522979" y="28828"/>
                </a:moveTo>
                <a:lnTo>
                  <a:pt x="3494278" y="28828"/>
                </a:lnTo>
                <a:lnTo>
                  <a:pt x="3494278" y="1009776"/>
                </a:lnTo>
                <a:lnTo>
                  <a:pt x="3522979" y="1009776"/>
                </a:lnTo>
                <a:lnTo>
                  <a:pt x="3522979" y="28828"/>
                </a:lnTo>
                <a:close/>
              </a:path>
              <a:path w="3522979" h="1038860">
                <a:moveTo>
                  <a:pt x="3484626" y="38353"/>
                </a:moveTo>
                <a:lnTo>
                  <a:pt x="38353" y="38353"/>
                </a:lnTo>
                <a:lnTo>
                  <a:pt x="38353" y="1000251"/>
                </a:lnTo>
                <a:lnTo>
                  <a:pt x="3484626" y="1000251"/>
                </a:lnTo>
                <a:lnTo>
                  <a:pt x="3484626" y="990600"/>
                </a:lnTo>
                <a:lnTo>
                  <a:pt x="48005" y="990600"/>
                </a:lnTo>
                <a:lnTo>
                  <a:pt x="48005" y="48005"/>
                </a:lnTo>
                <a:lnTo>
                  <a:pt x="3484626" y="48005"/>
                </a:lnTo>
                <a:lnTo>
                  <a:pt x="3484626" y="38353"/>
                </a:lnTo>
                <a:close/>
              </a:path>
              <a:path w="3522979" h="1038860">
                <a:moveTo>
                  <a:pt x="3484626" y="48005"/>
                </a:moveTo>
                <a:lnTo>
                  <a:pt x="3475101" y="48005"/>
                </a:lnTo>
                <a:lnTo>
                  <a:pt x="3475101" y="990600"/>
                </a:lnTo>
                <a:lnTo>
                  <a:pt x="3484626" y="990600"/>
                </a:lnTo>
                <a:lnTo>
                  <a:pt x="3484626" y="4800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0" y="1525650"/>
            <a:ext cx="1219200" cy="276225"/>
          </a:xfrm>
          <a:custGeom>
            <a:avLst/>
            <a:gdLst/>
            <a:ahLst/>
            <a:cxnLst/>
            <a:rect l="l" t="t" r="r" b="b"/>
            <a:pathLst>
              <a:path w="1219200" h="276225">
                <a:moveTo>
                  <a:pt x="0" y="276225"/>
                </a:moveTo>
                <a:lnTo>
                  <a:pt x="1219200" y="276225"/>
                </a:lnTo>
                <a:lnTo>
                  <a:pt x="12192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0617" y="154889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ashier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6300" y="1553464"/>
            <a:ext cx="1219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59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39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52947" y="2205228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947" y="2721102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1933701"/>
            <a:ext cx="32505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Simple Cash only Process Sale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360422"/>
            <a:ext cx="360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	Customer arrives at a POS checkout with  goods and or services to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000501"/>
            <a:ext cx="23577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	Cashier starts a new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3427221"/>
            <a:ext cx="281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3.	Cashier enters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item</a:t>
            </a:r>
            <a:r>
              <a:rPr sz="14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identifier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3853941"/>
            <a:ext cx="469011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System records sale line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item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presents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item description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,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price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running</a:t>
            </a:r>
            <a:r>
              <a:rPr sz="14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total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Cashier repeats steps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3-4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times until indicates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System presents total 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calculated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tells customer the total and asks for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Customer pays and system handles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6650" y="2919983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25" y="58150"/>
                </a:moveTo>
                <a:lnTo>
                  <a:pt x="2819654" y="92455"/>
                </a:lnTo>
                <a:lnTo>
                  <a:pt x="2818638" y="96392"/>
                </a:lnTo>
                <a:lnTo>
                  <a:pt x="2820416" y="99440"/>
                </a:lnTo>
                <a:lnTo>
                  <a:pt x="2822067" y="102488"/>
                </a:lnTo>
                <a:lnTo>
                  <a:pt x="2826004" y="103504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5">
                <a:moveTo>
                  <a:pt x="2908252" y="55546"/>
                </a:moveTo>
                <a:lnTo>
                  <a:pt x="2903761" y="58164"/>
                </a:lnTo>
                <a:lnTo>
                  <a:pt x="2905632" y="58165"/>
                </a:lnTo>
                <a:lnTo>
                  <a:pt x="2908252" y="55546"/>
                </a:lnTo>
                <a:close/>
              </a:path>
              <a:path w="2914650" h="103505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6"/>
                </a:lnTo>
                <a:lnTo>
                  <a:pt x="2898902" y="57276"/>
                </a:lnTo>
                <a:lnTo>
                  <a:pt x="2889527" y="51808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736"/>
                </a:lnTo>
                <a:lnTo>
                  <a:pt x="0" y="53720"/>
                </a:lnTo>
                <a:lnTo>
                  <a:pt x="2794" y="56514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354"/>
                </a:moveTo>
                <a:lnTo>
                  <a:pt x="2889527" y="51808"/>
                </a:lnTo>
                <a:lnTo>
                  <a:pt x="2898902" y="57276"/>
                </a:lnTo>
                <a:lnTo>
                  <a:pt x="2898902" y="46354"/>
                </a:lnTo>
                <a:close/>
              </a:path>
              <a:path w="2914650" h="103505">
                <a:moveTo>
                  <a:pt x="2905308" y="46354"/>
                </a:moveTo>
                <a:lnTo>
                  <a:pt x="2898902" y="46354"/>
                </a:lnTo>
                <a:lnTo>
                  <a:pt x="2898902" y="57276"/>
                </a:lnTo>
                <a:lnTo>
                  <a:pt x="2905284" y="57276"/>
                </a:lnTo>
                <a:lnTo>
                  <a:pt x="2908252" y="55546"/>
                </a:lnTo>
                <a:lnTo>
                  <a:pt x="2908427" y="55371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4"/>
                </a:lnTo>
                <a:close/>
              </a:path>
              <a:path w="2914650" h="103505">
                <a:moveTo>
                  <a:pt x="2908230" y="48063"/>
                </a:moveTo>
                <a:lnTo>
                  <a:pt x="2908427" y="48260"/>
                </a:lnTo>
                <a:lnTo>
                  <a:pt x="2908427" y="55371"/>
                </a:lnTo>
                <a:lnTo>
                  <a:pt x="2908252" y="55546"/>
                </a:lnTo>
                <a:lnTo>
                  <a:pt x="2914650" y="51815"/>
                </a:lnTo>
                <a:lnTo>
                  <a:pt x="2908230" y="48063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142"/>
                </a:lnTo>
                <a:lnTo>
                  <a:pt x="2820416" y="4063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5"/>
                </a:lnTo>
                <a:lnTo>
                  <a:pt x="2878654" y="45465"/>
                </a:lnTo>
                <a:lnTo>
                  <a:pt x="2889527" y="51808"/>
                </a:lnTo>
                <a:lnTo>
                  <a:pt x="2898902" y="46354"/>
                </a:lnTo>
                <a:lnTo>
                  <a:pt x="2905308" y="46354"/>
                </a:lnTo>
                <a:lnTo>
                  <a:pt x="2903787" y="45465"/>
                </a:lnTo>
                <a:lnTo>
                  <a:pt x="2902077" y="45465"/>
                </a:lnTo>
                <a:lnTo>
                  <a:pt x="2903764" y="45452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465"/>
                </a:moveTo>
                <a:lnTo>
                  <a:pt x="2903787" y="45465"/>
                </a:lnTo>
                <a:lnTo>
                  <a:pt x="2908230" y="48063"/>
                </a:lnTo>
                <a:lnTo>
                  <a:pt x="2905632" y="4546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000" y="3301110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4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5600" y="59562"/>
                </a:lnTo>
                <a:lnTo>
                  <a:pt x="2899155" y="59689"/>
                </a:lnTo>
                <a:lnTo>
                  <a:pt x="2901950" y="56768"/>
                </a:lnTo>
                <a:lnTo>
                  <a:pt x="2901950" y="49784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6827" y="46862"/>
                </a:moveTo>
                <a:lnTo>
                  <a:pt x="2803271" y="46862"/>
                </a:lnTo>
                <a:lnTo>
                  <a:pt x="2800350" y="49656"/>
                </a:lnTo>
                <a:lnTo>
                  <a:pt x="2800223" y="56641"/>
                </a:lnTo>
                <a:lnTo>
                  <a:pt x="2803017" y="59562"/>
                </a:lnTo>
                <a:lnTo>
                  <a:pt x="2806573" y="59562"/>
                </a:lnTo>
                <a:lnTo>
                  <a:pt x="2810129" y="59689"/>
                </a:lnTo>
                <a:lnTo>
                  <a:pt x="2812923" y="56896"/>
                </a:lnTo>
                <a:lnTo>
                  <a:pt x="2812928" y="49656"/>
                </a:lnTo>
                <a:lnTo>
                  <a:pt x="2810382" y="46989"/>
                </a:lnTo>
                <a:lnTo>
                  <a:pt x="2806827" y="46862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7127" y="46736"/>
                </a:moveTo>
                <a:lnTo>
                  <a:pt x="2663571" y="46736"/>
                </a:lnTo>
                <a:lnTo>
                  <a:pt x="2660650" y="49529"/>
                </a:lnTo>
                <a:lnTo>
                  <a:pt x="2660523" y="56514"/>
                </a:lnTo>
                <a:lnTo>
                  <a:pt x="2663317" y="59436"/>
                </a:lnTo>
                <a:lnTo>
                  <a:pt x="2666873" y="59436"/>
                </a:lnTo>
                <a:lnTo>
                  <a:pt x="2670429" y="59562"/>
                </a:lnTo>
                <a:lnTo>
                  <a:pt x="2673223" y="56768"/>
                </a:lnTo>
                <a:lnTo>
                  <a:pt x="2673350" y="49784"/>
                </a:lnTo>
                <a:lnTo>
                  <a:pt x="2670555" y="46862"/>
                </a:lnTo>
                <a:lnTo>
                  <a:pt x="2667127" y="46862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29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29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871" y="46609"/>
                </a:moveTo>
                <a:lnTo>
                  <a:pt x="2520950" y="49402"/>
                </a:lnTo>
                <a:lnTo>
                  <a:pt x="2520950" y="56641"/>
                </a:lnTo>
                <a:lnTo>
                  <a:pt x="2523617" y="59309"/>
                </a:lnTo>
                <a:lnTo>
                  <a:pt x="2527173" y="59436"/>
                </a:lnTo>
                <a:lnTo>
                  <a:pt x="2530602" y="59436"/>
                </a:lnTo>
                <a:lnTo>
                  <a:pt x="2533523" y="56641"/>
                </a:lnTo>
                <a:lnTo>
                  <a:pt x="2533650" y="49656"/>
                </a:lnTo>
                <a:lnTo>
                  <a:pt x="2530855" y="46736"/>
                </a:lnTo>
                <a:lnTo>
                  <a:pt x="2527427" y="46736"/>
                </a:lnTo>
                <a:lnTo>
                  <a:pt x="2523871" y="46609"/>
                </a:lnTo>
                <a:close/>
              </a:path>
              <a:path w="2901950" h="103504">
                <a:moveTo>
                  <a:pt x="2434844" y="46609"/>
                </a:moveTo>
                <a:lnTo>
                  <a:pt x="2432050" y="49529"/>
                </a:lnTo>
                <a:lnTo>
                  <a:pt x="2432050" y="56514"/>
                </a:lnTo>
                <a:lnTo>
                  <a:pt x="2434844" y="59309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29"/>
                </a:lnTo>
                <a:lnTo>
                  <a:pt x="2479929" y="46736"/>
                </a:lnTo>
                <a:lnTo>
                  <a:pt x="2434844" y="46609"/>
                </a:lnTo>
                <a:close/>
              </a:path>
              <a:path w="2901950" h="103504">
                <a:moveTo>
                  <a:pt x="2387727" y="46609"/>
                </a:moveTo>
                <a:lnTo>
                  <a:pt x="2384171" y="46609"/>
                </a:lnTo>
                <a:lnTo>
                  <a:pt x="2381250" y="49402"/>
                </a:lnTo>
                <a:lnTo>
                  <a:pt x="2381123" y="56387"/>
                </a:lnTo>
                <a:lnTo>
                  <a:pt x="2383917" y="59309"/>
                </a:lnTo>
                <a:lnTo>
                  <a:pt x="2387473" y="59309"/>
                </a:lnTo>
                <a:lnTo>
                  <a:pt x="2390902" y="59436"/>
                </a:lnTo>
                <a:lnTo>
                  <a:pt x="2393823" y="56641"/>
                </a:lnTo>
                <a:lnTo>
                  <a:pt x="2393950" y="49656"/>
                </a:lnTo>
                <a:lnTo>
                  <a:pt x="2391155" y="46736"/>
                </a:lnTo>
                <a:lnTo>
                  <a:pt x="2387727" y="46609"/>
                </a:lnTo>
                <a:close/>
              </a:path>
              <a:path w="2901950" h="103504">
                <a:moveTo>
                  <a:pt x="2340229" y="46609"/>
                </a:moveTo>
                <a:lnTo>
                  <a:pt x="2295144" y="46609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9"/>
                </a:lnTo>
                <a:lnTo>
                  <a:pt x="2340229" y="59309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9"/>
                </a:lnTo>
                <a:close/>
              </a:path>
              <a:path w="2901950" h="103504">
                <a:moveTo>
                  <a:pt x="2244471" y="46481"/>
                </a:moveTo>
                <a:lnTo>
                  <a:pt x="2241550" y="49275"/>
                </a:lnTo>
                <a:lnTo>
                  <a:pt x="2241423" y="56261"/>
                </a:lnTo>
                <a:lnTo>
                  <a:pt x="2244217" y="59181"/>
                </a:lnTo>
                <a:lnTo>
                  <a:pt x="2247773" y="59309"/>
                </a:lnTo>
                <a:lnTo>
                  <a:pt x="2251202" y="59309"/>
                </a:lnTo>
                <a:lnTo>
                  <a:pt x="2254123" y="56514"/>
                </a:lnTo>
                <a:lnTo>
                  <a:pt x="2254250" y="49529"/>
                </a:lnTo>
                <a:lnTo>
                  <a:pt x="2251455" y="46609"/>
                </a:lnTo>
                <a:lnTo>
                  <a:pt x="2247900" y="46609"/>
                </a:lnTo>
                <a:lnTo>
                  <a:pt x="2244471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8200" y="46481"/>
                </a:moveTo>
                <a:lnTo>
                  <a:pt x="2104771" y="46481"/>
                </a:lnTo>
                <a:lnTo>
                  <a:pt x="2101850" y="49149"/>
                </a:lnTo>
                <a:lnTo>
                  <a:pt x="2101723" y="56261"/>
                </a:lnTo>
                <a:lnTo>
                  <a:pt x="2104517" y="59181"/>
                </a:lnTo>
                <a:lnTo>
                  <a:pt x="2107946" y="59181"/>
                </a:lnTo>
                <a:lnTo>
                  <a:pt x="2111502" y="59309"/>
                </a:lnTo>
                <a:lnTo>
                  <a:pt x="2114423" y="56514"/>
                </a:lnTo>
                <a:lnTo>
                  <a:pt x="2114550" y="49402"/>
                </a:lnTo>
                <a:lnTo>
                  <a:pt x="2111755" y="46609"/>
                </a:lnTo>
                <a:lnTo>
                  <a:pt x="2108200" y="46481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8500" y="46354"/>
                </a:moveTo>
                <a:lnTo>
                  <a:pt x="1965071" y="46354"/>
                </a:lnTo>
                <a:lnTo>
                  <a:pt x="1962150" y="49149"/>
                </a:lnTo>
                <a:lnTo>
                  <a:pt x="1962023" y="56134"/>
                </a:lnTo>
                <a:lnTo>
                  <a:pt x="1964817" y="59054"/>
                </a:lnTo>
                <a:lnTo>
                  <a:pt x="1968246" y="59054"/>
                </a:lnTo>
                <a:lnTo>
                  <a:pt x="1971802" y="59181"/>
                </a:lnTo>
                <a:lnTo>
                  <a:pt x="1974723" y="56387"/>
                </a:lnTo>
                <a:lnTo>
                  <a:pt x="1974850" y="49402"/>
                </a:lnTo>
                <a:lnTo>
                  <a:pt x="1972055" y="46481"/>
                </a:lnTo>
                <a:lnTo>
                  <a:pt x="1968500" y="46354"/>
                </a:lnTo>
                <a:close/>
              </a:path>
              <a:path w="2901950" h="103504">
                <a:moveTo>
                  <a:pt x="1921128" y="46354"/>
                </a:moveTo>
                <a:lnTo>
                  <a:pt x="1876044" y="46354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4"/>
                </a:lnTo>
                <a:lnTo>
                  <a:pt x="1921128" y="59054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4"/>
                </a:lnTo>
                <a:close/>
              </a:path>
              <a:path w="2901950" h="103504">
                <a:moveTo>
                  <a:pt x="1825244" y="46227"/>
                </a:moveTo>
                <a:lnTo>
                  <a:pt x="1822450" y="49022"/>
                </a:lnTo>
                <a:lnTo>
                  <a:pt x="1822323" y="56006"/>
                </a:lnTo>
                <a:lnTo>
                  <a:pt x="1825117" y="58927"/>
                </a:lnTo>
                <a:lnTo>
                  <a:pt x="1828546" y="59054"/>
                </a:lnTo>
                <a:lnTo>
                  <a:pt x="1832102" y="59054"/>
                </a:lnTo>
                <a:lnTo>
                  <a:pt x="1835023" y="56261"/>
                </a:lnTo>
                <a:lnTo>
                  <a:pt x="1835150" y="49275"/>
                </a:lnTo>
                <a:lnTo>
                  <a:pt x="1832355" y="46354"/>
                </a:lnTo>
                <a:lnTo>
                  <a:pt x="1828800" y="46354"/>
                </a:lnTo>
                <a:lnTo>
                  <a:pt x="1825244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4"/>
                </a:lnTo>
                <a:lnTo>
                  <a:pt x="1736344" y="58927"/>
                </a:lnTo>
                <a:lnTo>
                  <a:pt x="1777873" y="59054"/>
                </a:lnTo>
                <a:lnTo>
                  <a:pt x="1781428" y="59054"/>
                </a:lnTo>
                <a:lnTo>
                  <a:pt x="1784223" y="56134"/>
                </a:lnTo>
                <a:lnTo>
                  <a:pt x="1784223" y="49149"/>
                </a:lnTo>
                <a:lnTo>
                  <a:pt x="1781428" y="46354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9100" y="46227"/>
                </a:moveTo>
                <a:lnTo>
                  <a:pt x="1685544" y="46227"/>
                </a:lnTo>
                <a:lnTo>
                  <a:pt x="1682750" y="49022"/>
                </a:lnTo>
                <a:lnTo>
                  <a:pt x="1682623" y="56006"/>
                </a:lnTo>
                <a:lnTo>
                  <a:pt x="1685290" y="58927"/>
                </a:lnTo>
                <a:lnTo>
                  <a:pt x="1688846" y="58927"/>
                </a:lnTo>
                <a:lnTo>
                  <a:pt x="1692402" y="59054"/>
                </a:lnTo>
                <a:lnTo>
                  <a:pt x="1695323" y="56261"/>
                </a:lnTo>
                <a:lnTo>
                  <a:pt x="1695450" y="49275"/>
                </a:lnTo>
                <a:lnTo>
                  <a:pt x="1692655" y="46354"/>
                </a:lnTo>
                <a:lnTo>
                  <a:pt x="1689100" y="46227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2"/>
                </a:lnTo>
                <a:lnTo>
                  <a:pt x="1593844" y="56134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4"/>
                </a:lnTo>
                <a:lnTo>
                  <a:pt x="1644523" y="49022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844" y="46100"/>
                </a:moveTo>
                <a:lnTo>
                  <a:pt x="1542923" y="48894"/>
                </a:lnTo>
                <a:lnTo>
                  <a:pt x="1542796" y="55879"/>
                </a:lnTo>
                <a:lnTo>
                  <a:pt x="1545589" y="58800"/>
                </a:lnTo>
                <a:lnTo>
                  <a:pt x="1549146" y="58927"/>
                </a:lnTo>
                <a:lnTo>
                  <a:pt x="1552702" y="58927"/>
                </a:lnTo>
                <a:lnTo>
                  <a:pt x="1555623" y="56134"/>
                </a:lnTo>
                <a:lnTo>
                  <a:pt x="1555750" y="49149"/>
                </a:lnTo>
                <a:lnTo>
                  <a:pt x="1552955" y="46227"/>
                </a:lnTo>
                <a:lnTo>
                  <a:pt x="1549400" y="46227"/>
                </a:lnTo>
                <a:lnTo>
                  <a:pt x="1545844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6" y="46100"/>
                </a:lnTo>
                <a:lnTo>
                  <a:pt x="1454023" y="49022"/>
                </a:lnTo>
                <a:lnTo>
                  <a:pt x="1454023" y="56006"/>
                </a:lnTo>
                <a:lnTo>
                  <a:pt x="1456816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2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9700" y="46100"/>
                </a:moveTo>
                <a:lnTo>
                  <a:pt x="1406144" y="46100"/>
                </a:lnTo>
                <a:lnTo>
                  <a:pt x="1403223" y="48767"/>
                </a:lnTo>
                <a:lnTo>
                  <a:pt x="1403096" y="55879"/>
                </a:lnTo>
                <a:lnTo>
                  <a:pt x="1405889" y="58674"/>
                </a:lnTo>
                <a:lnTo>
                  <a:pt x="1413002" y="58927"/>
                </a:lnTo>
                <a:lnTo>
                  <a:pt x="1415796" y="56134"/>
                </a:lnTo>
                <a:lnTo>
                  <a:pt x="1415923" y="49022"/>
                </a:lnTo>
                <a:lnTo>
                  <a:pt x="1413255" y="46227"/>
                </a:lnTo>
                <a:lnTo>
                  <a:pt x="1409700" y="46100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6" y="46100"/>
                </a:lnTo>
                <a:lnTo>
                  <a:pt x="1314323" y="48894"/>
                </a:lnTo>
                <a:lnTo>
                  <a:pt x="1314323" y="55879"/>
                </a:lnTo>
                <a:lnTo>
                  <a:pt x="1317116" y="58800"/>
                </a:lnTo>
                <a:lnTo>
                  <a:pt x="1362202" y="58800"/>
                </a:lnTo>
                <a:lnTo>
                  <a:pt x="1365123" y="55879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70000" y="45974"/>
                </a:moveTo>
                <a:lnTo>
                  <a:pt x="1266444" y="45974"/>
                </a:lnTo>
                <a:lnTo>
                  <a:pt x="1263523" y="48767"/>
                </a:lnTo>
                <a:lnTo>
                  <a:pt x="1263396" y="55752"/>
                </a:lnTo>
                <a:lnTo>
                  <a:pt x="1266189" y="58674"/>
                </a:lnTo>
                <a:lnTo>
                  <a:pt x="1269746" y="58674"/>
                </a:lnTo>
                <a:lnTo>
                  <a:pt x="1273175" y="58800"/>
                </a:lnTo>
                <a:lnTo>
                  <a:pt x="1276096" y="56006"/>
                </a:lnTo>
                <a:lnTo>
                  <a:pt x="1276223" y="49022"/>
                </a:lnTo>
                <a:lnTo>
                  <a:pt x="1273428" y="46100"/>
                </a:lnTo>
                <a:lnTo>
                  <a:pt x="1270000" y="45974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6" y="45974"/>
                </a:lnTo>
                <a:lnTo>
                  <a:pt x="1174623" y="48767"/>
                </a:lnTo>
                <a:lnTo>
                  <a:pt x="1174623" y="55879"/>
                </a:lnTo>
                <a:lnTo>
                  <a:pt x="1177416" y="58674"/>
                </a:lnTo>
                <a:lnTo>
                  <a:pt x="1222502" y="58674"/>
                </a:lnTo>
                <a:lnTo>
                  <a:pt x="1225423" y="55879"/>
                </a:lnTo>
                <a:lnTo>
                  <a:pt x="1225296" y="48767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744" y="45847"/>
                </a:moveTo>
                <a:lnTo>
                  <a:pt x="1123823" y="48640"/>
                </a:lnTo>
                <a:lnTo>
                  <a:pt x="1123696" y="55625"/>
                </a:lnTo>
                <a:lnTo>
                  <a:pt x="1126489" y="58547"/>
                </a:lnTo>
                <a:lnTo>
                  <a:pt x="1130046" y="58674"/>
                </a:lnTo>
                <a:lnTo>
                  <a:pt x="1133475" y="58674"/>
                </a:lnTo>
                <a:lnTo>
                  <a:pt x="1136396" y="55879"/>
                </a:lnTo>
                <a:lnTo>
                  <a:pt x="1136523" y="48894"/>
                </a:lnTo>
                <a:lnTo>
                  <a:pt x="1133728" y="45974"/>
                </a:lnTo>
                <a:lnTo>
                  <a:pt x="1130300" y="45974"/>
                </a:lnTo>
                <a:lnTo>
                  <a:pt x="1126744" y="45847"/>
                </a:lnTo>
                <a:close/>
              </a:path>
              <a:path w="2901950" h="103504">
                <a:moveTo>
                  <a:pt x="1037716" y="45847"/>
                </a:moveTo>
                <a:lnTo>
                  <a:pt x="1034923" y="48767"/>
                </a:lnTo>
                <a:lnTo>
                  <a:pt x="1034923" y="55752"/>
                </a:lnTo>
                <a:lnTo>
                  <a:pt x="1037716" y="58547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7"/>
                </a:lnTo>
                <a:lnTo>
                  <a:pt x="1082802" y="45974"/>
                </a:lnTo>
                <a:lnTo>
                  <a:pt x="1037716" y="45847"/>
                </a:lnTo>
                <a:close/>
              </a:path>
              <a:path w="2901950" h="103504">
                <a:moveTo>
                  <a:pt x="990600" y="45847"/>
                </a:moveTo>
                <a:lnTo>
                  <a:pt x="987044" y="45847"/>
                </a:lnTo>
                <a:lnTo>
                  <a:pt x="984123" y="48640"/>
                </a:lnTo>
                <a:lnTo>
                  <a:pt x="983996" y="55625"/>
                </a:lnTo>
                <a:lnTo>
                  <a:pt x="986789" y="58547"/>
                </a:lnTo>
                <a:lnTo>
                  <a:pt x="990346" y="58547"/>
                </a:lnTo>
                <a:lnTo>
                  <a:pt x="993775" y="58674"/>
                </a:lnTo>
                <a:lnTo>
                  <a:pt x="996696" y="55879"/>
                </a:lnTo>
                <a:lnTo>
                  <a:pt x="996823" y="48894"/>
                </a:lnTo>
                <a:lnTo>
                  <a:pt x="994028" y="45974"/>
                </a:lnTo>
                <a:lnTo>
                  <a:pt x="990600" y="45847"/>
                </a:lnTo>
                <a:close/>
              </a:path>
              <a:path w="2901950" h="103504">
                <a:moveTo>
                  <a:pt x="943101" y="45847"/>
                </a:moveTo>
                <a:lnTo>
                  <a:pt x="898016" y="45847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6" y="58547"/>
                </a:lnTo>
                <a:lnTo>
                  <a:pt x="943101" y="58547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7"/>
                </a:lnTo>
                <a:close/>
              </a:path>
              <a:path w="2901950" h="103504">
                <a:moveTo>
                  <a:pt x="847344" y="45719"/>
                </a:moveTo>
                <a:lnTo>
                  <a:pt x="844423" y="48513"/>
                </a:lnTo>
                <a:lnTo>
                  <a:pt x="844296" y="55499"/>
                </a:lnTo>
                <a:lnTo>
                  <a:pt x="847089" y="58419"/>
                </a:lnTo>
                <a:lnTo>
                  <a:pt x="850646" y="58547"/>
                </a:lnTo>
                <a:lnTo>
                  <a:pt x="854075" y="58547"/>
                </a:lnTo>
                <a:lnTo>
                  <a:pt x="856996" y="55752"/>
                </a:lnTo>
                <a:lnTo>
                  <a:pt x="857123" y="48767"/>
                </a:lnTo>
                <a:lnTo>
                  <a:pt x="854328" y="45847"/>
                </a:lnTo>
                <a:lnTo>
                  <a:pt x="850773" y="45847"/>
                </a:lnTo>
                <a:lnTo>
                  <a:pt x="847344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644" y="45592"/>
                </a:moveTo>
                <a:lnTo>
                  <a:pt x="704723" y="48387"/>
                </a:lnTo>
                <a:lnTo>
                  <a:pt x="704596" y="55499"/>
                </a:lnTo>
                <a:lnTo>
                  <a:pt x="707389" y="58292"/>
                </a:lnTo>
                <a:lnTo>
                  <a:pt x="714375" y="58547"/>
                </a:lnTo>
                <a:lnTo>
                  <a:pt x="717296" y="55752"/>
                </a:lnTo>
                <a:lnTo>
                  <a:pt x="717423" y="48640"/>
                </a:lnTo>
                <a:lnTo>
                  <a:pt x="714628" y="45847"/>
                </a:lnTo>
                <a:lnTo>
                  <a:pt x="707644" y="45592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71373" y="45592"/>
                </a:moveTo>
                <a:lnTo>
                  <a:pt x="567944" y="45592"/>
                </a:lnTo>
                <a:lnTo>
                  <a:pt x="565023" y="48387"/>
                </a:lnTo>
                <a:lnTo>
                  <a:pt x="564896" y="55372"/>
                </a:lnTo>
                <a:lnTo>
                  <a:pt x="567689" y="58292"/>
                </a:lnTo>
                <a:lnTo>
                  <a:pt x="571119" y="58292"/>
                </a:lnTo>
                <a:lnTo>
                  <a:pt x="574675" y="58419"/>
                </a:lnTo>
                <a:lnTo>
                  <a:pt x="577596" y="55625"/>
                </a:lnTo>
                <a:lnTo>
                  <a:pt x="577723" y="48640"/>
                </a:lnTo>
                <a:lnTo>
                  <a:pt x="574928" y="45719"/>
                </a:lnTo>
                <a:lnTo>
                  <a:pt x="571373" y="45592"/>
                </a:lnTo>
                <a:close/>
              </a:path>
              <a:path w="2901950" h="103504">
                <a:moveTo>
                  <a:pt x="524001" y="45592"/>
                </a:moveTo>
                <a:lnTo>
                  <a:pt x="478916" y="45592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2"/>
                </a:lnTo>
                <a:lnTo>
                  <a:pt x="524001" y="58292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2"/>
                </a:lnTo>
                <a:close/>
              </a:path>
              <a:path w="2901950" h="103504">
                <a:moveTo>
                  <a:pt x="428116" y="45465"/>
                </a:moveTo>
                <a:lnTo>
                  <a:pt x="425323" y="48260"/>
                </a:lnTo>
                <a:lnTo>
                  <a:pt x="425196" y="55244"/>
                </a:lnTo>
                <a:lnTo>
                  <a:pt x="427989" y="58165"/>
                </a:lnTo>
                <a:lnTo>
                  <a:pt x="431419" y="58292"/>
                </a:lnTo>
                <a:lnTo>
                  <a:pt x="434975" y="58292"/>
                </a:lnTo>
                <a:lnTo>
                  <a:pt x="437896" y="55499"/>
                </a:lnTo>
                <a:lnTo>
                  <a:pt x="438023" y="48513"/>
                </a:lnTo>
                <a:lnTo>
                  <a:pt x="435228" y="45592"/>
                </a:lnTo>
                <a:lnTo>
                  <a:pt x="431673" y="45592"/>
                </a:lnTo>
                <a:lnTo>
                  <a:pt x="428116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2"/>
                </a:lnTo>
                <a:lnTo>
                  <a:pt x="339089" y="58165"/>
                </a:lnTo>
                <a:lnTo>
                  <a:pt x="380746" y="58292"/>
                </a:lnTo>
                <a:lnTo>
                  <a:pt x="384301" y="58292"/>
                </a:lnTo>
                <a:lnTo>
                  <a:pt x="387096" y="55372"/>
                </a:lnTo>
                <a:lnTo>
                  <a:pt x="387096" y="48387"/>
                </a:lnTo>
                <a:lnTo>
                  <a:pt x="384301" y="45592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91973" y="45465"/>
                </a:moveTo>
                <a:lnTo>
                  <a:pt x="288416" y="45465"/>
                </a:lnTo>
                <a:lnTo>
                  <a:pt x="285623" y="48260"/>
                </a:lnTo>
                <a:lnTo>
                  <a:pt x="285496" y="55244"/>
                </a:lnTo>
                <a:lnTo>
                  <a:pt x="288163" y="58165"/>
                </a:lnTo>
                <a:lnTo>
                  <a:pt x="291719" y="58165"/>
                </a:lnTo>
                <a:lnTo>
                  <a:pt x="295275" y="58292"/>
                </a:lnTo>
                <a:lnTo>
                  <a:pt x="298196" y="55499"/>
                </a:lnTo>
                <a:lnTo>
                  <a:pt x="298323" y="48513"/>
                </a:lnTo>
                <a:lnTo>
                  <a:pt x="295528" y="45592"/>
                </a:lnTo>
                <a:lnTo>
                  <a:pt x="291973" y="45465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60"/>
                </a:lnTo>
                <a:lnTo>
                  <a:pt x="196717" y="55372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2"/>
                </a:lnTo>
                <a:lnTo>
                  <a:pt x="247396" y="48260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716" y="45338"/>
                </a:moveTo>
                <a:lnTo>
                  <a:pt x="145796" y="48133"/>
                </a:lnTo>
                <a:lnTo>
                  <a:pt x="145669" y="55117"/>
                </a:lnTo>
                <a:lnTo>
                  <a:pt x="148462" y="58038"/>
                </a:lnTo>
                <a:lnTo>
                  <a:pt x="152019" y="58165"/>
                </a:lnTo>
                <a:lnTo>
                  <a:pt x="155575" y="58165"/>
                </a:lnTo>
                <a:lnTo>
                  <a:pt x="158496" y="55372"/>
                </a:lnTo>
                <a:lnTo>
                  <a:pt x="158623" y="48387"/>
                </a:lnTo>
                <a:lnTo>
                  <a:pt x="155828" y="45465"/>
                </a:lnTo>
                <a:lnTo>
                  <a:pt x="152273" y="45465"/>
                </a:lnTo>
                <a:lnTo>
                  <a:pt x="148716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60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60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5647" y="2998723"/>
            <a:ext cx="1115060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Description</a:t>
            </a:r>
            <a:r>
              <a:rPr sz="12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total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*[more</a:t>
            </a:r>
            <a:r>
              <a:rPr sz="12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items]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403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59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7874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28775" y="83312"/>
            <a:ext cx="6964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 </a:t>
            </a:r>
            <a:r>
              <a:rPr spc="-245" dirty="0"/>
              <a:t>Diagram </a:t>
            </a:r>
            <a:r>
              <a:rPr spc="-175" dirty="0"/>
              <a:t>from </a:t>
            </a:r>
            <a:r>
              <a:rPr spc="-300" dirty="0"/>
              <a:t>Use</a:t>
            </a:r>
            <a:r>
              <a:rPr spc="210" dirty="0"/>
              <a:t> </a:t>
            </a:r>
            <a:r>
              <a:rPr spc="-380" dirty="0"/>
              <a:t>Case</a:t>
            </a:r>
          </a:p>
        </p:txBody>
      </p:sp>
      <p:sp>
        <p:nvSpPr>
          <p:cNvPr id="23" name="object 23"/>
          <p:cNvSpPr/>
          <p:nvPr/>
        </p:nvSpPr>
        <p:spPr>
          <a:xfrm>
            <a:off x="4852796" y="624712"/>
            <a:ext cx="200405" cy="19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2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0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79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57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406" y="2553589"/>
            <a:ext cx="223520" cy="222250"/>
          </a:xfrm>
          <a:custGeom>
            <a:avLst/>
            <a:gdLst/>
            <a:ahLst/>
            <a:cxnLst/>
            <a:rect l="l" t="t" r="r" b="b"/>
            <a:pathLst>
              <a:path w="223520" h="222250">
                <a:moveTo>
                  <a:pt x="2286" y="0"/>
                </a:moveTo>
                <a:lnTo>
                  <a:pt x="0" y="222250"/>
                </a:lnTo>
                <a:lnTo>
                  <a:pt x="223393" y="113411"/>
                </a:lnTo>
                <a:lnTo>
                  <a:pt x="22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3545713"/>
            <a:ext cx="223520" cy="222250"/>
          </a:xfrm>
          <a:custGeom>
            <a:avLst/>
            <a:gdLst/>
            <a:ahLst/>
            <a:cxnLst/>
            <a:rect l="l" t="t" r="r" b="b"/>
            <a:pathLst>
              <a:path w="223520" h="222250">
                <a:moveTo>
                  <a:pt x="221106" y="0"/>
                </a:moveTo>
                <a:lnTo>
                  <a:pt x="0" y="113411"/>
                </a:lnTo>
                <a:lnTo>
                  <a:pt x="223393" y="222250"/>
                </a:lnTo>
                <a:lnTo>
                  <a:pt x="22110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44560" y="3053207"/>
            <a:ext cx="222250" cy="223520"/>
          </a:xfrm>
          <a:custGeom>
            <a:avLst/>
            <a:gdLst/>
            <a:ahLst/>
            <a:cxnLst/>
            <a:rect l="l" t="t" r="r" b="b"/>
            <a:pathLst>
              <a:path w="222250" h="223520">
                <a:moveTo>
                  <a:pt x="0" y="0"/>
                </a:moveTo>
                <a:lnTo>
                  <a:pt x="108839" y="223392"/>
                </a:lnTo>
                <a:lnTo>
                  <a:pt x="222250" y="228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9360" y="3048000"/>
            <a:ext cx="222250" cy="223520"/>
          </a:xfrm>
          <a:custGeom>
            <a:avLst/>
            <a:gdLst/>
            <a:ahLst/>
            <a:cxnLst/>
            <a:rect l="l" t="t" r="r" b="b"/>
            <a:pathLst>
              <a:path w="222250" h="223520">
                <a:moveTo>
                  <a:pt x="108838" y="0"/>
                </a:moveTo>
                <a:lnTo>
                  <a:pt x="0" y="223392"/>
                </a:lnTo>
                <a:lnTo>
                  <a:pt x="222250" y="221107"/>
                </a:lnTo>
                <a:lnTo>
                  <a:pt x="1088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52</a:t>
            </a:fld>
            <a:endParaRPr spc="-6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1525650"/>
            <a:ext cx="1219200" cy="276225"/>
          </a:xfrm>
          <a:custGeom>
            <a:avLst/>
            <a:gdLst/>
            <a:ahLst/>
            <a:cxnLst/>
            <a:rect l="l" t="t" r="r" b="b"/>
            <a:pathLst>
              <a:path w="1219200" h="276225">
                <a:moveTo>
                  <a:pt x="0" y="276225"/>
                </a:moveTo>
                <a:lnTo>
                  <a:pt x="1219200" y="276225"/>
                </a:lnTo>
                <a:lnTo>
                  <a:pt x="12192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0617" y="154889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ashier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6300" y="1553464"/>
            <a:ext cx="1219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03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59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39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52947" y="2205228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947" y="2721102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359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7874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1933701"/>
            <a:ext cx="32505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Simple Cash only Process Sale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2360422"/>
            <a:ext cx="360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	Customer arrives at a POS checkout with  goods and or services to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3000501"/>
            <a:ext cx="23577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	Cashier starts a new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3427221"/>
            <a:ext cx="262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3.	Cashier enters item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3853941"/>
            <a:ext cx="43891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3570" algn="ctr"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4.	System records sale line item and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presents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item description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price and running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repeats steps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3-4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times until indicates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4707635"/>
            <a:ext cx="45605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System presents total with taxes</a:t>
            </a:r>
            <a:r>
              <a:rPr sz="14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calculated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Cashier tells customer the total, asks for</a:t>
            </a:r>
            <a:r>
              <a:rPr sz="1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5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Customer pays and system handles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6650" y="2919983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25" y="58150"/>
                </a:moveTo>
                <a:lnTo>
                  <a:pt x="2819654" y="92455"/>
                </a:lnTo>
                <a:lnTo>
                  <a:pt x="2818638" y="96392"/>
                </a:lnTo>
                <a:lnTo>
                  <a:pt x="2820416" y="99440"/>
                </a:lnTo>
                <a:lnTo>
                  <a:pt x="2822067" y="102488"/>
                </a:lnTo>
                <a:lnTo>
                  <a:pt x="2826004" y="103504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5">
                <a:moveTo>
                  <a:pt x="2908252" y="55546"/>
                </a:moveTo>
                <a:lnTo>
                  <a:pt x="2903761" y="58164"/>
                </a:lnTo>
                <a:lnTo>
                  <a:pt x="2905632" y="58165"/>
                </a:lnTo>
                <a:lnTo>
                  <a:pt x="2908252" y="55546"/>
                </a:lnTo>
                <a:close/>
              </a:path>
              <a:path w="2914650" h="103505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6"/>
                </a:lnTo>
                <a:lnTo>
                  <a:pt x="2898902" y="57276"/>
                </a:lnTo>
                <a:lnTo>
                  <a:pt x="2889527" y="51808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736"/>
                </a:lnTo>
                <a:lnTo>
                  <a:pt x="0" y="53720"/>
                </a:lnTo>
                <a:lnTo>
                  <a:pt x="2794" y="56514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354"/>
                </a:moveTo>
                <a:lnTo>
                  <a:pt x="2889527" y="51808"/>
                </a:lnTo>
                <a:lnTo>
                  <a:pt x="2898902" y="57276"/>
                </a:lnTo>
                <a:lnTo>
                  <a:pt x="2898902" y="46354"/>
                </a:lnTo>
                <a:close/>
              </a:path>
              <a:path w="2914650" h="103505">
                <a:moveTo>
                  <a:pt x="2905308" y="46354"/>
                </a:moveTo>
                <a:lnTo>
                  <a:pt x="2898902" y="46354"/>
                </a:lnTo>
                <a:lnTo>
                  <a:pt x="2898902" y="57276"/>
                </a:lnTo>
                <a:lnTo>
                  <a:pt x="2905284" y="57276"/>
                </a:lnTo>
                <a:lnTo>
                  <a:pt x="2908252" y="55546"/>
                </a:lnTo>
                <a:lnTo>
                  <a:pt x="2908427" y="55371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4"/>
                </a:lnTo>
                <a:close/>
              </a:path>
              <a:path w="2914650" h="103505">
                <a:moveTo>
                  <a:pt x="2908230" y="48063"/>
                </a:moveTo>
                <a:lnTo>
                  <a:pt x="2908427" y="48260"/>
                </a:lnTo>
                <a:lnTo>
                  <a:pt x="2908427" y="55371"/>
                </a:lnTo>
                <a:lnTo>
                  <a:pt x="2908252" y="55546"/>
                </a:lnTo>
                <a:lnTo>
                  <a:pt x="2914650" y="51815"/>
                </a:lnTo>
                <a:lnTo>
                  <a:pt x="2908230" y="48063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142"/>
                </a:lnTo>
                <a:lnTo>
                  <a:pt x="2820416" y="4063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5"/>
                </a:lnTo>
                <a:lnTo>
                  <a:pt x="2878654" y="45465"/>
                </a:lnTo>
                <a:lnTo>
                  <a:pt x="2889527" y="51808"/>
                </a:lnTo>
                <a:lnTo>
                  <a:pt x="2898902" y="46354"/>
                </a:lnTo>
                <a:lnTo>
                  <a:pt x="2905308" y="46354"/>
                </a:lnTo>
                <a:lnTo>
                  <a:pt x="2903787" y="45465"/>
                </a:lnTo>
                <a:lnTo>
                  <a:pt x="2902077" y="45465"/>
                </a:lnTo>
                <a:lnTo>
                  <a:pt x="2903764" y="45452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465"/>
                </a:moveTo>
                <a:lnTo>
                  <a:pt x="2903787" y="45465"/>
                </a:lnTo>
                <a:lnTo>
                  <a:pt x="2908230" y="48063"/>
                </a:lnTo>
                <a:lnTo>
                  <a:pt x="2905632" y="454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000" y="3301110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4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5600" y="59562"/>
                </a:lnTo>
                <a:lnTo>
                  <a:pt x="2899155" y="59689"/>
                </a:lnTo>
                <a:lnTo>
                  <a:pt x="2901950" y="56768"/>
                </a:lnTo>
                <a:lnTo>
                  <a:pt x="2901950" y="49784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6827" y="46862"/>
                </a:moveTo>
                <a:lnTo>
                  <a:pt x="2803271" y="46862"/>
                </a:lnTo>
                <a:lnTo>
                  <a:pt x="2800350" y="49656"/>
                </a:lnTo>
                <a:lnTo>
                  <a:pt x="2800223" y="56641"/>
                </a:lnTo>
                <a:lnTo>
                  <a:pt x="2803017" y="59562"/>
                </a:lnTo>
                <a:lnTo>
                  <a:pt x="2806573" y="59562"/>
                </a:lnTo>
                <a:lnTo>
                  <a:pt x="2810129" y="59689"/>
                </a:lnTo>
                <a:lnTo>
                  <a:pt x="2812923" y="56896"/>
                </a:lnTo>
                <a:lnTo>
                  <a:pt x="2812928" y="49656"/>
                </a:lnTo>
                <a:lnTo>
                  <a:pt x="2810382" y="46989"/>
                </a:lnTo>
                <a:lnTo>
                  <a:pt x="2806827" y="46862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7127" y="46736"/>
                </a:moveTo>
                <a:lnTo>
                  <a:pt x="2663571" y="46736"/>
                </a:lnTo>
                <a:lnTo>
                  <a:pt x="2660650" y="49529"/>
                </a:lnTo>
                <a:lnTo>
                  <a:pt x="2660523" y="56514"/>
                </a:lnTo>
                <a:lnTo>
                  <a:pt x="2663317" y="59436"/>
                </a:lnTo>
                <a:lnTo>
                  <a:pt x="2666873" y="59436"/>
                </a:lnTo>
                <a:lnTo>
                  <a:pt x="2670429" y="59562"/>
                </a:lnTo>
                <a:lnTo>
                  <a:pt x="2673223" y="56768"/>
                </a:lnTo>
                <a:lnTo>
                  <a:pt x="2673350" y="49784"/>
                </a:lnTo>
                <a:lnTo>
                  <a:pt x="2670555" y="46862"/>
                </a:lnTo>
                <a:lnTo>
                  <a:pt x="2667127" y="46862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29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29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871" y="46609"/>
                </a:moveTo>
                <a:lnTo>
                  <a:pt x="2520950" y="49402"/>
                </a:lnTo>
                <a:lnTo>
                  <a:pt x="2520950" y="56641"/>
                </a:lnTo>
                <a:lnTo>
                  <a:pt x="2523617" y="59309"/>
                </a:lnTo>
                <a:lnTo>
                  <a:pt x="2527173" y="59436"/>
                </a:lnTo>
                <a:lnTo>
                  <a:pt x="2530602" y="59436"/>
                </a:lnTo>
                <a:lnTo>
                  <a:pt x="2533523" y="56641"/>
                </a:lnTo>
                <a:lnTo>
                  <a:pt x="2533650" y="49656"/>
                </a:lnTo>
                <a:lnTo>
                  <a:pt x="2530855" y="46736"/>
                </a:lnTo>
                <a:lnTo>
                  <a:pt x="2527427" y="46736"/>
                </a:lnTo>
                <a:lnTo>
                  <a:pt x="2523871" y="46609"/>
                </a:lnTo>
                <a:close/>
              </a:path>
              <a:path w="2901950" h="103504">
                <a:moveTo>
                  <a:pt x="2434844" y="46609"/>
                </a:moveTo>
                <a:lnTo>
                  <a:pt x="2432050" y="49529"/>
                </a:lnTo>
                <a:lnTo>
                  <a:pt x="2432050" y="56514"/>
                </a:lnTo>
                <a:lnTo>
                  <a:pt x="2434844" y="59309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29"/>
                </a:lnTo>
                <a:lnTo>
                  <a:pt x="2479929" y="46736"/>
                </a:lnTo>
                <a:lnTo>
                  <a:pt x="2434844" y="46609"/>
                </a:lnTo>
                <a:close/>
              </a:path>
              <a:path w="2901950" h="103504">
                <a:moveTo>
                  <a:pt x="2387727" y="46609"/>
                </a:moveTo>
                <a:lnTo>
                  <a:pt x="2384171" y="46609"/>
                </a:lnTo>
                <a:lnTo>
                  <a:pt x="2381250" y="49402"/>
                </a:lnTo>
                <a:lnTo>
                  <a:pt x="2381123" y="56387"/>
                </a:lnTo>
                <a:lnTo>
                  <a:pt x="2383917" y="59309"/>
                </a:lnTo>
                <a:lnTo>
                  <a:pt x="2387473" y="59309"/>
                </a:lnTo>
                <a:lnTo>
                  <a:pt x="2390902" y="59436"/>
                </a:lnTo>
                <a:lnTo>
                  <a:pt x="2393823" y="56641"/>
                </a:lnTo>
                <a:lnTo>
                  <a:pt x="2393950" y="49656"/>
                </a:lnTo>
                <a:lnTo>
                  <a:pt x="2391155" y="46736"/>
                </a:lnTo>
                <a:lnTo>
                  <a:pt x="2387727" y="46609"/>
                </a:lnTo>
                <a:close/>
              </a:path>
              <a:path w="2901950" h="103504">
                <a:moveTo>
                  <a:pt x="2340229" y="46609"/>
                </a:moveTo>
                <a:lnTo>
                  <a:pt x="2295144" y="46609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9"/>
                </a:lnTo>
                <a:lnTo>
                  <a:pt x="2340229" y="59309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9"/>
                </a:lnTo>
                <a:close/>
              </a:path>
              <a:path w="2901950" h="103504">
                <a:moveTo>
                  <a:pt x="2244471" y="46481"/>
                </a:moveTo>
                <a:lnTo>
                  <a:pt x="2241550" y="49275"/>
                </a:lnTo>
                <a:lnTo>
                  <a:pt x="2241423" y="56261"/>
                </a:lnTo>
                <a:lnTo>
                  <a:pt x="2244217" y="59181"/>
                </a:lnTo>
                <a:lnTo>
                  <a:pt x="2247773" y="59309"/>
                </a:lnTo>
                <a:lnTo>
                  <a:pt x="2251202" y="59309"/>
                </a:lnTo>
                <a:lnTo>
                  <a:pt x="2254123" y="56514"/>
                </a:lnTo>
                <a:lnTo>
                  <a:pt x="2254250" y="49529"/>
                </a:lnTo>
                <a:lnTo>
                  <a:pt x="2251455" y="46609"/>
                </a:lnTo>
                <a:lnTo>
                  <a:pt x="2247900" y="46609"/>
                </a:lnTo>
                <a:lnTo>
                  <a:pt x="2244471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8200" y="46481"/>
                </a:moveTo>
                <a:lnTo>
                  <a:pt x="2104771" y="46481"/>
                </a:lnTo>
                <a:lnTo>
                  <a:pt x="2101850" y="49149"/>
                </a:lnTo>
                <a:lnTo>
                  <a:pt x="2101723" y="56261"/>
                </a:lnTo>
                <a:lnTo>
                  <a:pt x="2104517" y="59181"/>
                </a:lnTo>
                <a:lnTo>
                  <a:pt x="2107946" y="59181"/>
                </a:lnTo>
                <a:lnTo>
                  <a:pt x="2111502" y="59309"/>
                </a:lnTo>
                <a:lnTo>
                  <a:pt x="2114423" y="56514"/>
                </a:lnTo>
                <a:lnTo>
                  <a:pt x="2114550" y="49402"/>
                </a:lnTo>
                <a:lnTo>
                  <a:pt x="2111755" y="46609"/>
                </a:lnTo>
                <a:lnTo>
                  <a:pt x="2108200" y="46481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8500" y="46354"/>
                </a:moveTo>
                <a:lnTo>
                  <a:pt x="1965071" y="46354"/>
                </a:lnTo>
                <a:lnTo>
                  <a:pt x="1962150" y="49149"/>
                </a:lnTo>
                <a:lnTo>
                  <a:pt x="1962023" y="56134"/>
                </a:lnTo>
                <a:lnTo>
                  <a:pt x="1964817" y="59054"/>
                </a:lnTo>
                <a:lnTo>
                  <a:pt x="1968246" y="59054"/>
                </a:lnTo>
                <a:lnTo>
                  <a:pt x="1971802" y="59181"/>
                </a:lnTo>
                <a:lnTo>
                  <a:pt x="1974723" y="56387"/>
                </a:lnTo>
                <a:lnTo>
                  <a:pt x="1974850" y="49402"/>
                </a:lnTo>
                <a:lnTo>
                  <a:pt x="1972055" y="46481"/>
                </a:lnTo>
                <a:lnTo>
                  <a:pt x="1968500" y="46354"/>
                </a:lnTo>
                <a:close/>
              </a:path>
              <a:path w="2901950" h="103504">
                <a:moveTo>
                  <a:pt x="1921128" y="46354"/>
                </a:moveTo>
                <a:lnTo>
                  <a:pt x="1876044" y="46354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4"/>
                </a:lnTo>
                <a:lnTo>
                  <a:pt x="1921128" y="59054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4"/>
                </a:lnTo>
                <a:close/>
              </a:path>
              <a:path w="2901950" h="103504">
                <a:moveTo>
                  <a:pt x="1825244" y="46227"/>
                </a:moveTo>
                <a:lnTo>
                  <a:pt x="1822450" y="49022"/>
                </a:lnTo>
                <a:lnTo>
                  <a:pt x="1822323" y="56006"/>
                </a:lnTo>
                <a:lnTo>
                  <a:pt x="1825117" y="58927"/>
                </a:lnTo>
                <a:lnTo>
                  <a:pt x="1828546" y="59054"/>
                </a:lnTo>
                <a:lnTo>
                  <a:pt x="1832102" y="59054"/>
                </a:lnTo>
                <a:lnTo>
                  <a:pt x="1835023" y="56261"/>
                </a:lnTo>
                <a:lnTo>
                  <a:pt x="1835150" y="49275"/>
                </a:lnTo>
                <a:lnTo>
                  <a:pt x="1832355" y="46354"/>
                </a:lnTo>
                <a:lnTo>
                  <a:pt x="1828800" y="46354"/>
                </a:lnTo>
                <a:lnTo>
                  <a:pt x="1825244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4"/>
                </a:lnTo>
                <a:lnTo>
                  <a:pt x="1736344" y="58927"/>
                </a:lnTo>
                <a:lnTo>
                  <a:pt x="1777873" y="59054"/>
                </a:lnTo>
                <a:lnTo>
                  <a:pt x="1781428" y="59054"/>
                </a:lnTo>
                <a:lnTo>
                  <a:pt x="1784223" y="56134"/>
                </a:lnTo>
                <a:lnTo>
                  <a:pt x="1784223" y="49149"/>
                </a:lnTo>
                <a:lnTo>
                  <a:pt x="1781428" y="46354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9100" y="46227"/>
                </a:moveTo>
                <a:lnTo>
                  <a:pt x="1685544" y="46227"/>
                </a:lnTo>
                <a:lnTo>
                  <a:pt x="1682750" y="49022"/>
                </a:lnTo>
                <a:lnTo>
                  <a:pt x="1682623" y="56006"/>
                </a:lnTo>
                <a:lnTo>
                  <a:pt x="1685290" y="58927"/>
                </a:lnTo>
                <a:lnTo>
                  <a:pt x="1688846" y="58927"/>
                </a:lnTo>
                <a:lnTo>
                  <a:pt x="1692402" y="59054"/>
                </a:lnTo>
                <a:lnTo>
                  <a:pt x="1695323" y="56261"/>
                </a:lnTo>
                <a:lnTo>
                  <a:pt x="1695450" y="49275"/>
                </a:lnTo>
                <a:lnTo>
                  <a:pt x="1692655" y="46354"/>
                </a:lnTo>
                <a:lnTo>
                  <a:pt x="1689100" y="46227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2"/>
                </a:lnTo>
                <a:lnTo>
                  <a:pt x="1593844" y="56134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4"/>
                </a:lnTo>
                <a:lnTo>
                  <a:pt x="1644523" y="49022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844" y="46100"/>
                </a:moveTo>
                <a:lnTo>
                  <a:pt x="1542923" y="48894"/>
                </a:lnTo>
                <a:lnTo>
                  <a:pt x="1542796" y="55879"/>
                </a:lnTo>
                <a:lnTo>
                  <a:pt x="1545589" y="58800"/>
                </a:lnTo>
                <a:lnTo>
                  <a:pt x="1549146" y="58927"/>
                </a:lnTo>
                <a:lnTo>
                  <a:pt x="1552702" y="58927"/>
                </a:lnTo>
                <a:lnTo>
                  <a:pt x="1555623" y="56134"/>
                </a:lnTo>
                <a:lnTo>
                  <a:pt x="1555750" y="49149"/>
                </a:lnTo>
                <a:lnTo>
                  <a:pt x="1552955" y="46227"/>
                </a:lnTo>
                <a:lnTo>
                  <a:pt x="1549400" y="46227"/>
                </a:lnTo>
                <a:lnTo>
                  <a:pt x="1545844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6" y="46100"/>
                </a:lnTo>
                <a:lnTo>
                  <a:pt x="1454023" y="49022"/>
                </a:lnTo>
                <a:lnTo>
                  <a:pt x="1454023" y="56006"/>
                </a:lnTo>
                <a:lnTo>
                  <a:pt x="1456816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2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9700" y="46100"/>
                </a:moveTo>
                <a:lnTo>
                  <a:pt x="1406144" y="46100"/>
                </a:lnTo>
                <a:lnTo>
                  <a:pt x="1403223" y="48767"/>
                </a:lnTo>
                <a:lnTo>
                  <a:pt x="1403096" y="55879"/>
                </a:lnTo>
                <a:lnTo>
                  <a:pt x="1405889" y="58674"/>
                </a:lnTo>
                <a:lnTo>
                  <a:pt x="1413002" y="58927"/>
                </a:lnTo>
                <a:lnTo>
                  <a:pt x="1415796" y="56134"/>
                </a:lnTo>
                <a:lnTo>
                  <a:pt x="1415923" y="49022"/>
                </a:lnTo>
                <a:lnTo>
                  <a:pt x="1413255" y="46227"/>
                </a:lnTo>
                <a:lnTo>
                  <a:pt x="1409700" y="46100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6" y="46100"/>
                </a:lnTo>
                <a:lnTo>
                  <a:pt x="1314323" y="48894"/>
                </a:lnTo>
                <a:lnTo>
                  <a:pt x="1314323" y="55879"/>
                </a:lnTo>
                <a:lnTo>
                  <a:pt x="1317116" y="58800"/>
                </a:lnTo>
                <a:lnTo>
                  <a:pt x="1362202" y="58800"/>
                </a:lnTo>
                <a:lnTo>
                  <a:pt x="1365123" y="55879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70000" y="45974"/>
                </a:moveTo>
                <a:lnTo>
                  <a:pt x="1266444" y="45974"/>
                </a:lnTo>
                <a:lnTo>
                  <a:pt x="1263523" y="48767"/>
                </a:lnTo>
                <a:lnTo>
                  <a:pt x="1263396" y="55752"/>
                </a:lnTo>
                <a:lnTo>
                  <a:pt x="1266189" y="58674"/>
                </a:lnTo>
                <a:lnTo>
                  <a:pt x="1269746" y="58674"/>
                </a:lnTo>
                <a:lnTo>
                  <a:pt x="1273175" y="58800"/>
                </a:lnTo>
                <a:lnTo>
                  <a:pt x="1276096" y="56006"/>
                </a:lnTo>
                <a:lnTo>
                  <a:pt x="1276223" y="49022"/>
                </a:lnTo>
                <a:lnTo>
                  <a:pt x="1273428" y="46100"/>
                </a:lnTo>
                <a:lnTo>
                  <a:pt x="1270000" y="45974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6" y="45974"/>
                </a:lnTo>
                <a:lnTo>
                  <a:pt x="1174623" y="48767"/>
                </a:lnTo>
                <a:lnTo>
                  <a:pt x="1174623" y="55879"/>
                </a:lnTo>
                <a:lnTo>
                  <a:pt x="1177416" y="58674"/>
                </a:lnTo>
                <a:lnTo>
                  <a:pt x="1222502" y="58674"/>
                </a:lnTo>
                <a:lnTo>
                  <a:pt x="1225423" y="55879"/>
                </a:lnTo>
                <a:lnTo>
                  <a:pt x="1225296" y="48767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744" y="45847"/>
                </a:moveTo>
                <a:lnTo>
                  <a:pt x="1123823" y="48640"/>
                </a:lnTo>
                <a:lnTo>
                  <a:pt x="1123696" y="55625"/>
                </a:lnTo>
                <a:lnTo>
                  <a:pt x="1126489" y="58547"/>
                </a:lnTo>
                <a:lnTo>
                  <a:pt x="1130046" y="58674"/>
                </a:lnTo>
                <a:lnTo>
                  <a:pt x="1133475" y="58674"/>
                </a:lnTo>
                <a:lnTo>
                  <a:pt x="1136396" y="55879"/>
                </a:lnTo>
                <a:lnTo>
                  <a:pt x="1136523" y="48894"/>
                </a:lnTo>
                <a:lnTo>
                  <a:pt x="1133728" y="45974"/>
                </a:lnTo>
                <a:lnTo>
                  <a:pt x="1130300" y="45974"/>
                </a:lnTo>
                <a:lnTo>
                  <a:pt x="1126744" y="45847"/>
                </a:lnTo>
                <a:close/>
              </a:path>
              <a:path w="2901950" h="103504">
                <a:moveTo>
                  <a:pt x="1037716" y="45847"/>
                </a:moveTo>
                <a:lnTo>
                  <a:pt x="1034923" y="48767"/>
                </a:lnTo>
                <a:lnTo>
                  <a:pt x="1034923" y="55752"/>
                </a:lnTo>
                <a:lnTo>
                  <a:pt x="1037716" y="58547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7"/>
                </a:lnTo>
                <a:lnTo>
                  <a:pt x="1082802" y="45974"/>
                </a:lnTo>
                <a:lnTo>
                  <a:pt x="1037716" y="45847"/>
                </a:lnTo>
                <a:close/>
              </a:path>
              <a:path w="2901950" h="103504">
                <a:moveTo>
                  <a:pt x="990600" y="45847"/>
                </a:moveTo>
                <a:lnTo>
                  <a:pt x="987044" y="45847"/>
                </a:lnTo>
                <a:lnTo>
                  <a:pt x="984123" y="48640"/>
                </a:lnTo>
                <a:lnTo>
                  <a:pt x="983996" y="55625"/>
                </a:lnTo>
                <a:lnTo>
                  <a:pt x="986789" y="58547"/>
                </a:lnTo>
                <a:lnTo>
                  <a:pt x="990346" y="58547"/>
                </a:lnTo>
                <a:lnTo>
                  <a:pt x="993775" y="58674"/>
                </a:lnTo>
                <a:lnTo>
                  <a:pt x="996696" y="55879"/>
                </a:lnTo>
                <a:lnTo>
                  <a:pt x="996823" y="48894"/>
                </a:lnTo>
                <a:lnTo>
                  <a:pt x="994028" y="45974"/>
                </a:lnTo>
                <a:lnTo>
                  <a:pt x="990600" y="45847"/>
                </a:lnTo>
                <a:close/>
              </a:path>
              <a:path w="2901950" h="103504">
                <a:moveTo>
                  <a:pt x="943101" y="45847"/>
                </a:moveTo>
                <a:lnTo>
                  <a:pt x="898016" y="45847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6" y="58547"/>
                </a:lnTo>
                <a:lnTo>
                  <a:pt x="943101" y="58547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7"/>
                </a:lnTo>
                <a:close/>
              </a:path>
              <a:path w="2901950" h="103504">
                <a:moveTo>
                  <a:pt x="847344" y="45719"/>
                </a:moveTo>
                <a:lnTo>
                  <a:pt x="844423" y="48513"/>
                </a:lnTo>
                <a:lnTo>
                  <a:pt x="844296" y="55499"/>
                </a:lnTo>
                <a:lnTo>
                  <a:pt x="847089" y="58419"/>
                </a:lnTo>
                <a:lnTo>
                  <a:pt x="850646" y="58547"/>
                </a:lnTo>
                <a:lnTo>
                  <a:pt x="854075" y="58547"/>
                </a:lnTo>
                <a:lnTo>
                  <a:pt x="856996" y="55752"/>
                </a:lnTo>
                <a:lnTo>
                  <a:pt x="857123" y="48767"/>
                </a:lnTo>
                <a:lnTo>
                  <a:pt x="854328" y="45847"/>
                </a:lnTo>
                <a:lnTo>
                  <a:pt x="850773" y="45847"/>
                </a:lnTo>
                <a:lnTo>
                  <a:pt x="847344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644" y="45592"/>
                </a:moveTo>
                <a:lnTo>
                  <a:pt x="704723" y="48387"/>
                </a:lnTo>
                <a:lnTo>
                  <a:pt x="704596" y="55499"/>
                </a:lnTo>
                <a:lnTo>
                  <a:pt x="707389" y="58292"/>
                </a:lnTo>
                <a:lnTo>
                  <a:pt x="714375" y="58547"/>
                </a:lnTo>
                <a:lnTo>
                  <a:pt x="717296" y="55752"/>
                </a:lnTo>
                <a:lnTo>
                  <a:pt x="717423" y="48640"/>
                </a:lnTo>
                <a:lnTo>
                  <a:pt x="714628" y="45847"/>
                </a:lnTo>
                <a:lnTo>
                  <a:pt x="707644" y="45592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71373" y="45592"/>
                </a:moveTo>
                <a:lnTo>
                  <a:pt x="567944" y="45592"/>
                </a:lnTo>
                <a:lnTo>
                  <a:pt x="565023" y="48387"/>
                </a:lnTo>
                <a:lnTo>
                  <a:pt x="564896" y="55372"/>
                </a:lnTo>
                <a:lnTo>
                  <a:pt x="567689" y="58292"/>
                </a:lnTo>
                <a:lnTo>
                  <a:pt x="571119" y="58292"/>
                </a:lnTo>
                <a:lnTo>
                  <a:pt x="574675" y="58419"/>
                </a:lnTo>
                <a:lnTo>
                  <a:pt x="577596" y="55625"/>
                </a:lnTo>
                <a:lnTo>
                  <a:pt x="577723" y="48640"/>
                </a:lnTo>
                <a:lnTo>
                  <a:pt x="574928" y="45719"/>
                </a:lnTo>
                <a:lnTo>
                  <a:pt x="571373" y="45592"/>
                </a:lnTo>
                <a:close/>
              </a:path>
              <a:path w="2901950" h="103504">
                <a:moveTo>
                  <a:pt x="524001" y="45592"/>
                </a:moveTo>
                <a:lnTo>
                  <a:pt x="478916" y="45592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2"/>
                </a:lnTo>
                <a:lnTo>
                  <a:pt x="524001" y="58292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2"/>
                </a:lnTo>
                <a:close/>
              </a:path>
              <a:path w="2901950" h="103504">
                <a:moveTo>
                  <a:pt x="428116" y="45465"/>
                </a:moveTo>
                <a:lnTo>
                  <a:pt x="425323" y="48260"/>
                </a:lnTo>
                <a:lnTo>
                  <a:pt x="425196" y="55244"/>
                </a:lnTo>
                <a:lnTo>
                  <a:pt x="427989" y="58165"/>
                </a:lnTo>
                <a:lnTo>
                  <a:pt x="431419" y="58292"/>
                </a:lnTo>
                <a:lnTo>
                  <a:pt x="434975" y="58292"/>
                </a:lnTo>
                <a:lnTo>
                  <a:pt x="437896" y="55499"/>
                </a:lnTo>
                <a:lnTo>
                  <a:pt x="438023" y="48513"/>
                </a:lnTo>
                <a:lnTo>
                  <a:pt x="435228" y="45592"/>
                </a:lnTo>
                <a:lnTo>
                  <a:pt x="431673" y="45592"/>
                </a:lnTo>
                <a:lnTo>
                  <a:pt x="428116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2"/>
                </a:lnTo>
                <a:lnTo>
                  <a:pt x="339089" y="58165"/>
                </a:lnTo>
                <a:lnTo>
                  <a:pt x="380746" y="58292"/>
                </a:lnTo>
                <a:lnTo>
                  <a:pt x="384301" y="58292"/>
                </a:lnTo>
                <a:lnTo>
                  <a:pt x="387096" y="55372"/>
                </a:lnTo>
                <a:lnTo>
                  <a:pt x="387096" y="48387"/>
                </a:lnTo>
                <a:lnTo>
                  <a:pt x="384301" y="45592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91973" y="45465"/>
                </a:moveTo>
                <a:lnTo>
                  <a:pt x="288416" y="45465"/>
                </a:lnTo>
                <a:lnTo>
                  <a:pt x="285623" y="48260"/>
                </a:lnTo>
                <a:lnTo>
                  <a:pt x="285496" y="55244"/>
                </a:lnTo>
                <a:lnTo>
                  <a:pt x="288163" y="58165"/>
                </a:lnTo>
                <a:lnTo>
                  <a:pt x="291719" y="58165"/>
                </a:lnTo>
                <a:lnTo>
                  <a:pt x="295275" y="58292"/>
                </a:lnTo>
                <a:lnTo>
                  <a:pt x="298196" y="55499"/>
                </a:lnTo>
                <a:lnTo>
                  <a:pt x="298323" y="48513"/>
                </a:lnTo>
                <a:lnTo>
                  <a:pt x="295528" y="45592"/>
                </a:lnTo>
                <a:lnTo>
                  <a:pt x="291973" y="45465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60"/>
                </a:lnTo>
                <a:lnTo>
                  <a:pt x="196717" y="55372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2"/>
                </a:lnTo>
                <a:lnTo>
                  <a:pt x="247396" y="48260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716" y="45338"/>
                </a:moveTo>
                <a:lnTo>
                  <a:pt x="145796" y="48133"/>
                </a:lnTo>
                <a:lnTo>
                  <a:pt x="145669" y="55117"/>
                </a:lnTo>
                <a:lnTo>
                  <a:pt x="148462" y="58038"/>
                </a:lnTo>
                <a:lnTo>
                  <a:pt x="152019" y="58165"/>
                </a:lnTo>
                <a:lnTo>
                  <a:pt x="155575" y="58165"/>
                </a:lnTo>
                <a:lnTo>
                  <a:pt x="158496" y="55372"/>
                </a:lnTo>
                <a:lnTo>
                  <a:pt x="158623" y="48387"/>
                </a:lnTo>
                <a:lnTo>
                  <a:pt x="155828" y="45465"/>
                </a:lnTo>
                <a:lnTo>
                  <a:pt x="152273" y="45465"/>
                </a:lnTo>
                <a:lnTo>
                  <a:pt x="148716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60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60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65647" y="2998723"/>
            <a:ext cx="1115060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*[more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items]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1847" y="3838702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endSale()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6650" y="40375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0" y="4593335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3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9155" y="59562"/>
                </a:lnTo>
                <a:lnTo>
                  <a:pt x="2901950" y="56768"/>
                </a:lnTo>
                <a:lnTo>
                  <a:pt x="2901950" y="49783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3398" y="46736"/>
                </a:moveTo>
                <a:lnTo>
                  <a:pt x="2800477" y="49530"/>
                </a:lnTo>
                <a:lnTo>
                  <a:pt x="2800223" y="56514"/>
                </a:lnTo>
                <a:lnTo>
                  <a:pt x="2802890" y="59436"/>
                </a:lnTo>
                <a:lnTo>
                  <a:pt x="2810002" y="59689"/>
                </a:lnTo>
                <a:lnTo>
                  <a:pt x="2812923" y="57022"/>
                </a:lnTo>
                <a:lnTo>
                  <a:pt x="2813177" y="49911"/>
                </a:lnTo>
                <a:lnTo>
                  <a:pt x="2810382" y="46989"/>
                </a:lnTo>
                <a:lnTo>
                  <a:pt x="2803398" y="46736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3698" y="46608"/>
                </a:moveTo>
                <a:lnTo>
                  <a:pt x="2660777" y="49402"/>
                </a:lnTo>
                <a:lnTo>
                  <a:pt x="2660523" y="56387"/>
                </a:lnTo>
                <a:lnTo>
                  <a:pt x="2663190" y="59308"/>
                </a:lnTo>
                <a:lnTo>
                  <a:pt x="2666746" y="59436"/>
                </a:lnTo>
                <a:lnTo>
                  <a:pt x="2670302" y="59689"/>
                </a:lnTo>
                <a:lnTo>
                  <a:pt x="2673223" y="56895"/>
                </a:lnTo>
                <a:lnTo>
                  <a:pt x="2673477" y="49911"/>
                </a:lnTo>
                <a:lnTo>
                  <a:pt x="2670682" y="46989"/>
                </a:lnTo>
                <a:lnTo>
                  <a:pt x="2667254" y="46862"/>
                </a:lnTo>
                <a:lnTo>
                  <a:pt x="2663698" y="46608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30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30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998" y="46608"/>
                </a:moveTo>
                <a:lnTo>
                  <a:pt x="2521077" y="49275"/>
                </a:lnTo>
                <a:lnTo>
                  <a:pt x="2520823" y="56387"/>
                </a:lnTo>
                <a:lnTo>
                  <a:pt x="2523490" y="59308"/>
                </a:lnTo>
                <a:lnTo>
                  <a:pt x="2530475" y="59562"/>
                </a:lnTo>
                <a:lnTo>
                  <a:pt x="2533523" y="56768"/>
                </a:lnTo>
                <a:lnTo>
                  <a:pt x="2533777" y="49783"/>
                </a:lnTo>
                <a:lnTo>
                  <a:pt x="2530982" y="46862"/>
                </a:lnTo>
                <a:lnTo>
                  <a:pt x="2523998" y="46608"/>
                </a:lnTo>
                <a:close/>
              </a:path>
              <a:path w="2901950" h="103504">
                <a:moveTo>
                  <a:pt x="2434844" y="46608"/>
                </a:moveTo>
                <a:lnTo>
                  <a:pt x="2432050" y="49530"/>
                </a:lnTo>
                <a:lnTo>
                  <a:pt x="2432050" y="56514"/>
                </a:lnTo>
                <a:lnTo>
                  <a:pt x="2434844" y="59308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30"/>
                </a:lnTo>
                <a:lnTo>
                  <a:pt x="2479929" y="46736"/>
                </a:lnTo>
                <a:lnTo>
                  <a:pt x="2434844" y="46608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75"/>
                </a:lnTo>
                <a:lnTo>
                  <a:pt x="2381123" y="56261"/>
                </a:lnTo>
                <a:lnTo>
                  <a:pt x="2383790" y="59181"/>
                </a:lnTo>
                <a:lnTo>
                  <a:pt x="2390775" y="59436"/>
                </a:lnTo>
                <a:lnTo>
                  <a:pt x="2393823" y="56768"/>
                </a:lnTo>
                <a:lnTo>
                  <a:pt x="2394077" y="49783"/>
                </a:lnTo>
                <a:lnTo>
                  <a:pt x="2391282" y="46736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340229" y="46608"/>
                </a:moveTo>
                <a:lnTo>
                  <a:pt x="2295144" y="46608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8"/>
                </a:lnTo>
                <a:lnTo>
                  <a:pt x="2340229" y="59308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8"/>
                </a:lnTo>
                <a:close/>
              </a:path>
              <a:path w="2901950" h="103504">
                <a:moveTo>
                  <a:pt x="2244598" y="46481"/>
                </a:moveTo>
                <a:lnTo>
                  <a:pt x="2241677" y="49149"/>
                </a:lnTo>
                <a:lnTo>
                  <a:pt x="2241423" y="52705"/>
                </a:lnTo>
                <a:lnTo>
                  <a:pt x="2241296" y="56133"/>
                </a:lnTo>
                <a:lnTo>
                  <a:pt x="2244090" y="59181"/>
                </a:lnTo>
                <a:lnTo>
                  <a:pt x="2251075" y="59436"/>
                </a:lnTo>
                <a:lnTo>
                  <a:pt x="2253996" y="56641"/>
                </a:lnTo>
                <a:lnTo>
                  <a:pt x="2254250" y="53212"/>
                </a:lnTo>
                <a:lnTo>
                  <a:pt x="2254377" y="49656"/>
                </a:lnTo>
                <a:lnTo>
                  <a:pt x="2251582" y="46736"/>
                </a:lnTo>
                <a:lnTo>
                  <a:pt x="2244598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4898" y="46355"/>
                </a:moveTo>
                <a:lnTo>
                  <a:pt x="2101850" y="49149"/>
                </a:lnTo>
                <a:lnTo>
                  <a:pt x="2101596" y="56133"/>
                </a:lnTo>
                <a:lnTo>
                  <a:pt x="2104390" y="59055"/>
                </a:lnTo>
                <a:lnTo>
                  <a:pt x="2111375" y="59308"/>
                </a:lnTo>
                <a:lnTo>
                  <a:pt x="2114296" y="56641"/>
                </a:lnTo>
                <a:lnTo>
                  <a:pt x="2114550" y="49530"/>
                </a:lnTo>
                <a:lnTo>
                  <a:pt x="2111882" y="46608"/>
                </a:lnTo>
                <a:lnTo>
                  <a:pt x="2104898" y="46355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5198" y="46227"/>
                </a:moveTo>
                <a:lnTo>
                  <a:pt x="1962150" y="49021"/>
                </a:lnTo>
                <a:lnTo>
                  <a:pt x="1961896" y="56006"/>
                </a:lnTo>
                <a:lnTo>
                  <a:pt x="1964690" y="58927"/>
                </a:lnTo>
                <a:lnTo>
                  <a:pt x="1971675" y="59181"/>
                </a:lnTo>
                <a:lnTo>
                  <a:pt x="1974596" y="56514"/>
                </a:lnTo>
                <a:lnTo>
                  <a:pt x="1974850" y="49530"/>
                </a:lnTo>
                <a:lnTo>
                  <a:pt x="1972182" y="46608"/>
                </a:lnTo>
                <a:lnTo>
                  <a:pt x="1968627" y="46355"/>
                </a:lnTo>
                <a:lnTo>
                  <a:pt x="1965198" y="46227"/>
                </a:lnTo>
                <a:close/>
              </a:path>
              <a:path w="2901950" h="103504">
                <a:moveTo>
                  <a:pt x="1921128" y="46355"/>
                </a:moveTo>
                <a:lnTo>
                  <a:pt x="1876044" y="46355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5"/>
                </a:lnTo>
                <a:lnTo>
                  <a:pt x="1921128" y="59055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5"/>
                </a:lnTo>
                <a:close/>
              </a:path>
              <a:path w="2901950" h="103504">
                <a:moveTo>
                  <a:pt x="1825371" y="46227"/>
                </a:moveTo>
                <a:lnTo>
                  <a:pt x="1822450" y="48894"/>
                </a:lnTo>
                <a:lnTo>
                  <a:pt x="1822196" y="55880"/>
                </a:lnTo>
                <a:lnTo>
                  <a:pt x="1824990" y="58927"/>
                </a:lnTo>
                <a:lnTo>
                  <a:pt x="1831975" y="59181"/>
                </a:lnTo>
                <a:lnTo>
                  <a:pt x="1834896" y="56387"/>
                </a:lnTo>
                <a:lnTo>
                  <a:pt x="1835150" y="49402"/>
                </a:lnTo>
                <a:lnTo>
                  <a:pt x="1832482" y="46481"/>
                </a:lnTo>
                <a:lnTo>
                  <a:pt x="1825371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3"/>
                </a:lnTo>
                <a:lnTo>
                  <a:pt x="1736344" y="58927"/>
                </a:lnTo>
                <a:lnTo>
                  <a:pt x="1777873" y="59055"/>
                </a:lnTo>
                <a:lnTo>
                  <a:pt x="1781428" y="59055"/>
                </a:lnTo>
                <a:lnTo>
                  <a:pt x="1784223" y="56133"/>
                </a:lnTo>
                <a:lnTo>
                  <a:pt x="1784223" y="49149"/>
                </a:lnTo>
                <a:lnTo>
                  <a:pt x="1781428" y="46355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94"/>
                </a:lnTo>
                <a:lnTo>
                  <a:pt x="1682496" y="55880"/>
                </a:lnTo>
                <a:lnTo>
                  <a:pt x="1685290" y="58800"/>
                </a:lnTo>
                <a:lnTo>
                  <a:pt x="1692275" y="59055"/>
                </a:lnTo>
                <a:lnTo>
                  <a:pt x="1695196" y="56387"/>
                </a:lnTo>
                <a:lnTo>
                  <a:pt x="1695450" y="49402"/>
                </a:lnTo>
                <a:lnTo>
                  <a:pt x="1692782" y="46355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1"/>
                </a:lnTo>
                <a:lnTo>
                  <a:pt x="1593844" y="56133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3"/>
                </a:lnTo>
                <a:lnTo>
                  <a:pt x="1644523" y="49021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971" y="46100"/>
                </a:moveTo>
                <a:lnTo>
                  <a:pt x="1543050" y="48768"/>
                </a:lnTo>
                <a:lnTo>
                  <a:pt x="1542796" y="55752"/>
                </a:lnTo>
                <a:lnTo>
                  <a:pt x="1545463" y="58800"/>
                </a:lnTo>
                <a:lnTo>
                  <a:pt x="1552575" y="59055"/>
                </a:lnTo>
                <a:lnTo>
                  <a:pt x="1555496" y="56261"/>
                </a:lnTo>
                <a:lnTo>
                  <a:pt x="1555750" y="49275"/>
                </a:lnTo>
                <a:lnTo>
                  <a:pt x="1553082" y="46355"/>
                </a:lnTo>
                <a:lnTo>
                  <a:pt x="1545971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6" y="46100"/>
                </a:lnTo>
                <a:lnTo>
                  <a:pt x="1454023" y="49021"/>
                </a:lnTo>
                <a:lnTo>
                  <a:pt x="1454023" y="56006"/>
                </a:lnTo>
                <a:lnTo>
                  <a:pt x="1456816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1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6271" y="45974"/>
                </a:moveTo>
                <a:lnTo>
                  <a:pt x="1403350" y="48640"/>
                </a:lnTo>
                <a:lnTo>
                  <a:pt x="1403096" y="55752"/>
                </a:lnTo>
                <a:lnTo>
                  <a:pt x="1405763" y="58674"/>
                </a:lnTo>
                <a:lnTo>
                  <a:pt x="1412875" y="58927"/>
                </a:lnTo>
                <a:lnTo>
                  <a:pt x="1415796" y="56261"/>
                </a:lnTo>
                <a:lnTo>
                  <a:pt x="1416050" y="49149"/>
                </a:lnTo>
                <a:lnTo>
                  <a:pt x="1413255" y="46227"/>
                </a:lnTo>
                <a:lnTo>
                  <a:pt x="1406271" y="45974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6" y="46100"/>
                </a:lnTo>
                <a:lnTo>
                  <a:pt x="1314323" y="48894"/>
                </a:lnTo>
                <a:lnTo>
                  <a:pt x="1314323" y="55880"/>
                </a:lnTo>
                <a:lnTo>
                  <a:pt x="1317116" y="58800"/>
                </a:lnTo>
                <a:lnTo>
                  <a:pt x="1362202" y="58800"/>
                </a:lnTo>
                <a:lnTo>
                  <a:pt x="1365123" y="55880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66571" y="45846"/>
                </a:moveTo>
                <a:lnTo>
                  <a:pt x="1263650" y="48640"/>
                </a:lnTo>
                <a:lnTo>
                  <a:pt x="1263396" y="55625"/>
                </a:lnTo>
                <a:lnTo>
                  <a:pt x="1266063" y="58546"/>
                </a:lnTo>
                <a:lnTo>
                  <a:pt x="1273175" y="58800"/>
                </a:lnTo>
                <a:lnTo>
                  <a:pt x="1276096" y="56133"/>
                </a:lnTo>
                <a:lnTo>
                  <a:pt x="1276350" y="49149"/>
                </a:lnTo>
                <a:lnTo>
                  <a:pt x="1273555" y="46100"/>
                </a:lnTo>
                <a:lnTo>
                  <a:pt x="1266571" y="45846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6" y="45974"/>
                </a:lnTo>
                <a:lnTo>
                  <a:pt x="1174623" y="48768"/>
                </a:lnTo>
                <a:lnTo>
                  <a:pt x="1174623" y="55880"/>
                </a:lnTo>
                <a:lnTo>
                  <a:pt x="1177416" y="58674"/>
                </a:lnTo>
                <a:lnTo>
                  <a:pt x="1222502" y="58674"/>
                </a:lnTo>
                <a:lnTo>
                  <a:pt x="1225423" y="55880"/>
                </a:lnTo>
                <a:lnTo>
                  <a:pt x="1225296" y="48768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871" y="45846"/>
                </a:moveTo>
                <a:lnTo>
                  <a:pt x="1123950" y="48513"/>
                </a:lnTo>
                <a:lnTo>
                  <a:pt x="1123696" y="55499"/>
                </a:lnTo>
                <a:lnTo>
                  <a:pt x="1126363" y="58546"/>
                </a:lnTo>
                <a:lnTo>
                  <a:pt x="1133348" y="58800"/>
                </a:lnTo>
                <a:lnTo>
                  <a:pt x="1136396" y="56006"/>
                </a:lnTo>
                <a:lnTo>
                  <a:pt x="1136650" y="49021"/>
                </a:lnTo>
                <a:lnTo>
                  <a:pt x="1133855" y="46100"/>
                </a:lnTo>
                <a:lnTo>
                  <a:pt x="1126871" y="45846"/>
                </a:lnTo>
                <a:close/>
              </a:path>
              <a:path w="2901950" h="103504">
                <a:moveTo>
                  <a:pt x="1037716" y="45846"/>
                </a:moveTo>
                <a:lnTo>
                  <a:pt x="1034923" y="48768"/>
                </a:lnTo>
                <a:lnTo>
                  <a:pt x="1034923" y="55752"/>
                </a:lnTo>
                <a:lnTo>
                  <a:pt x="1037716" y="58546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8"/>
                </a:lnTo>
                <a:lnTo>
                  <a:pt x="1082802" y="45974"/>
                </a:lnTo>
                <a:lnTo>
                  <a:pt x="1037716" y="45846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513"/>
                </a:lnTo>
                <a:lnTo>
                  <a:pt x="983996" y="55499"/>
                </a:lnTo>
                <a:lnTo>
                  <a:pt x="986663" y="58419"/>
                </a:lnTo>
                <a:lnTo>
                  <a:pt x="993648" y="58674"/>
                </a:lnTo>
                <a:lnTo>
                  <a:pt x="996696" y="56006"/>
                </a:lnTo>
                <a:lnTo>
                  <a:pt x="996950" y="49021"/>
                </a:lnTo>
                <a:lnTo>
                  <a:pt x="994155" y="45974"/>
                </a:lnTo>
                <a:lnTo>
                  <a:pt x="987171" y="45719"/>
                </a:lnTo>
                <a:close/>
              </a:path>
              <a:path w="2901950" h="103504">
                <a:moveTo>
                  <a:pt x="943101" y="45846"/>
                </a:moveTo>
                <a:lnTo>
                  <a:pt x="898016" y="45846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6" y="58546"/>
                </a:lnTo>
                <a:lnTo>
                  <a:pt x="943101" y="58546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6"/>
                </a:lnTo>
                <a:close/>
              </a:path>
              <a:path w="2901950" h="103504">
                <a:moveTo>
                  <a:pt x="847471" y="45719"/>
                </a:moveTo>
                <a:lnTo>
                  <a:pt x="844550" y="48387"/>
                </a:lnTo>
                <a:lnTo>
                  <a:pt x="844296" y="51943"/>
                </a:lnTo>
                <a:lnTo>
                  <a:pt x="844169" y="55371"/>
                </a:lnTo>
                <a:lnTo>
                  <a:pt x="846963" y="58293"/>
                </a:lnTo>
                <a:lnTo>
                  <a:pt x="850519" y="58546"/>
                </a:lnTo>
                <a:lnTo>
                  <a:pt x="853948" y="58674"/>
                </a:lnTo>
                <a:lnTo>
                  <a:pt x="856869" y="55880"/>
                </a:lnTo>
                <a:lnTo>
                  <a:pt x="856996" y="52450"/>
                </a:lnTo>
                <a:lnTo>
                  <a:pt x="857250" y="48894"/>
                </a:lnTo>
                <a:lnTo>
                  <a:pt x="854455" y="45974"/>
                </a:lnTo>
                <a:lnTo>
                  <a:pt x="847471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771" y="45593"/>
                </a:moveTo>
                <a:lnTo>
                  <a:pt x="704723" y="48259"/>
                </a:lnTo>
                <a:lnTo>
                  <a:pt x="704469" y="55371"/>
                </a:lnTo>
                <a:lnTo>
                  <a:pt x="707263" y="58293"/>
                </a:lnTo>
                <a:lnTo>
                  <a:pt x="714248" y="58546"/>
                </a:lnTo>
                <a:lnTo>
                  <a:pt x="717169" y="55752"/>
                </a:lnTo>
                <a:lnTo>
                  <a:pt x="717423" y="48768"/>
                </a:lnTo>
                <a:lnTo>
                  <a:pt x="714755" y="45846"/>
                </a:lnTo>
                <a:lnTo>
                  <a:pt x="707771" y="45593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68071" y="45465"/>
                </a:moveTo>
                <a:lnTo>
                  <a:pt x="565023" y="48259"/>
                </a:lnTo>
                <a:lnTo>
                  <a:pt x="564769" y="55244"/>
                </a:lnTo>
                <a:lnTo>
                  <a:pt x="567563" y="58165"/>
                </a:lnTo>
                <a:lnTo>
                  <a:pt x="574548" y="58419"/>
                </a:lnTo>
                <a:lnTo>
                  <a:pt x="577469" y="55752"/>
                </a:lnTo>
                <a:lnTo>
                  <a:pt x="577723" y="48768"/>
                </a:lnTo>
                <a:lnTo>
                  <a:pt x="575055" y="45719"/>
                </a:lnTo>
                <a:lnTo>
                  <a:pt x="568071" y="45465"/>
                </a:lnTo>
                <a:close/>
              </a:path>
              <a:path w="2901950" h="103504">
                <a:moveTo>
                  <a:pt x="524001" y="45593"/>
                </a:moveTo>
                <a:lnTo>
                  <a:pt x="478916" y="45593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3"/>
                </a:lnTo>
                <a:lnTo>
                  <a:pt x="524001" y="58293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3"/>
                </a:lnTo>
                <a:close/>
              </a:path>
              <a:path w="2901950" h="103504">
                <a:moveTo>
                  <a:pt x="428244" y="45465"/>
                </a:moveTo>
                <a:lnTo>
                  <a:pt x="425323" y="48132"/>
                </a:lnTo>
                <a:lnTo>
                  <a:pt x="425069" y="55118"/>
                </a:lnTo>
                <a:lnTo>
                  <a:pt x="427863" y="58165"/>
                </a:lnTo>
                <a:lnTo>
                  <a:pt x="434848" y="58419"/>
                </a:lnTo>
                <a:lnTo>
                  <a:pt x="437769" y="55625"/>
                </a:lnTo>
                <a:lnTo>
                  <a:pt x="438023" y="48640"/>
                </a:lnTo>
                <a:lnTo>
                  <a:pt x="435355" y="45719"/>
                </a:lnTo>
                <a:lnTo>
                  <a:pt x="428244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1"/>
                </a:lnTo>
                <a:lnTo>
                  <a:pt x="339089" y="58165"/>
                </a:lnTo>
                <a:lnTo>
                  <a:pt x="380746" y="58293"/>
                </a:lnTo>
                <a:lnTo>
                  <a:pt x="384301" y="58293"/>
                </a:lnTo>
                <a:lnTo>
                  <a:pt x="387096" y="55371"/>
                </a:lnTo>
                <a:lnTo>
                  <a:pt x="387096" y="48387"/>
                </a:lnTo>
                <a:lnTo>
                  <a:pt x="384301" y="45593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132"/>
                </a:lnTo>
                <a:lnTo>
                  <a:pt x="285369" y="55118"/>
                </a:lnTo>
                <a:lnTo>
                  <a:pt x="288163" y="58038"/>
                </a:lnTo>
                <a:lnTo>
                  <a:pt x="295148" y="58293"/>
                </a:lnTo>
                <a:lnTo>
                  <a:pt x="298069" y="55625"/>
                </a:lnTo>
                <a:lnTo>
                  <a:pt x="298323" y="48640"/>
                </a:lnTo>
                <a:lnTo>
                  <a:pt x="295655" y="45593"/>
                </a:lnTo>
                <a:lnTo>
                  <a:pt x="288544" y="45338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59"/>
                </a:lnTo>
                <a:lnTo>
                  <a:pt x="196717" y="55371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1"/>
                </a:lnTo>
                <a:lnTo>
                  <a:pt x="247396" y="48259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844" y="45338"/>
                </a:moveTo>
                <a:lnTo>
                  <a:pt x="145923" y="48006"/>
                </a:lnTo>
                <a:lnTo>
                  <a:pt x="145669" y="54990"/>
                </a:lnTo>
                <a:lnTo>
                  <a:pt x="148336" y="58038"/>
                </a:lnTo>
                <a:lnTo>
                  <a:pt x="155448" y="58293"/>
                </a:lnTo>
                <a:lnTo>
                  <a:pt x="158369" y="55499"/>
                </a:lnTo>
                <a:lnTo>
                  <a:pt x="158623" y="48513"/>
                </a:lnTo>
                <a:lnTo>
                  <a:pt x="155955" y="45593"/>
                </a:lnTo>
                <a:lnTo>
                  <a:pt x="148844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3"/>
                </a:lnTo>
                <a:lnTo>
                  <a:pt x="94996" y="92456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59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59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65647" y="4397755"/>
            <a:ext cx="1065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00"/>
                </a:solidFill>
                <a:latin typeface="Arial"/>
                <a:cs typeface="Arial"/>
              </a:rPr>
              <a:t>Total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with</a:t>
            </a:r>
            <a:r>
              <a:rPr sz="12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taxes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128775" y="83312"/>
            <a:ext cx="6964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 </a:t>
            </a:r>
            <a:r>
              <a:rPr spc="-245" dirty="0"/>
              <a:t>Diagram </a:t>
            </a:r>
            <a:r>
              <a:rPr spc="-175" dirty="0"/>
              <a:t>from </a:t>
            </a:r>
            <a:r>
              <a:rPr spc="-300" dirty="0"/>
              <a:t>Use</a:t>
            </a:r>
            <a:r>
              <a:rPr spc="210" dirty="0"/>
              <a:t> </a:t>
            </a:r>
            <a:r>
              <a:rPr spc="-380" dirty="0"/>
              <a:t>Case</a:t>
            </a:r>
          </a:p>
        </p:txBody>
      </p:sp>
      <p:sp>
        <p:nvSpPr>
          <p:cNvPr id="27" name="object 27"/>
          <p:cNvSpPr/>
          <p:nvPr/>
        </p:nvSpPr>
        <p:spPr>
          <a:xfrm>
            <a:off x="4852796" y="624712"/>
            <a:ext cx="200405" cy="19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2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0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79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57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53</a:t>
            </a:fld>
            <a:endParaRPr spc="-6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1525650"/>
            <a:ext cx="1219200" cy="276225"/>
          </a:xfrm>
          <a:custGeom>
            <a:avLst/>
            <a:gdLst/>
            <a:ahLst/>
            <a:cxnLst/>
            <a:rect l="l" t="t" r="r" b="b"/>
            <a:pathLst>
              <a:path w="1219200" h="276225">
                <a:moveTo>
                  <a:pt x="0" y="276225"/>
                </a:moveTo>
                <a:lnTo>
                  <a:pt x="1219200" y="276225"/>
                </a:lnTo>
                <a:lnTo>
                  <a:pt x="12192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0617" y="154889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ashier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63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6300" y="1553464"/>
            <a:ext cx="1219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03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59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39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52947" y="2205228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947" y="2721102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359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7874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1933701"/>
            <a:ext cx="32505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Simple Cash only Process Sale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2360422"/>
            <a:ext cx="360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	Customer arrives at a POS checkout with  goods and or services to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3000501"/>
            <a:ext cx="23577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	Cashier starts a new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3427221"/>
            <a:ext cx="262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3.	Cashier enters item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3853941"/>
            <a:ext cx="43891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3570" algn="ctr"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4.	System records sale line item and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presents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item description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price and running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Cashier repeats steps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3-4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times until indicates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4707635"/>
            <a:ext cx="3759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5.	System presents total 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calculated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5134355"/>
            <a:ext cx="45440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6.	Cashier tells customer the total and asks for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5561076"/>
            <a:ext cx="4166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7.	Customer </a:t>
            </a: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pays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system handles</a:t>
            </a:r>
            <a:r>
              <a:rPr sz="14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payment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6650" y="2919983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25" y="58150"/>
                </a:moveTo>
                <a:lnTo>
                  <a:pt x="2819654" y="92455"/>
                </a:lnTo>
                <a:lnTo>
                  <a:pt x="2818638" y="96392"/>
                </a:lnTo>
                <a:lnTo>
                  <a:pt x="2820416" y="99440"/>
                </a:lnTo>
                <a:lnTo>
                  <a:pt x="2822067" y="102488"/>
                </a:lnTo>
                <a:lnTo>
                  <a:pt x="2826004" y="103504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5">
                <a:moveTo>
                  <a:pt x="2908252" y="55546"/>
                </a:moveTo>
                <a:lnTo>
                  <a:pt x="2903761" y="58164"/>
                </a:lnTo>
                <a:lnTo>
                  <a:pt x="2905632" y="58165"/>
                </a:lnTo>
                <a:lnTo>
                  <a:pt x="2908252" y="55546"/>
                </a:lnTo>
                <a:close/>
              </a:path>
              <a:path w="2914650" h="103505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6"/>
                </a:lnTo>
                <a:lnTo>
                  <a:pt x="2898902" y="57276"/>
                </a:lnTo>
                <a:lnTo>
                  <a:pt x="2889527" y="51808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736"/>
                </a:lnTo>
                <a:lnTo>
                  <a:pt x="0" y="53720"/>
                </a:lnTo>
                <a:lnTo>
                  <a:pt x="2794" y="56514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354"/>
                </a:moveTo>
                <a:lnTo>
                  <a:pt x="2889527" y="51808"/>
                </a:lnTo>
                <a:lnTo>
                  <a:pt x="2898902" y="57276"/>
                </a:lnTo>
                <a:lnTo>
                  <a:pt x="2898902" y="46354"/>
                </a:lnTo>
                <a:close/>
              </a:path>
              <a:path w="2914650" h="103505">
                <a:moveTo>
                  <a:pt x="2905308" y="46354"/>
                </a:moveTo>
                <a:lnTo>
                  <a:pt x="2898902" y="46354"/>
                </a:lnTo>
                <a:lnTo>
                  <a:pt x="2898902" y="57276"/>
                </a:lnTo>
                <a:lnTo>
                  <a:pt x="2905284" y="57276"/>
                </a:lnTo>
                <a:lnTo>
                  <a:pt x="2908252" y="55546"/>
                </a:lnTo>
                <a:lnTo>
                  <a:pt x="2908427" y="55371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4"/>
                </a:lnTo>
                <a:close/>
              </a:path>
              <a:path w="2914650" h="103505">
                <a:moveTo>
                  <a:pt x="2908230" y="48063"/>
                </a:moveTo>
                <a:lnTo>
                  <a:pt x="2908427" y="48260"/>
                </a:lnTo>
                <a:lnTo>
                  <a:pt x="2908427" y="55371"/>
                </a:lnTo>
                <a:lnTo>
                  <a:pt x="2908252" y="55546"/>
                </a:lnTo>
                <a:lnTo>
                  <a:pt x="2914650" y="51815"/>
                </a:lnTo>
                <a:lnTo>
                  <a:pt x="2908230" y="48063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142"/>
                </a:lnTo>
                <a:lnTo>
                  <a:pt x="2820416" y="4063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5"/>
                </a:lnTo>
                <a:lnTo>
                  <a:pt x="2878654" y="45465"/>
                </a:lnTo>
                <a:lnTo>
                  <a:pt x="2889527" y="51808"/>
                </a:lnTo>
                <a:lnTo>
                  <a:pt x="2898902" y="46354"/>
                </a:lnTo>
                <a:lnTo>
                  <a:pt x="2905308" y="46354"/>
                </a:lnTo>
                <a:lnTo>
                  <a:pt x="2903787" y="45465"/>
                </a:lnTo>
                <a:lnTo>
                  <a:pt x="2902077" y="45465"/>
                </a:lnTo>
                <a:lnTo>
                  <a:pt x="2903764" y="45452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465"/>
                </a:moveTo>
                <a:lnTo>
                  <a:pt x="2903787" y="45465"/>
                </a:lnTo>
                <a:lnTo>
                  <a:pt x="2908230" y="48063"/>
                </a:lnTo>
                <a:lnTo>
                  <a:pt x="2905632" y="454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3301110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4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5600" y="59562"/>
                </a:lnTo>
                <a:lnTo>
                  <a:pt x="2899155" y="59689"/>
                </a:lnTo>
                <a:lnTo>
                  <a:pt x="2901950" y="56768"/>
                </a:lnTo>
                <a:lnTo>
                  <a:pt x="2901950" y="49784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6827" y="46862"/>
                </a:moveTo>
                <a:lnTo>
                  <a:pt x="2803271" y="46862"/>
                </a:lnTo>
                <a:lnTo>
                  <a:pt x="2800350" y="49656"/>
                </a:lnTo>
                <a:lnTo>
                  <a:pt x="2800223" y="56641"/>
                </a:lnTo>
                <a:lnTo>
                  <a:pt x="2803017" y="59562"/>
                </a:lnTo>
                <a:lnTo>
                  <a:pt x="2806573" y="59562"/>
                </a:lnTo>
                <a:lnTo>
                  <a:pt x="2810129" y="59689"/>
                </a:lnTo>
                <a:lnTo>
                  <a:pt x="2812923" y="56896"/>
                </a:lnTo>
                <a:lnTo>
                  <a:pt x="2812928" y="49656"/>
                </a:lnTo>
                <a:lnTo>
                  <a:pt x="2810382" y="46989"/>
                </a:lnTo>
                <a:lnTo>
                  <a:pt x="2806827" y="46862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7127" y="46736"/>
                </a:moveTo>
                <a:lnTo>
                  <a:pt x="2663571" y="46736"/>
                </a:lnTo>
                <a:lnTo>
                  <a:pt x="2660650" y="49529"/>
                </a:lnTo>
                <a:lnTo>
                  <a:pt x="2660523" y="56514"/>
                </a:lnTo>
                <a:lnTo>
                  <a:pt x="2663317" y="59436"/>
                </a:lnTo>
                <a:lnTo>
                  <a:pt x="2666873" y="59436"/>
                </a:lnTo>
                <a:lnTo>
                  <a:pt x="2670429" y="59562"/>
                </a:lnTo>
                <a:lnTo>
                  <a:pt x="2673223" y="56768"/>
                </a:lnTo>
                <a:lnTo>
                  <a:pt x="2673350" y="49784"/>
                </a:lnTo>
                <a:lnTo>
                  <a:pt x="2670555" y="46862"/>
                </a:lnTo>
                <a:lnTo>
                  <a:pt x="2667127" y="46862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29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29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871" y="46609"/>
                </a:moveTo>
                <a:lnTo>
                  <a:pt x="2520950" y="49402"/>
                </a:lnTo>
                <a:lnTo>
                  <a:pt x="2520950" y="56641"/>
                </a:lnTo>
                <a:lnTo>
                  <a:pt x="2523617" y="59309"/>
                </a:lnTo>
                <a:lnTo>
                  <a:pt x="2527173" y="59436"/>
                </a:lnTo>
                <a:lnTo>
                  <a:pt x="2530602" y="59436"/>
                </a:lnTo>
                <a:lnTo>
                  <a:pt x="2533523" y="56641"/>
                </a:lnTo>
                <a:lnTo>
                  <a:pt x="2533650" y="49656"/>
                </a:lnTo>
                <a:lnTo>
                  <a:pt x="2530855" y="46736"/>
                </a:lnTo>
                <a:lnTo>
                  <a:pt x="2527427" y="46736"/>
                </a:lnTo>
                <a:lnTo>
                  <a:pt x="2523871" y="46609"/>
                </a:lnTo>
                <a:close/>
              </a:path>
              <a:path w="2901950" h="103504">
                <a:moveTo>
                  <a:pt x="2434844" y="46609"/>
                </a:moveTo>
                <a:lnTo>
                  <a:pt x="2432050" y="49529"/>
                </a:lnTo>
                <a:lnTo>
                  <a:pt x="2432050" y="56514"/>
                </a:lnTo>
                <a:lnTo>
                  <a:pt x="2434844" y="59309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29"/>
                </a:lnTo>
                <a:lnTo>
                  <a:pt x="2479929" y="46736"/>
                </a:lnTo>
                <a:lnTo>
                  <a:pt x="2434844" y="46609"/>
                </a:lnTo>
                <a:close/>
              </a:path>
              <a:path w="2901950" h="103504">
                <a:moveTo>
                  <a:pt x="2387727" y="46609"/>
                </a:moveTo>
                <a:lnTo>
                  <a:pt x="2384171" y="46609"/>
                </a:lnTo>
                <a:lnTo>
                  <a:pt x="2381250" y="49402"/>
                </a:lnTo>
                <a:lnTo>
                  <a:pt x="2381123" y="56387"/>
                </a:lnTo>
                <a:lnTo>
                  <a:pt x="2383917" y="59309"/>
                </a:lnTo>
                <a:lnTo>
                  <a:pt x="2387473" y="59309"/>
                </a:lnTo>
                <a:lnTo>
                  <a:pt x="2390902" y="59436"/>
                </a:lnTo>
                <a:lnTo>
                  <a:pt x="2393823" y="56641"/>
                </a:lnTo>
                <a:lnTo>
                  <a:pt x="2393950" y="49656"/>
                </a:lnTo>
                <a:lnTo>
                  <a:pt x="2391155" y="46736"/>
                </a:lnTo>
                <a:lnTo>
                  <a:pt x="2387727" y="46609"/>
                </a:lnTo>
                <a:close/>
              </a:path>
              <a:path w="2901950" h="103504">
                <a:moveTo>
                  <a:pt x="2340229" y="46609"/>
                </a:moveTo>
                <a:lnTo>
                  <a:pt x="2295144" y="46609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9"/>
                </a:lnTo>
                <a:lnTo>
                  <a:pt x="2340229" y="59309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9"/>
                </a:lnTo>
                <a:close/>
              </a:path>
              <a:path w="2901950" h="103504">
                <a:moveTo>
                  <a:pt x="2244471" y="46481"/>
                </a:moveTo>
                <a:lnTo>
                  <a:pt x="2241550" y="49275"/>
                </a:lnTo>
                <a:lnTo>
                  <a:pt x="2241423" y="56261"/>
                </a:lnTo>
                <a:lnTo>
                  <a:pt x="2244217" y="59181"/>
                </a:lnTo>
                <a:lnTo>
                  <a:pt x="2247773" y="59309"/>
                </a:lnTo>
                <a:lnTo>
                  <a:pt x="2251202" y="59309"/>
                </a:lnTo>
                <a:lnTo>
                  <a:pt x="2254123" y="56514"/>
                </a:lnTo>
                <a:lnTo>
                  <a:pt x="2254250" y="49529"/>
                </a:lnTo>
                <a:lnTo>
                  <a:pt x="2251455" y="46609"/>
                </a:lnTo>
                <a:lnTo>
                  <a:pt x="2247900" y="46609"/>
                </a:lnTo>
                <a:lnTo>
                  <a:pt x="2244471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8200" y="46481"/>
                </a:moveTo>
                <a:lnTo>
                  <a:pt x="2104771" y="46481"/>
                </a:lnTo>
                <a:lnTo>
                  <a:pt x="2101850" y="49149"/>
                </a:lnTo>
                <a:lnTo>
                  <a:pt x="2101723" y="56261"/>
                </a:lnTo>
                <a:lnTo>
                  <a:pt x="2104517" y="59181"/>
                </a:lnTo>
                <a:lnTo>
                  <a:pt x="2107946" y="59181"/>
                </a:lnTo>
                <a:lnTo>
                  <a:pt x="2111502" y="59309"/>
                </a:lnTo>
                <a:lnTo>
                  <a:pt x="2114423" y="56514"/>
                </a:lnTo>
                <a:lnTo>
                  <a:pt x="2114550" y="49402"/>
                </a:lnTo>
                <a:lnTo>
                  <a:pt x="2111755" y="46609"/>
                </a:lnTo>
                <a:lnTo>
                  <a:pt x="2108200" y="46481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8500" y="46354"/>
                </a:moveTo>
                <a:lnTo>
                  <a:pt x="1965071" y="46354"/>
                </a:lnTo>
                <a:lnTo>
                  <a:pt x="1962150" y="49149"/>
                </a:lnTo>
                <a:lnTo>
                  <a:pt x="1962023" y="56134"/>
                </a:lnTo>
                <a:lnTo>
                  <a:pt x="1964817" y="59054"/>
                </a:lnTo>
                <a:lnTo>
                  <a:pt x="1968246" y="59054"/>
                </a:lnTo>
                <a:lnTo>
                  <a:pt x="1971802" y="59181"/>
                </a:lnTo>
                <a:lnTo>
                  <a:pt x="1974723" y="56387"/>
                </a:lnTo>
                <a:lnTo>
                  <a:pt x="1974850" y="49402"/>
                </a:lnTo>
                <a:lnTo>
                  <a:pt x="1972055" y="46481"/>
                </a:lnTo>
                <a:lnTo>
                  <a:pt x="1968500" y="46354"/>
                </a:lnTo>
                <a:close/>
              </a:path>
              <a:path w="2901950" h="103504">
                <a:moveTo>
                  <a:pt x="1921128" y="46354"/>
                </a:moveTo>
                <a:lnTo>
                  <a:pt x="1876044" y="46354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4"/>
                </a:lnTo>
                <a:lnTo>
                  <a:pt x="1921128" y="59054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4"/>
                </a:lnTo>
                <a:close/>
              </a:path>
              <a:path w="2901950" h="103504">
                <a:moveTo>
                  <a:pt x="1825244" y="46227"/>
                </a:moveTo>
                <a:lnTo>
                  <a:pt x="1822450" y="49022"/>
                </a:lnTo>
                <a:lnTo>
                  <a:pt x="1822323" y="56006"/>
                </a:lnTo>
                <a:lnTo>
                  <a:pt x="1825117" y="58927"/>
                </a:lnTo>
                <a:lnTo>
                  <a:pt x="1828546" y="59054"/>
                </a:lnTo>
                <a:lnTo>
                  <a:pt x="1832102" y="59054"/>
                </a:lnTo>
                <a:lnTo>
                  <a:pt x="1835023" y="56261"/>
                </a:lnTo>
                <a:lnTo>
                  <a:pt x="1835150" y="49275"/>
                </a:lnTo>
                <a:lnTo>
                  <a:pt x="1832355" y="46354"/>
                </a:lnTo>
                <a:lnTo>
                  <a:pt x="1828800" y="46354"/>
                </a:lnTo>
                <a:lnTo>
                  <a:pt x="1825244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4"/>
                </a:lnTo>
                <a:lnTo>
                  <a:pt x="1736344" y="58927"/>
                </a:lnTo>
                <a:lnTo>
                  <a:pt x="1777873" y="59054"/>
                </a:lnTo>
                <a:lnTo>
                  <a:pt x="1781428" y="59054"/>
                </a:lnTo>
                <a:lnTo>
                  <a:pt x="1784223" y="56134"/>
                </a:lnTo>
                <a:lnTo>
                  <a:pt x="1784223" y="49149"/>
                </a:lnTo>
                <a:lnTo>
                  <a:pt x="1781428" y="46354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9100" y="46227"/>
                </a:moveTo>
                <a:lnTo>
                  <a:pt x="1685544" y="46227"/>
                </a:lnTo>
                <a:lnTo>
                  <a:pt x="1682750" y="49022"/>
                </a:lnTo>
                <a:lnTo>
                  <a:pt x="1682623" y="56006"/>
                </a:lnTo>
                <a:lnTo>
                  <a:pt x="1685290" y="58927"/>
                </a:lnTo>
                <a:lnTo>
                  <a:pt x="1688846" y="58927"/>
                </a:lnTo>
                <a:lnTo>
                  <a:pt x="1692402" y="59054"/>
                </a:lnTo>
                <a:lnTo>
                  <a:pt x="1695323" y="56261"/>
                </a:lnTo>
                <a:lnTo>
                  <a:pt x="1695450" y="49275"/>
                </a:lnTo>
                <a:lnTo>
                  <a:pt x="1692655" y="46354"/>
                </a:lnTo>
                <a:lnTo>
                  <a:pt x="1689100" y="46227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2"/>
                </a:lnTo>
                <a:lnTo>
                  <a:pt x="1593844" y="56134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4"/>
                </a:lnTo>
                <a:lnTo>
                  <a:pt x="1644523" y="49022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844" y="46100"/>
                </a:moveTo>
                <a:lnTo>
                  <a:pt x="1542923" y="48894"/>
                </a:lnTo>
                <a:lnTo>
                  <a:pt x="1542796" y="55879"/>
                </a:lnTo>
                <a:lnTo>
                  <a:pt x="1545589" y="58800"/>
                </a:lnTo>
                <a:lnTo>
                  <a:pt x="1549146" y="58927"/>
                </a:lnTo>
                <a:lnTo>
                  <a:pt x="1552702" y="58927"/>
                </a:lnTo>
                <a:lnTo>
                  <a:pt x="1555623" y="56134"/>
                </a:lnTo>
                <a:lnTo>
                  <a:pt x="1555750" y="49149"/>
                </a:lnTo>
                <a:lnTo>
                  <a:pt x="1552955" y="46227"/>
                </a:lnTo>
                <a:lnTo>
                  <a:pt x="1549400" y="46227"/>
                </a:lnTo>
                <a:lnTo>
                  <a:pt x="1545844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6" y="46100"/>
                </a:lnTo>
                <a:lnTo>
                  <a:pt x="1454023" y="49022"/>
                </a:lnTo>
                <a:lnTo>
                  <a:pt x="1454023" y="56006"/>
                </a:lnTo>
                <a:lnTo>
                  <a:pt x="1456816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2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9700" y="46100"/>
                </a:moveTo>
                <a:lnTo>
                  <a:pt x="1406144" y="46100"/>
                </a:lnTo>
                <a:lnTo>
                  <a:pt x="1403223" y="48767"/>
                </a:lnTo>
                <a:lnTo>
                  <a:pt x="1403096" y="55879"/>
                </a:lnTo>
                <a:lnTo>
                  <a:pt x="1405889" y="58674"/>
                </a:lnTo>
                <a:lnTo>
                  <a:pt x="1413002" y="58927"/>
                </a:lnTo>
                <a:lnTo>
                  <a:pt x="1415796" y="56134"/>
                </a:lnTo>
                <a:lnTo>
                  <a:pt x="1415923" y="49022"/>
                </a:lnTo>
                <a:lnTo>
                  <a:pt x="1413255" y="46227"/>
                </a:lnTo>
                <a:lnTo>
                  <a:pt x="1409700" y="46100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6" y="46100"/>
                </a:lnTo>
                <a:lnTo>
                  <a:pt x="1314323" y="48894"/>
                </a:lnTo>
                <a:lnTo>
                  <a:pt x="1314323" y="55879"/>
                </a:lnTo>
                <a:lnTo>
                  <a:pt x="1317116" y="58800"/>
                </a:lnTo>
                <a:lnTo>
                  <a:pt x="1362202" y="58800"/>
                </a:lnTo>
                <a:lnTo>
                  <a:pt x="1365123" y="55879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70000" y="45974"/>
                </a:moveTo>
                <a:lnTo>
                  <a:pt x="1266444" y="45974"/>
                </a:lnTo>
                <a:lnTo>
                  <a:pt x="1263523" y="48767"/>
                </a:lnTo>
                <a:lnTo>
                  <a:pt x="1263396" y="55752"/>
                </a:lnTo>
                <a:lnTo>
                  <a:pt x="1266189" y="58674"/>
                </a:lnTo>
                <a:lnTo>
                  <a:pt x="1269746" y="58674"/>
                </a:lnTo>
                <a:lnTo>
                  <a:pt x="1273175" y="58800"/>
                </a:lnTo>
                <a:lnTo>
                  <a:pt x="1276096" y="56006"/>
                </a:lnTo>
                <a:lnTo>
                  <a:pt x="1276223" y="49022"/>
                </a:lnTo>
                <a:lnTo>
                  <a:pt x="1273428" y="46100"/>
                </a:lnTo>
                <a:lnTo>
                  <a:pt x="1270000" y="45974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6" y="45974"/>
                </a:lnTo>
                <a:lnTo>
                  <a:pt x="1174623" y="48767"/>
                </a:lnTo>
                <a:lnTo>
                  <a:pt x="1174623" y="55879"/>
                </a:lnTo>
                <a:lnTo>
                  <a:pt x="1177416" y="58674"/>
                </a:lnTo>
                <a:lnTo>
                  <a:pt x="1222502" y="58674"/>
                </a:lnTo>
                <a:lnTo>
                  <a:pt x="1225423" y="55879"/>
                </a:lnTo>
                <a:lnTo>
                  <a:pt x="1225296" y="48767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744" y="45847"/>
                </a:moveTo>
                <a:lnTo>
                  <a:pt x="1123823" y="48640"/>
                </a:lnTo>
                <a:lnTo>
                  <a:pt x="1123696" y="55625"/>
                </a:lnTo>
                <a:lnTo>
                  <a:pt x="1126489" y="58547"/>
                </a:lnTo>
                <a:lnTo>
                  <a:pt x="1130046" y="58674"/>
                </a:lnTo>
                <a:lnTo>
                  <a:pt x="1133475" y="58674"/>
                </a:lnTo>
                <a:lnTo>
                  <a:pt x="1136396" y="55879"/>
                </a:lnTo>
                <a:lnTo>
                  <a:pt x="1136523" y="48894"/>
                </a:lnTo>
                <a:lnTo>
                  <a:pt x="1133728" y="45974"/>
                </a:lnTo>
                <a:lnTo>
                  <a:pt x="1130300" y="45974"/>
                </a:lnTo>
                <a:lnTo>
                  <a:pt x="1126744" y="45847"/>
                </a:lnTo>
                <a:close/>
              </a:path>
              <a:path w="2901950" h="103504">
                <a:moveTo>
                  <a:pt x="1037716" y="45847"/>
                </a:moveTo>
                <a:lnTo>
                  <a:pt x="1034923" y="48767"/>
                </a:lnTo>
                <a:lnTo>
                  <a:pt x="1034923" y="55752"/>
                </a:lnTo>
                <a:lnTo>
                  <a:pt x="1037716" y="58547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7"/>
                </a:lnTo>
                <a:lnTo>
                  <a:pt x="1082802" y="45974"/>
                </a:lnTo>
                <a:lnTo>
                  <a:pt x="1037716" y="45847"/>
                </a:lnTo>
                <a:close/>
              </a:path>
              <a:path w="2901950" h="103504">
                <a:moveTo>
                  <a:pt x="990600" y="45847"/>
                </a:moveTo>
                <a:lnTo>
                  <a:pt x="987044" y="45847"/>
                </a:lnTo>
                <a:lnTo>
                  <a:pt x="984123" y="48640"/>
                </a:lnTo>
                <a:lnTo>
                  <a:pt x="983996" y="55625"/>
                </a:lnTo>
                <a:lnTo>
                  <a:pt x="986789" y="58547"/>
                </a:lnTo>
                <a:lnTo>
                  <a:pt x="990346" y="58547"/>
                </a:lnTo>
                <a:lnTo>
                  <a:pt x="993775" y="58674"/>
                </a:lnTo>
                <a:lnTo>
                  <a:pt x="996696" y="55879"/>
                </a:lnTo>
                <a:lnTo>
                  <a:pt x="996823" y="48894"/>
                </a:lnTo>
                <a:lnTo>
                  <a:pt x="994028" y="45974"/>
                </a:lnTo>
                <a:lnTo>
                  <a:pt x="990600" y="45847"/>
                </a:lnTo>
                <a:close/>
              </a:path>
              <a:path w="2901950" h="103504">
                <a:moveTo>
                  <a:pt x="943101" y="45847"/>
                </a:moveTo>
                <a:lnTo>
                  <a:pt x="898016" y="45847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6" y="58547"/>
                </a:lnTo>
                <a:lnTo>
                  <a:pt x="943101" y="58547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7"/>
                </a:lnTo>
                <a:close/>
              </a:path>
              <a:path w="2901950" h="103504">
                <a:moveTo>
                  <a:pt x="847344" y="45719"/>
                </a:moveTo>
                <a:lnTo>
                  <a:pt x="844423" y="48513"/>
                </a:lnTo>
                <a:lnTo>
                  <a:pt x="844296" y="55499"/>
                </a:lnTo>
                <a:lnTo>
                  <a:pt x="847089" y="58419"/>
                </a:lnTo>
                <a:lnTo>
                  <a:pt x="850646" y="58547"/>
                </a:lnTo>
                <a:lnTo>
                  <a:pt x="854075" y="58547"/>
                </a:lnTo>
                <a:lnTo>
                  <a:pt x="856996" y="55752"/>
                </a:lnTo>
                <a:lnTo>
                  <a:pt x="857123" y="48767"/>
                </a:lnTo>
                <a:lnTo>
                  <a:pt x="854328" y="45847"/>
                </a:lnTo>
                <a:lnTo>
                  <a:pt x="850773" y="45847"/>
                </a:lnTo>
                <a:lnTo>
                  <a:pt x="847344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644" y="45592"/>
                </a:moveTo>
                <a:lnTo>
                  <a:pt x="704723" y="48387"/>
                </a:lnTo>
                <a:lnTo>
                  <a:pt x="704596" y="55499"/>
                </a:lnTo>
                <a:lnTo>
                  <a:pt x="707389" y="58292"/>
                </a:lnTo>
                <a:lnTo>
                  <a:pt x="714375" y="58547"/>
                </a:lnTo>
                <a:lnTo>
                  <a:pt x="717296" y="55752"/>
                </a:lnTo>
                <a:lnTo>
                  <a:pt x="717423" y="48640"/>
                </a:lnTo>
                <a:lnTo>
                  <a:pt x="714628" y="45847"/>
                </a:lnTo>
                <a:lnTo>
                  <a:pt x="707644" y="45592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71373" y="45592"/>
                </a:moveTo>
                <a:lnTo>
                  <a:pt x="567944" y="45592"/>
                </a:lnTo>
                <a:lnTo>
                  <a:pt x="565023" y="48387"/>
                </a:lnTo>
                <a:lnTo>
                  <a:pt x="564896" y="55372"/>
                </a:lnTo>
                <a:lnTo>
                  <a:pt x="567689" y="58292"/>
                </a:lnTo>
                <a:lnTo>
                  <a:pt x="571119" y="58292"/>
                </a:lnTo>
                <a:lnTo>
                  <a:pt x="574675" y="58419"/>
                </a:lnTo>
                <a:lnTo>
                  <a:pt x="577596" y="55625"/>
                </a:lnTo>
                <a:lnTo>
                  <a:pt x="577723" y="48640"/>
                </a:lnTo>
                <a:lnTo>
                  <a:pt x="574928" y="45719"/>
                </a:lnTo>
                <a:lnTo>
                  <a:pt x="571373" y="45592"/>
                </a:lnTo>
                <a:close/>
              </a:path>
              <a:path w="2901950" h="103504">
                <a:moveTo>
                  <a:pt x="524001" y="45592"/>
                </a:moveTo>
                <a:lnTo>
                  <a:pt x="478916" y="45592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2"/>
                </a:lnTo>
                <a:lnTo>
                  <a:pt x="524001" y="58292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2"/>
                </a:lnTo>
                <a:close/>
              </a:path>
              <a:path w="2901950" h="103504">
                <a:moveTo>
                  <a:pt x="428116" y="45465"/>
                </a:moveTo>
                <a:lnTo>
                  <a:pt x="425323" y="48260"/>
                </a:lnTo>
                <a:lnTo>
                  <a:pt x="425196" y="55244"/>
                </a:lnTo>
                <a:lnTo>
                  <a:pt x="427989" y="58165"/>
                </a:lnTo>
                <a:lnTo>
                  <a:pt x="431419" y="58292"/>
                </a:lnTo>
                <a:lnTo>
                  <a:pt x="434975" y="58292"/>
                </a:lnTo>
                <a:lnTo>
                  <a:pt x="437896" y="55499"/>
                </a:lnTo>
                <a:lnTo>
                  <a:pt x="438023" y="48513"/>
                </a:lnTo>
                <a:lnTo>
                  <a:pt x="435228" y="45592"/>
                </a:lnTo>
                <a:lnTo>
                  <a:pt x="431673" y="45592"/>
                </a:lnTo>
                <a:lnTo>
                  <a:pt x="428116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2"/>
                </a:lnTo>
                <a:lnTo>
                  <a:pt x="339089" y="58165"/>
                </a:lnTo>
                <a:lnTo>
                  <a:pt x="380746" y="58292"/>
                </a:lnTo>
                <a:lnTo>
                  <a:pt x="384301" y="58292"/>
                </a:lnTo>
                <a:lnTo>
                  <a:pt x="387096" y="55372"/>
                </a:lnTo>
                <a:lnTo>
                  <a:pt x="387096" y="48387"/>
                </a:lnTo>
                <a:lnTo>
                  <a:pt x="384301" y="45592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91973" y="45465"/>
                </a:moveTo>
                <a:lnTo>
                  <a:pt x="288416" y="45465"/>
                </a:lnTo>
                <a:lnTo>
                  <a:pt x="285623" y="48260"/>
                </a:lnTo>
                <a:lnTo>
                  <a:pt x="285496" y="55244"/>
                </a:lnTo>
                <a:lnTo>
                  <a:pt x="288163" y="58165"/>
                </a:lnTo>
                <a:lnTo>
                  <a:pt x="291719" y="58165"/>
                </a:lnTo>
                <a:lnTo>
                  <a:pt x="295275" y="58292"/>
                </a:lnTo>
                <a:lnTo>
                  <a:pt x="298196" y="55499"/>
                </a:lnTo>
                <a:lnTo>
                  <a:pt x="298323" y="48513"/>
                </a:lnTo>
                <a:lnTo>
                  <a:pt x="295528" y="45592"/>
                </a:lnTo>
                <a:lnTo>
                  <a:pt x="291973" y="45465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60"/>
                </a:lnTo>
                <a:lnTo>
                  <a:pt x="196717" y="55372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2"/>
                </a:lnTo>
                <a:lnTo>
                  <a:pt x="247396" y="48260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716" y="45338"/>
                </a:moveTo>
                <a:lnTo>
                  <a:pt x="145796" y="48133"/>
                </a:lnTo>
                <a:lnTo>
                  <a:pt x="145669" y="55117"/>
                </a:lnTo>
                <a:lnTo>
                  <a:pt x="148462" y="58038"/>
                </a:lnTo>
                <a:lnTo>
                  <a:pt x="152019" y="58165"/>
                </a:lnTo>
                <a:lnTo>
                  <a:pt x="155575" y="58165"/>
                </a:lnTo>
                <a:lnTo>
                  <a:pt x="158496" y="55372"/>
                </a:lnTo>
                <a:lnTo>
                  <a:pt x="158623" y="48387"/>
                </a:lnTo>
                <a:lnTo>
                  <a:pt x="155828" y="45465"/>
                </a:lnTo>
                <a:lnTo>
                  <a:pt x="152273" y="45465"/>
                </a:lnTo>
                <a:lnTo>
                  <a:pt x="148716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60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60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65647" y="2998723"/>
            <a:ext cx="1115060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*[more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items]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1847" y="3838702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46650" y="40375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4593335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3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9155" y="59562"/>
                </a:lnTo>
                <a:lnTo>
                  <a:pt x="2901950" y="56768"/>
                </a:lnTo>
                <a:lnTo>
                  <a:pt x="2901950" y="49783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3398" y="46736"/>
                </a:moveTo>
                <a:lnTo>
                  <a:pt x="2800477" y="49530"/>
                </a:lnTo>
                <a:lnTo>
                  <a:pt x="2800223" y="56514"/>
                </a:lnTo>
                <a:lnTo>
                  <a:pt x="2802890" y="59436"/>
                </a:lnTo>
                <a:lnTo>
                  <a:pt x="2810002" y="59689"/>
                </a:lnTo>
                <a:lnTo>
                  <a:pt x="2812923" y="57022"/>
                </a:lnTo>
                <a:lnTo>
                  <a:pt x="2813177" y="49911"/>
                </a:lnTo>
                <a:lnTo>
                  <a:pt x="2810382" y="46989"/>
                </a:lnTo>
                <a:lnTo>
                  <a:pt x="2803398" y="46736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3698" y="46608"/>
                </a:moveTo>
                <a:lnTo>
                  <a:pt x="2660777" y="49402"/>
                </a:lnTo>
                <a:lnTo>
                  <a:pt x="2660523" y="56387"/>
                </a:lnTo>
                <a:lnTo>
                  <a:pt x="2663190" y="59308"/>
                </a:lnTo>
                <a:lnTo>
                  <a:pt x="2666746" y="59436"/>
                </a:lnTo>
                <a:lnTo>
                  <a:pt x="2670302" y="59689"/>
                </a:lnTo>
                <a:lnTo>
                  <a:pt x="2673223" y="56895"/>
                </a:lnTo>
                <a:lnTo>
                  <a:pt x="2673477" y="49911"/>
                </a:lnTo>
                <a:lnTo>
                  <a:pt x="2670682" y="46989"/>
                </a:lnTo>
                <a:lnTo>
                  <a:pt x="2667254" y="46862"/>
                </a:lnTo>
                <a:lnTo>
                  <a:pt x="2663698" y="46608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30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30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998" y="46608"/>
                </a:moveTo>
                <a:lnTo>
                  <a:pt x="2521077" y="49275"/>
                </a:lnTo>
                <a:lnTo>
                  <a:pt x="2520823" y="56387"/>
                </a:lnTo>
                <a:lnTo>
                  <a:pt x="2523490" y="59308"/>
                </a:lnTo>
                <a:lnTo>
                  <a:pt x="2530475" y="59562"/>
                </a:lnTo>
                <a:lnTo>
                  <a:pt x="2533523" y="56768"/>
                </a:lnTo>
                <a:lnTo>
                  <a:pt x="2533777" y="49783"/>
                </a:lnTo>
                <a:lnTo>
                  <a:pt x="2530982" y="46862"/>
                </a:lnTo>
                <a:lnTo>
                  <a:pt x="2523998" y="46608"/>
                </a:lnTo>
                <a:close/>
              </a:path>
              <a:path w="2901950" h="103504">
                <a:moveTo>
                  <a:pt x="2434844" y="46608"/>
                </a:moveTo>
                <a:lnTo>
                  <a:pt x="2432050" y="49530"/>
                </a:lnTo>
                <a:lnTo>
                  <a:pt x="2432050" y="56514"/>
                </a:lnTo>
                <a:lnTo>
                  <a:pt x="2434844" y="59308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30"/>
                </a:lnTo>
                <a:lnTo>
                  <a:pt x="2479929" y="46736"/>
                </a:lnTo>
                <a:lnTo>
                  <a:pt x="2434844" y="46608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75"/>
                </a:lnTo>
                <a:lnTo>
                  <a:pt x="2381123" y="56261"/>
                </a:lnTo>
                <a:lnTo>
                  <a:pt x="2383790" y="59181"/>
                </a:lnTo>
                <a:lnTo>
                  <a:pt x="2390775" y="59436"/>
                </a:lnTo>
                <a:lnTo>
                  <a:pt x="2393823" y="56768"/>
                </a:lnTo>
                <a:lnTo>
                  <a:pt x="2394077" y="49783"/>
                </a:lnTo>
                <a:lnTo>
                  <a:pt x="2391282" y="46736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340229" y="46608"/>
                </a:moveTo>
                <a:lnTo>
                  <a:pt x="2295144" y="46608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8"/>
                </a:lnTo>
                <a:lnTo>
                  <a:pt x="2340229" y="59308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8"/>
                </a:lnTo>
                <a:close/>
              </a:path>
              <a:path w="2901950" h="103504">
                <a:moveTo>
                  <a:pt x="2244598" y="46481"/>
                </a:moveTo>
                <a:lnTo>
                  <a:pt x="2241677" y="49149"/>
                </a:lnTo>
                <a:lnTo>
                  <a:pt x="2241423" y="52705"/>
                </a:lnTo>
                <a:lnTo>
                  <a:pt x="2241296" y="56133"/>
                </a:lnTo>
                <a:lnTo>
                  <a:pt x="2244090" y="59181"/>
                </a:lnTo>
                <a:lnTo>
                  <a:pt x="2251075" y="59436"/>
                </a:lnTo>
                <a:lnTo>
                  <a:pt x="2253996" y="56641"/>
                </a:lnTo>
                <a:lnTo>
                  <a:pt x="2254250" y="53212"/>
                </a:lnTo>
                <a:lnTo>
                  <a:pt x="2254377" y="49656"/>
                </a:lnTo>
                <a:lnTo>
                  <a:pt x="2251582" y="46736"/>
                </a:lnTo>
                <a:lnTo>
                  <a:pt x="2244598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4898" y="46355"/>
                </a:moveTo>
                <a:lnTo>
                  <a:pt x="2101850" y="49149"/>
                </a:lnTo>
                <a:lnTo>
                  <a:pt x="2101596" y="56133"/>
                </a:lnTo>
                <a:lnTo>
                  <a:pt x="2104390" y="59055"/>
                </a:lnTo>
                <a:lnTo>
                  <a:pt x="2111375" y="59308"/>
                </a:lnTo>
                <a:lnTo>
                  <a:pt x="2114296" y="56641"/>
                </a:lnTo>
                <a:lnTo>
                  <a:pt x="2114550" y="49530"/>
                </a:lnTo>
                <a:lnTo>
                  <a:pt x="2111882" y="46608"/>
                </a:lnTo>
                <a:lnTo>
                  <a:pt x="2104898" y="46355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5198" y="46227"/>
                </a:moveTo>
                <a:lnTo>
                  <a:pt x="1962150" y="49021"/>
                </a:lnTo>
                <a:lnTo>
                  <a:pt x="1961896" y="56006"/>
                </a:lnTo>
                <a:lnTo>
                  <a:pt x="1964690" y="58927"/>
                </a:lnTo>
                <a:lnTo>
                  <a:pt x="1971675" y="59181"/>
                </a:lnTo>
                <a:lnTo>
                  <a:pt x="1974596" y="56514"/>
                </a:lnTo>
                <a:lnTo>
                  <a:pt x="1974850" y="49530"/>
                </a:lnTo>
                <a:lnTo>
                  <a:pt x="1972182" y="46608"/>
                </a:lnTo>
                <a:lnTo>
                  <a:pt x="1968627" y="46355"/>
                </a:lnTo>
                <a:lnTo>
                  <a:pt x="1965198" y="46227"/>
                </a:lnTo>
                <a:close/>
              </a:path>
              <a:path w="2901950" h="103504">
                <a:moveTo>
                  <a:pt x="1921128" y="46355"/>
                </a:moveTo>
                <a:lnTo>
                  <a:pt x="1876044" y="46355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5"/>
                </a:lnTo>
                <a:lnTo>
                  <a:pt x="1921128" y="59055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5"/>
                </a:lnTo>
                <a:close/>
              </a:path>
              <a:path w="2901950" h="103504">
                <a:moveTo>
                  <a:pt x="1825371" y="46227"/>
                </a:moveTo>
                <a:lnTo>
                  <a:pt x="1822450" y="48894"/>
                </a:lnTo>
                <a:lnTo>
                  <a:pt x="1822196" y="55880"/>
                </a:lnTo>
                <a:lnTo>
                  <a:pt x="1824990" y="58927"/>
                </a:lnTo>
                <a:lnTo>
                  <a:pt x="1831975" y="59181"/>
                </a:lnTo>
                <a:lnTo>
                  <a:pt x="1834896" y="56387"/>
                </a:lnTo>
                <a:lnTo>
                  <a:pt x="1835150" y="49402"/>
                </a:lnTo>
                <a:lnTo>
                  <a:pt x="1832482" y="46481"/>
                </a:lnTo>
                <a:lnTo>
                  <a:pt x="1825371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3"/>
                </a:lnTo>
                <a:lnTo>
                  <a:pt x="1736344" y="58927"/>
                </a:lnTo>
                <a:lnTo>
                  <a:pt x="1777873" y="59055"/>
                </a:lnTo>
                <a:lnTo>
                  <a:pt x="1781428" y="59055"/>
                </a:lnTo>
                <a:lnTo>
                  <a:pt x="1784223" y="56133"/>
                </a:lnTo>
                <a:lnTo>
                  <a:pt x="1784223" y="49149"/>
                </a:lnTo>
                <a:lnTo>
                  <a:pt x="1781428" y="46355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94"/>
                </a:lnTo>
                <a:lnTo>
                  <a:pt x="1682496" y="55880"/>
                </a:lnTo>
                <a:lnTo>
                  <a:pt x="1685290" y="58800"/>
                </a:lnTo>
                <a:lnTo>
                  <a:pt x="1692275" y="59055"/>
                </a:lnTo>
                <a:lnTo>
                  <a:pt x="1695196" y="56387"/>
                </a:lnTo>
                <a:lnTo>
                  <a:pt x="1695450" y="49402"/>
                </a:lnTo>
                <a:lnTo>
                  <a:pt x="1692782" y="46355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1"/>
                </a:lnTo>
                <a:lnTo>
                  <a:pt x="1593844" y="56133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3"/>
                </a:lnTo>
                <a:lnTo>
                  <a:pt x="1644523" y="49021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971" y="46100"/>
                </a:moveTo>
                <a:lnTo>
                  <a:pt x="1543050" y="48768"/>
                </a:lnTo>
                <a:lnTo>
                  <a:pt x="1542796" y="55752"/>
                </a:lnTo>
                <a:lnTo>
                  <a:pt x="1545463" y="58800"/>
                </a:lnTo>
                <a:lnTo>
                  <a:pt x="1552575" y="59055"/>
                </a:lnTo>
                <a:lnTo>
                  <a:pt x="1555496" y="56261"/>
                </a:lnTo>
                <a:lnTo>
                  <a:pt x="1555750" y="49275"/>
                </a:lnTo>
                <a:lnTo>
                  <a:pt x="1553082" y="46355"/>
                </a:lnTo>
                <a:lnTo>
                  <a:pt x="1545971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6" y="46100"/>
                </a:lnTo>
                <a:lnTo>
                  <a:pt x="1454023" y="49021"/>
                </a:lnTo>
                <a:lnTo>
                  <a:pt x="1454023" y="56006"/>
                </a:lnTo>
                <a:lnTo>
                  <a:pt x="1456816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1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6271" y="45974"/>
                </a:moveTo>
                <a:lnTo>
                  <a:pt x="1403350" y="48640"/>
                </a:lnTo>
                <a:lnTo>
                  <a:pt x="1403096" y="55752"/>
                </a:lnTo>
                <a:lnTo>
                  <a:pt x="1405763" y="58674"/>
                </a:lnTo>
                <a:lnTo>
                  <a:pt x="1412875" y="58927"/>
                </a:lnTo>
                <a:lnTo>
                  <a:pt x="1415796" y="56261"/>
                </a:lnTo>
                <a:lnTo>
                  <a:pt x="1416050" y="49149"/>
                </a:lnTo>
                <a:lnTo>
                  <a:pt x="1413255" y="46227"/>
                </a:lnTo>
                <a:lnTo>
                  <a:pt x="1406271" y="45974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6" y="46100"/>
                </a:lnTo>
                <a:lnTo>
                  <a:pt x="1314323" y="48894"/>
                </a:lnTo>
                <a:lnTo>
                  <a:pt x="1314323" y="55880"/>
                </a:lnTo>
                <a:lnTo>
                  <a:pt x="1317116" y="58800"/>
                </a:lnTo>
                <a:lnTo>
                  <a:pt x="1362202" y="58800"/>
                </a:lnTo>
                <a:lnTo>
                  <a:pt x="1365123" y="55880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66571" y="45846"/>
                </a:moveTo>
                <a:lnTo>
                  <a:pt x="1263650" y="48640"/>
                </a:lnTo>
                <a:lnTo>
                  <a:pt x="1263396" y="55625"/>
                </a:lnTo>
                <a:lnTo>
                  <a:pt x="1266063" y="58546"/>
                </a:lnTo>
                <a:lnTo>
                  <a:pt x="1273175" y="58800"/>
                </a:lnTo>
                <a:lnTo>
                  <a:pt x="1276096" y="56133"/>
                </a:lnTo>
                <a:lnTo>
                  <a:pt x="1276350" y="49149"/>
                </a:lnTo>
                <a:lnTo>
                  <a:pt x="1273555" y="46100"/>
                </a:lnTo>
                <a:lnTo>
                  <a:pt x="1266571" y="45846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6" y="45974"/>
                </a:lnTo>
                <a:lnTo>
                  <a:pt x="1174623" y="48768"/>
                </a:lnTo>
                <a:lnTo>
                  <a:pt x="1174623" y="55880"/>
                </a:lnTo>
                <a:lnTo>
                  <a:pt x="1177416" y="58674"/>
                </a:lnTo>
                <a:lnTo>
                  <a:pt x="1222502" y="58674"/>
                </a:lnTo>
                <a:lnTo>
                  <a:pt x="1225423" y="55880"/>
                </a:lnTo>
                <a:lnTo>
                  <a:pt x="1225296" y="48768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871" y="45846"/>
                </a:moveTo>
                <a:lnTo>
                  <a:pt x="1123950" y="48513"/>
                </a:lnTo>
                <a:lnTo>
                  <a:pt x="1123696" y="55499"/>
                </a:lnTo>
                <a:lnTo>
                  <a:pt x="1126363" y="58546"/>
                </a:lnTo>
                <a:lnTo>
                  <a:pt x="1133348" y="58800"/>
                </a:lnTo>
                <a:lnTo>
                  <a:pt x="1136396" y="56006"/>
                </a:lnTo>
                <a:lnTo>
                  <a:pt x="1136650" y="49021"/>
                </a:lnTo>
                <a:lnTo>
                  <a:pt x="1133855" y="46100"/>
                </a:lnTo>
                <a:lnTo>
                  <a:pt x="1126871" y="45846"/>
                </a:lnTo>
                <a:close/>
              </a:path>
              <a:path w="2901950" h="103504">
                <a:moveTo>
                  <a:pt x="1037716" y="45846"/>
                </a:moveTo>
                <a:lnTo>
                  <a:pt x="1034923" y="48768"/>
                </a:lnTo>
                <a:lnTo>
                  <a:pt x="1034923" y="55752"/>
                </a:lnTo>
                <a:lnTo>
                  <a:pt x="1037716" y="58546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8"/>
                </a:lnTo>
                <a:lnTo>
                  <a:pt x="1082802" y="45974"/>
                </a:lnTo>
                <a:lnTo>
                  <a:pt x="1037716" y="45846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513"/>
                </a:lnTo>
                <a:lnTo>
                  <a:pt x="983996" y="55499"/>
                </a:lnTo>
                <a:lnTo>
                  <a:pt x="986663" y="58419"/>
                </a:lnTo>
                <a:lnTo>
                  <a:pt x="993648" y="58674"/>
                </a:lnTo>
                <a:lnTo>
                  <a:pt x="996696" y="56006"/>
                </a:lnTo>
                <a:lnTo>
                  <a:pt x="996950" y="49021"/>
                </a:lnTo>
                <a:lnTo>
                  <a:pt x="994155" y="45974"/>
                </a:lnTo>
                <a:lnTo>
                  <a:pt x="987171" y="45719"/>
                </a:lnTo>
                <a:close/>
              </a:path>
              <a:path w="2901950" h="103504">
                <a:moveTo>
                  <a:pt x="943101" y="45846"/>
                </a:moveTo>
                <a:lnTo>
                  <a:pt x="898016" y="45846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6" y="58546"/>
                </a:lnTo>
                <a:lnTo>
                  <a:pt x="943101" y="58546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6"/>
                </a:lnTo>
                <a:close/>
              </a:path>
              <a:path w="2901950" h="103504">
                <a:moveTo>
                  <a:pt x="847471" y="45719"/>
                </a:moveTo>
                <a:lnTo>
                  <a:pt x="844550" y="48387"/>
                </a:lnTo>
                <a:lnTo>
                  <a:pt x="844296" y="51943"/>
                </a:lnTo>
                <a:lnTo>
                  <a:pt x="844169" y="55371"/>
                </a:lnTo>
                <a:lnTo>
                  <a:pt x="846963" y="58293"/>
                </a:lnTo>
                <a:lnTo>
                  <a:pt x="850519" y="58546"/>
                </a:lnTo>
                <a:lnTo>
                  <a:pt x="853948" y="58674"/>
                </a:lnTo>
                <a:lnTo>
                  <a:pt x="856869" y="55880"/>
                </a:lnTo>
                <a:lnTo>
                  <a:pt x="856996" y="52450"/>
                </a:lnTo>
                <a:lnTo>
                  <a:pt x="857250" y="48894"/>
                </a:lnTo>
                <a:lnTo>
                  <a:pt x="854455" y="45974"/>
                </a:lnTo>
                <a:lnTo>
                  <a:pt x="847471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771" y="45593"/>
                </a:moveTo>
                <a:lnTo>
                  <a:pt x="704723" y="48259"/>
                </a:lnTo>
                <a:lnTo>
                  <a:pt x="704469" y="55371"/>
                </a:lnTo>
                <a:lnTo>
                  <a:pt x="707263" y="58293"/>
                </a:lnTo>
                <a:lnTo>
                  <a:pt x="714248" y="58546"/>
                </a:lnTo>
                <a:lnTo>
                  <a:pt x="717169" y="55752"/>
                </a:lnTo>
                <a:lnTo>
                  <a:pt x="717423" y="48768"/>
                </a:lnTo>
                <a:lnTo>
                  <a:pt x="714755" y="45846"/>
                </a:lnTo>
                <a:lnTo>
                  <a:pt x="707771" y="45593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68071" y="45465"/>
                </a:moveTo>
                <a:lnTo>
                  <a:pt x="565023" y="48259"/>
                </a:lnTo>
                <a:lnTo>
                  <a:pt x="564769" y="55244"/>
                </a:lnTo>
                <a:lnTo>
                  <a:pt x="567563" y="58165"/>
                </a:lnTo>
                <a:lnTo>
                  <a:pt x="574548" y="58419"/>
                </a:lnTo>
                <a:lnTo>
                  <a:pt x="577469" y="55752"/>
                </a:lnTo>
                <a:lnTo>
                  <a:pt x="577723" y="48768"/>
                </a:lnTo>
                <a:lnTo>
                  <a:pt x="575055" y="45719"/>
                </a:lnTo>
                <a:lnTo>
                  <a:pt x="568071" y="45465"/>
                </a:lnTo>
                <a:close/>
              </a:path>
              <a:path w="2901950" h="103504">
                <a:moveTo>
                  <a:pt x="524001" y="45593"/>
                </a:moveTo>
                <a:lnTo>
                  <a:pt x="478916" y="45593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3"/>
                </a:lnTo>
                <a:lnTo>
                  <a:pt x="524001" y="58293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3"/>
                </a:lnTo>
                <a:close/>
              </a:path>
              <a:path w="2901950" h="103504">
                <a:moveTo>
                  <a:pt x="428244" y="45465"/>
                </a:moveTo>
                <a:lnTo>
                  <a:pt x="425323" y="48132"/>
                </a:lnTo>
                <a:lnTo>
                  <a:pt x="425069" y="55118"/>
                </a:lnTo>
                <a:lnTo>
                  <a:pt x="427863" y="58165"/>
                </a:lnTo>
                <a:lnTo>
                  <a:pt x="434848" y="58419"/>
                </a:lnTo>
                <a:lnTo>
                  <a:pt x="437769" y="55625"/>
                </a:lnTo>
                <a:lnTo>
                  <a:pt x="438023" y="48640"/>
                </a:lnTo>
                <a:lnTo>
                  <a:pt x="435355" y="45719"/>
                </a:lnTo>
                <a:lnTo>
                  <a:pt x="428244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1"/>
                </a:lnTo>
                <a:lnTo>
                  <a:pt x="339089" y="58165"/>
                </a:lnTo>
                <a:lnTo>
                  <a:pt x="380746" y="58293"/>
                </a:lnTo>
                <a:lnTo>
                  <a:pt x="384301" y="58293"/>
                </a:lnTo>
                <a:lnTo>
                  <a:pt x="387096" y="55371"/>
                </a:lnTo>
                <a:lnTo>
                  <a:pt x="387096" y="48387"/>
                </a:lnTo>
                <a:lnTo>
                  <a:pt x="384301" y="45593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132"/>
                </a:lnTo>
                <a:lnTo>
                  <a:pt x="285369" y="55118"/>
                </a:lnTo>
                <a:lnTo>
                  <a:pt x="288163" y="58038"/>
                </a:lnTo>
                <a:lnTo>
                  <a:pt x="295148" y="58293"/>
                </a:lnTo>
                <a:lnTo>
                  <a:pt x="298069" y="55625"/>
                </a:lnTo>
                <a:lnTo>
                  <a:pt x="298323" y="48640"/>
                </a:lnTo>
                <a:lnTo>
                  <a:pt x="295655" y="45593"/>
                </a:lnTo>
                <a:lnTo>
                  <a:pt x="288544" y="45338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59"/>
                </a:lnTo>
                <a:lnTo>
                  <a:pt x="196717" y="55371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1"/>
                </a:lnTo>
                <a:lnTo>
                  <a:pt x="247396" y="48259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844" y="45338"/>
                </a:moveTo>
                <a:lnTo>
                  <a:pt x="145923" y="48006"/>
                </a:lnTo>
                <a:lnTo>
                  <a:pt x="145669" y="54990"/>
                </a:lnTo>
                <a:lnTo>
                  <a:pt x="148336" y="58038"/>
                </a:lnTo>
                <a:lnTo>
                  <a:pt x="155448" y="58293"/>
                </a:lnTo>
                <a:lnTo>
                  <a:pt x="158369" y="55499"/>
                </a:lnTo>
                <a:lnTo>
                  <a:pt x="158623" y="48513"/>
                </a:lnTo>
                <a:lnTo>
                  <a:pt x="155955" y="45593"/>
                </a:lnTo>
                <a:lnTo>
                  <a:pt x="148844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3"/>
                </a:lnTo>
                <a:lnTo>
                  <a:pt x="94996" y="92456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59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59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65647" y="4397755"/>
            <a:ext cx="1065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41847" y="4905755"/>
            <a:ext cx="160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makePayment(amount)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6650" y="51043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3000" y="5660161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53944" y="46875"/>
                </a:moveTo>
                <a:lnTo>
                  <a:pt x="2851150" y="49720"/>
                </a:lnTo>
                <a:lnTo>
                  <a:pt x="2851174" y="56756"/>
                </a:lnTo>
                <a:lnTo>
                  <a:pt x="2853944" y="59575"/>
                </a:lnTo>
                <a:lnTo>
                  <a:pt x="2895600" y="59601"/>
                </a:lnTo>
                <a:lnTo>
                  <a:pt x="2899155" y="59601"/>
                </a:lnTo>
                <a:lnTo>
                  <a:pt x="2901950" y="56756"/>
                </a:lnTo>
                <a:lnTo>
                  <a:pt x="2901925" y="49720"/>
                </a:lnTo>
                <a:lnTo>
                  <a:pt x="2899155" y="46901"/>
                </a:lnTo>
                <a:lnTo>
                  <a:pt x="2853944" y="46875"/>
                </a:lnTo>
                <a:close/>
              </a:path>
              <a:path w="2901950" h="103504">
                <a:moveTo>
                  <a:pt x="2803398" y="46723"/>
                </a:moveTo>
                <a:lnTo>
                  <a:pt x="2800477" y="49453"/>
                </a:lnTo>
                <a:lnTo>
                  <a:pt x="2800223" y="56464"/>
                </a:lnTo>
                <a:lnTo>
                  <a:pt x="2802890" y="59410"/>
                </a:lnTo>
                <a:lnTo>
                  <a:pt x="2810002" y="59677"/>
                </a:lnTo>
                <a:lnTo>
                  <a:pt x="2812923" y="56946"/>
                </a:lnTo>
                <a:lnTo>
                  <a:pt x="2813177" y="49936"/>
                </a:lnTo>
                <a:lnTo>
                  <a:pt x="2810382" y="46989"/>
                </a:lnTo>
                <a:lnTo>
                  <a:pt x="2803398" y="46723"/>
                </a:lnTo>
                <a:close/>
              </a:path>
              <a:path w="2901950" h="103504">
                <a:moveTo>
                  <a:pt x="2714244" y="46799"/>
                </a:moveTo>
                <a:lnTo>
                  <a:pt x="2711450" y="49644"/>
                </a:lnTo>
                <a:lnTo>
                  <a:pt x="2711474" y="56680"/>
                </a:lnTo>
                <a:lnTo>
                  <a:pt x="2714244" y="59499"/>
                </a:lnTo>
                <a:lnTo>
                  <a:pt x="2755900" y="59524"/>
                </a:lnTo>
                <a:lnTo>
                  <a:pt x="2759329" y="59524"/>
                </a:lnTo>
                <a:lnTo>
                  <a:pt x="2762250" y="56680"/>
                </a:lnTo>
                <a:lnTo>
                  <a:pt x="2762225" y="49644"/>
                </a:lnTo>
                <a:lnTo>
                  <a:pt x="2759455" y="46824"/>
                </a:lnTo>
                <a:lnTo>
                  <a:pt x="2714244" y="46799"/>
                </a:lnTo>
                <a:close/>
              </a:path>
              <a:path w="2901950" h="103504">
                <a:moveTo>
                  <a:pt x="2663698" y="46647"/>
                </a:moveTo>
                <a:lnTo>
                  <a:pt x="2660777" y="49377"/>
                </a:lnTo>
                <a:lnTo>
                  <a:pt x="2660523" y="56387"/>
                </a:lnTo>
                <a:lnTo>
                  <a:pt x="2663190" y="59334"/>
                </a:lnTo>
                <a:lnTo>
                  <a:pt x="2670302" y="59601"/>
                </a:lnTo>
                <a:lnTo>
                  <a:pt x="2673223" y="56870"/>
                </a:lnTo>
                <a:lnTo>
                  <a:pt x="2673477" y="49860"/>
                </a:lnTo>
                <a:lnTo>
                  <a:pt x="2670682" y="46913"/>
                </a:lnTo>
                <a:lnTo>
                  <a:pt x="2663698" y="46647"/>
                </a:lnTo>
                <a:close/>
              </a:path>
              <a:path w="2901950" h="103504">
                <a:moveTo>
                  <a:pt x="2574544" y="46723"/>
                </a:moveTo>
                <a:lnTo>
                  <a:pt x="2571750" y="49555"/>
                </a:lnTo>
                <a:lnTo>
                  <a:pt x="2571774" y="56603"/>
                </a:lnTo>
                <a:lnTo>
                  <a:pt x="2574544" y="59423"/>
                </a:lnTo>
                <a:lnTo>
                  <a:pt x="2616200" y="59448"/>
                </a:lnTo>
                <a:lnTo>
                  <a:pt x="2619629" y="59448"/>
                </a:lnTo>
                <a:lnTo>
                  <a:pt x="2622550" y="56603"/>
                </a:lnTo>
                <a:lnTo>
                  <a:pt x="2622510" y="49555"/>
                </a:lnTo>
                <a:lnTo>
                  <a:pt x="2619629" y="46748"/>
                </a:lnTo>
                <a:lnTo>
                  <a:pt x="2574544" y="46723"/>
                </a:lnTo>
                <a:close/>
              </a:path>
              <a:path w="2901950" h="103504">
                <a:moveTo>
                  <a:pt x="2523998" y="46558"/>
                </a:moveTo>
                <a:lnTo>
                  <a:pt x="2521077" y="49301"/>
                </a:lnTo>
                <a:lnTo>
                  <a:pt x="2520823" y="56299"/>
                </a:lnTo>
                <a:lnTo>
                  <a:pt x="2523490" y="59258"/>
                </a:lnTo>
                <a:lnTo>
                  <a:pt x="2530475" y="59524"/>
                </a:lnTo>
                <a:lnTo>
                  <a:pt x="2533523" y="56794"/>
                </a:lnTo>
                <a:lnTo>
                  <a:pt x="2533777" y="49783"/>
                </a:lnTo>
                <a:lnTo>
                  <a:pt x="2530982" y="46837"/>
                </a:lnTo>
                <a:lnTo>
                  <a:pt x="2523998" y="46558"/>
                </a:lnTo>
                <a:close/>
              </a:path>
              <a:path w="2901950" h="103504">
                <a:moveTo>
                  <a:pt x="2434844" y="46647"/>
                </a:moveTo>
                <a:lnTo>
                  <a:pt x="2432050" y="49479"/>
                </a:lnTo>
                <a:lnTo>
                  <a:pt x="2432074" y="56527"/>
                </a:lnTo>
                <a:lnTo>
                  <a:pt x="2434844" y="59347"/>
                </a:lnTo>
                <a:lnTo>
                  <a:pt x="2476500" y="59359"/>
                </a:lnTo>
                <a:lnTo>
                  <a:pt x="2479929" y="59372"/>
                </a:lnTo>
                <a:lnTo>
                  <a:pt x="2482850" y="56527"/>
                </a:lnTo>
                <a:lnTo>
                  <a:pt x="2482810" y="49479"/>
                </a:lnTo>
                <a:lnTo>
                  <a:pt x="2479929" y="46672"/>
                </a:lnTo>
                <a:lnTo>
                  <a:pt x="2434844" y="46647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12"/>
                </a:lnTo>
                <a:lnTo>
                  <a:pt x="2381123" y="56222"/>
                </a:lnTo>
                <a:lnTo>
                  <a:pt x="2383790" y="59181"/>
                </a:lnTo>
                <a:lnTo>
                  <a:pt x="2390775" y="59448"/>
                </a:lnTo>
                <a:lnTo>
                  <a:pt x="2393823" y="56718"/>
                </a:lnTo>
                <a:lnTo>
                  <a:pt x="2394077" y="49707"/>
                </a:lnTo>
                <a:lnTo>
                  <a:pt x="2391282" y="46761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295144" y="46570"/>
                </a:moveTo>
                <a:lnTo>
                  <a:pt x="2292350" y="49402"/>
                </a:lnTo>
                <a:lnTo>
                  <a:pt x="2292374" y="56451"/>
                </a:lnTo>
                <a:lnTo>
                  <a:pt x="2295144" y="59270"/>
                </a:lnTo>
                <a:lnTo>
                  <a:pt x="2340229" y="59296"/>
                </a:lnTo>
                <a:lnTo>
                  <a:pt x="2343150" y="56451"/>
                </a:lnTo>
                <a:lnTo>
                  <a:pt x="2343110" y="49402"/>
                </a:lnTo>
                <a:lnTo>
                  <a:pt x="2340229" y="46596"/>
                </a:lnTo>
                <a:lnTo>
                  <a:pt x="2295144" y="46570"/>
                </a:lnTo>
                <a:close/>
              </a:path>
              <a:path w="2901950" h="103504">
                <a:moveTo>
                  <a:pt x="2244598" y="46405"/>
                </a:moveTo>
                <a:lnTo>
                  <a:pt x="2241677" y="49136"/>
                </a:lnTo>
                <a:lnTo>
                  <a:pt x="2241423" y="52641"/>
                </a:lnTo>
                <a:lnTo>
                  <a:pt x="2241296" y="56146"/>
                </a:lnTo>
                <a:lnTo>
                  <a:pt x="2244090" y="59105"/>
                </a:lnTo>
                <a:lnTo>
                  <a:pt x="2251075" y="59372"/>
                </a:lnTo>
                <a:lnTo>
                  <a:pt x="2253996" y="56641"/>
                </a:lnTo>
                <a:lnTo>
                  <a:pt x="2254250" y="53136"/>
                </a:lnTo>
                <a:lnTo>
                  <a:pt x="2254377" y="49631"/>
                </a:lnTo>
                <a:lnTo>
                  <a:pt x="2251582" y="46685"/>
                </a:lnTo>
                <a:lnTo>
                  <a:pt x="2244598" y="46405"/>
                </a:lnTo>
                <a:close/>
              </a:path>
              <a:path w="2901950" h="103504">
                <a:moveTo>
                  <a:pt x="2155444" y="46481"/>
                </a:moveTo>
                <a:lnTo>
                  <a:pt x="2152523" y="49326"/>
                </a:lnTo>
                <a:lnTo>
                  <a:pt x="2152549" y="56375"/>
                </a:lnTo>
                <a:lnTo>
                  <a:pt x="2155444" y="59181"/>
                </a:lnTo>
                <a:lnTo>
                  <a:pt x="2196973" y="59207"/>
                </a:lnTo>
                <a:lnTo>
                  <a:pt x="2200529" y="59207"/>
                </a:lnTo>
                <a:lnTo>
                  <a:pt x="2203323" y="56375"/>
                </a:lnTo>
                <a:lnTo>
                  <a:pt x="2203298" y="49326"/>
                </a:lnTo>
                <a:lnTo>
                  <a:pt x="2200529" y="46507"/>
                </a:lnTo>
                <a:lnTo>
                  <a:pt x="2155444" y="46481"/>
                </a:lnTo>
                <a:close/>
              </a:path>
              <a:path w="2901950" h="103504">
                <a:moveTo>
                  <a:pt x="2104898" y="46329"/>
                </a:moveTo>
                <a:lnTo>
                  <a:pt x="2101850" y="49060"/>
                </a:lnTo>
                <a:lnTo>
                  <a:pt x="2101596" y="56070"/>
                </a:lnTo>
                <a:lnTo>
                  <a:pt x="2104390" y="59016"/>
                </a:lnTo>
                <a:lnTo>
                  <a:pt x="2111375" y="59296"/>
                </a:lnTo>
                <a:lnTo>
                  <a:pt x="2114296" y="56565"/>
                </a:lnTo>
                <a:lnTo>
                  <a:pt x="2114550" y="49555"/>
                </a:lnTo>
                <a:lnTo>
                  <a:pt x="2111882" y="46596"/>
                </a:lnTo>
                <a:lnTo>
                  <a:pt x="2104898" y="46329"/>
                </a:lnTo>
                <a:close/>
              </a:path>
              <a:path w="2901950" h="103504">
                <a:moveTo>
                  <a:pt x="2015744" y="46405"/>
                </a:moveTo>
                <a:lnTo>
                  <a:pt x="2012823" y="49250"/>
                </a:lnTo>
                <a:lnTo>
                  <a:pt x="2012862" y="56299"/>
                </a:lnTo>
                <a:lnTo>
                  <a:pt x="2015744" y="59105"/>
                </a:lnTo>
                <a:lnTo>
                  <a:pt x="2057273" y="59131"/>
                </a:lnTo>
                <a:lnTo>
                  <a:pt x="2060828" y="59131"/>
                </a:lnTo>
                <a:lnTo>
                  <a:pt x="2063623" y="56299"/>
                </a:lnTo>
                <a:lnTo>
                  <a:pt x="2063598" y="49250"/>
                </a:lnTo>
                <a:lnTo>
                  <a:pt x="2060828" y="46431"/>
                </a:lnTo>
                <a:lnTo>
                  <a:pt x="2015744" y="46405"/>
                </a:lnTo>
                <a:close/>
              </a:path>
              <a:path w="2901950" h="103504">
                <a:moveTo>
                  <a:pt x="1965198" y="46253"/>
                </a:moveTo>
                <a:lnTo>
                  <a:pt x="1962150" y="48983"/>
                </a:lnTo>
                <a:lnTo>
                  <a:pt x="1961896" y="55994"/>
                </a:lnTo>
                <a:lnTo>
                  <a:pt x="1964690" y="58940"/>
                </a:lnTo>
                <a:lnTo>
                  <a:pt x="1971675" y="59220"/>
                </a:lnTo>
                <a:lnTo>
                  <a:pt x="1974596" y="56476"/>
                </a:lnTo>
                <a:lnTo>
                  <a:pt x="1974850" y="49479"/>
                </a:lnTo>
                <a:lnTo>
                  <a:pt x="1972182" y="46520"/>
                </a:lnTo>
                <a:lnTo>
                  <a:pt x="1965198" y="46253"/>
                </a:lnTo>
                <a:close/>
              </a:path>
              <a:path w="2901950" h="103504">
                <a:moveTo>
                  <a:pt x="1876044" y="46329"/>
                </a:moveTo>
                <a:lnTo>
                  <a:pt x="1873123" y="49174"/>
                </a:lnTo>
                <a:lnTo>
                  <a:pt x="1873162" y="56222"/>
                </a:lnTo>
                <a:lnTo>
                  <a:pt x="1876044" y="59029"/>
                </a:lnTo>
                <a:lnTo>
                  <a:pt x="1917573" y="59054"/>
                </a:lnTo>
                <a:lnTo>
                  <a:pt x="1921128" y="59054"/>
                </a:lnTo>
                <a:lnTo>
                  <a:pt x="1923923" y="56222"/>
                </a:lnTo>
                <a:lnTo>
                  <a:pt x="1923898" y="49174"/>
                </a:lnTo>
                <a:lnTo>
                  <a:pt x="1921128" y="46354"/>
                </a:lnTo>
                <a:lnTo>
                  <a:pt x="1876044" y="46329"/>
                </a:lnTo>
                <a:close/>
              </a:path>
              <a:path w="2901950" h="103504">
                <a:moveTo>
                  <a:pt x="1825371" y="46177"/>
                </a:moveTo>
                <a:lnTo>
                  <a:pt x="1822450" y="48907"/>
                </a:lnTo>
                <a:lnTo>
                  <a:pt x="1822196" y="55918"/>
                </a:lnTo>
                <a:lnTo>
                  <a:pt x="1824990" y="58864"/>
                </a:lnTo>
                <a:lnTo>
                  <a:pt x="1831975" y="59131"/>
                </a:lnTo>
                <a:lnTo>
                  <a:pt x="1834896" y="56400"/>
                </a:lnTo>
                <a:lnTo>
                  <a:pt x="1835150" y="49402"/>
                </a:lnTo>
                <a:lnTo>
                  <a:pt x="1832482" y="46443"/>
                </a:lnTo>
                <a:lnTo>
                  <a:pt x="1825371" y="46177"/>
                </a:lnTo>
                <a:close/>
              </a:path>
              <a:path w="2901950" h="103504">
                <a:moveTo>
                  <a:pt x="1736344" y="46253"/>
                </a:moveTo>
                <a:lnTo>
                  <a:pt x="1733423" y="49098"/>
                </a:lnTo>
                <a:lnTo>
                  <a:pt x="1733449" y="56133"/>
                </a:lnTo>
                <a:lnTo>
                  <a:pt x="1736344" y="58953"/>
                </a:lnTo>
                <a:lnTo>
                  <a:pt x="1777873" y="58978"/>
                </a:lnTo>
                <a:lnTo>
                  <a:pt x="1781428" y="58978"/>
                </a:lnTo>
                <a:lnTo>
                  <a:pt x="1784223" y="56133"/>
                </a:lnTo>
                <a:lnTo>
                  <a:pt x="1784198" y="49098"/>
                </a:lnTo>
                <a:lnTo>
                  <a:pt x="1781428" y="46278"/>
                </a:lnTo>
                <a:lnTo>
                  <a:pt x="1736344" y="46253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31"/>
                </a:lnTo>
                <a:lnTo>
                  <a:pt x="1682496" y="55841"/>
                </a:lnTo>
                <a:lnTo>
                  <a:pt x="1685290" y="58788"/>
                </a:lnTo>
                <a:lnTo>
                  <a:pt x="1692275" y="59054"/>
                </a:lnTo>
                <a:lnTo>
                  <a:pt x="1695196" y="56324"/>
                </a:lnTo>
                <a:lnTo>
                  <a:pt x="1695450" y="49314"/>
                </a:lnTo>
                <a:lnTo>
                  <a:pt x="1692782" y="46367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596517" y="46177"/>
                </a:moveTo>
                <a:lnTo>
                  <a:pt x="1593723" y="49021"/>
                </a:lnTo>
                <a:lnTo>
                  <a:pt x="1593747" y="56057"/>
                </a:lnTo>
                <a:lnTo>
                  <a:pt x="1596517" y="58877"/>
                </a:lnTo>
                <a:lnTo>
                  <a:pt x="1638173" y="58902"/>
                </a:lnTo>
                <a:lnTo>
                  <a:pt x="1641728" y="58902"/>
                </a:lnTo>
                <a:lnTo>
                  <a:pt x="1644523" y="56057"/>
                </a:lnTo>
                <a:lnTo>
                  <a:pt x="1644498" y="49021"/>
                </a:lnTo>
                <a:lnTo>
                  <a:pt x="1641728" y="46202"/>
                </a:lnTo>
                <a:lnTo>
                  <a:pt x="1596517" y="46177"/>
                </a:lnTo>
                <a:close/>
              </a:path>
              <a:path w="2901950" h="103504">
                <a:moveTo>
                  <a:pt x="1545971" y="46024"/>
                </a:moveTo>
                <a:lnTo>
                  <a:pt x="1543050" y="48755"/>
                </a:lnTo>
                <a:lnTo>
                  <a:pt x="1542796" y="55765"/>
                </a:lnTo>
                <a:lnTo>
                  <a:pt x="1545463" y="58712"/>
                </a:lnTo>
                <a:lnTo>
                  <a:pt x="1552575" y="58978"/>
                </a:lnTo>
                <a:lnTo>
                  <a:pt x="1555496" y="56248"/>
                </a:lnTo>
                <a:lnTo>
                  <a:pt x="1555750" y="49237"/>
                </a:lnTo>
                <a:lnTo>
                  <a:pt x="1553082" y="46291"/>
                </a:lnTo>
                <a:lnTo>
                  <a:pt x="1545971" y="46024"/>
                </a:lnTo>
                <a:close/>
              </a:path>
              <a:path w="2901950" h="103504">
                <a:moveTo>
                  <a:pt x="1456816" y="46100"/>
                </a:moveTo>
                <a:lnTo>
                  <a:pt x="1454023" y="48945"/>
                </a:lnTo>
                <a:lnTo>
                  <a:pt x="1454047" y="55981"/>
                </a:lnTo>
                <a:lnTo>
                  <a:pt x="1456816" y="58800"/>
                </a:lnTo>
                <a:lnTo>
                  <a:pt x="1498473" y="58826"/>
                </a:lnTo>
                <a:lnTo>
                  <a:pt x="1502028" y="58826"/>
                </a:lnTo>
                <a:lnTo>
                  <a:pt x="1504823" y="55981"/>
                </a:lnTo>
                <a:lnTo>
                  <a:pt x="1504798" y="48945"/>
                </a:lnTo>
                <a:lnTo>
                  <a:pt x="1502028" y="46126"/>
                </a:lnTo>
                <a:lnTo>
                  <a:pt x="1456816" y="46100"/>
                </a:lnTo>
                <a:close/>
              </a:path>
              <a:path w="2901950" h="103504">
                <a:moveTo>
                  <a:pt x="1406271" y="45948"/>
                </a:moveTo>
                <a:lnTo>
                  <a:pt x="1403350" y="48679"/>
                </a:lnTo>
                <a:lnTo>
                  <a:pt x="1403096" y="55689"/>
                </a:lnTo>
                <a:lnTo>
                  <a:pt x="1405763" y="58635"/>
                </a:lnTo>
                <a:lnTo>
                  <a:pt x="1412875" y="58902"/>
                </a:lnTo>
                <a:lnTo>
                  <a:pt x="1415796" y="56172"/>
                </a:lnTo>
                <a:lnTo>
                  <a:pt x="1416050" y="49161"/>
                </a:lnTo>
                <a:lnTo>
                  <a:pt x="1413255" y="46215"/>
                </a:lnTo>
                <a:lnTo>
                  <a:pt x="1406271" y="45948"/>
                </a:lnTo>
                <a:close/>
              </a:path>
              <a:path w="2901950" h="103504">
                <a:moveTo>
                  <a:pt x="1317116" y="46024"/>
                </a:moveTo>
                <a:lnTo>
                  <a:pt x="1314323" y="48869"/>
                </a:lnTo>
                <a:lnTo>
                  <a:pt x="1314347" y="55905"/>
                </a:lnTo>
                <a:lnTo>
                  <a:pt x="1317116" y="58724"/>
                </a:lnTo>
                <a:lnTo>
                  <a:pt x="1358773" y="58750"/>
                </a:lnTo>
                <a:lnTo>
                  <a:pt x="1362202" y="58750"/>
                </a:lnTo>
                <a:lnTo>
                  <a:pt x="1365123" y="55905"/>
                </a:lnTo>
                <a:lnTo>
                  <a:pt x="1365096" y="48869"/>
                </a:lnTo>
                <a:lnTo>
                  <a:pt x="1362202" y="46050"/>
                </a:lnTo>
                <a:lnTo>
                  <a:pt x="1317116" y="46024"/>
                </a:lnTo>
                <a:close/>
              </a:path>
              <a:path w="2901950" h="103504">
                <a:moveTo>
                  <a:pt x="1266571" y="45872"/>
                </a:moveTo>
                <a:lnTo>
                  <a:pt x="1263650" y="48602"/>
                </a:lnTo>
                <a:lnTo>
                  <a:pt x="1263396" y="55613"/>
                </a:lnTo>
                <a:lnTo>
                  <a:pt x="1266063" y="58559"/>
                </a:lnTo>
                <a:lnTo>
                  <a:pt x="1273175" y="58826"/>
                </a:lnTo>
                <a:lnTo>
                  <a:pt x="1276096" y="56095"/>
                </a:lnTo>
                <a:lnTo>
                  <a:pt x="1276350" y="49085"/>
                </a:lnTo>
                <a:lnTo>
                  <a:pt x="1273555" y="46139"/>
                </a:lnTo>
                <a:lnTo>
                  <a:pt x="1266571" y="45872"/>
                </a:lnTo>
                <a:close/>
              </a:path>
              <a:path w="2901950" h="103504">
                <a:moveTo>
                  <a:pt x="1177416" y="45948"/>
                </a:moveTo>
                <a:lnTo>
                  <a:pt x="1174623" y="48793"/>
                </a:lnTo>
                <a:lnTo>
                  <a:pt x="1174647" y="55829"/>
                </a:lnTo>
                <a:lnTo>
                  <a:pt x="1177416" y="58648"/>
                </a:lnTo>
                <a:lnTo>
                  <a:pt x="1219073" y="58673"/>
                </a:lnTo>
                <a:lnTo>
                  <a:pt x="1222502" y="58673"/>
                </a:lnTo>
                <a:lnTo>
                  <a:pt x="1225423" y="55829"/>
                </a:lnTo>
                <a:lnTo>
                  <a:pt x="1225396" y="48793"/>
                </a:lnTo>
                <a:lnTo>
                  <a:pt x="1222502" y="45973"/>
                </a:lnTo>
                <a:lnTo>
                  <a:pt x="1177416" y="45948"/>
                </a:lnTo>
                <a:close/>
              </a:path>
              <a:path w="2901950" h="103504">
                <a:moveTo>
                  <a:pt x="1126871" y="45796"/>
                </a:moveTo>
                <a:lnTo>
                  <a:pt x="1123950" y="48526"/>
                </a:lnTo>
                <a:lnTo>
                  <a:pt x="1123696" y="55537"/>
                </a:lnTo>
                <a:lnTo>
                  <a:pt x="1126363" y="58483"/>
                </a:lnTo>
                <a:lnTo>
                  <a:pt x="1133348" y="58750"/>
                </a:lnTo>
                <a:lnTo>
                  <a:pt x="1136396" y="56019"/>
                </a:lnTo>
                <a:lnTo>
                  <a:pt x="1136650" y="49009"/>
                </a:lnTo>
                <a:lnTo>
                  <a:pt x="1133855" y="46062"/>
                </a:lnTo>
                <a:lnTo>
                  <a:pt x="1126871" y="45796"/>
                </a:lnTo>
                <a:close/>
              </a:path>
              <a:path w="2901950" h="103504">
                <a:moveTo>
                  <a:pt x="1037716" y="45872"/>
                </a:moveTo>
                <a:lnTo>
                  <a:pt x="1034923" y="48717"/>
                </a:lnTo>
                <a:lnTo>
                  <a:pt x="1034947" y="55752"/>
                </a:lnTo>
                <a:lnTo>
                  <a:pt x="1037716" y="58572"/>
                </a:lnTo>
                <a:lnTo>
                  <a:pt x="1079373" y="58597"/>
                </a:lnTo>
                <a:lnTo>
                  <a:pt x="1082802" y="58597"/>
                </a:lnTo>
                <a:lnTo>
                  <a:pt x="1085723" y="55752"/>
                </a:lnTo>
                <a:lnTo>
                  <a:pt x="1085696" y="48717"/>
                </a:lnTo>
                <a:lnTo>
                  <a:pt x="1082802" y="45897"/>
                </a:lnTo>
                <a:lnTo>
                  <a:pt x="1037716" y="45872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450"/>
                </a:lnTo>
                <a:lnTo>
                  <a:pt x="983996" y="55448"/>
                </a:lnTo>
                <a:lnTo>
                  <a:pt x="986663" y="58407"/>
                </a:lnTo>
                <a:lnTo>
                  <a:pt x="993648" y="58673"/>
                </a:lnTo>
                <a:lnTo>
                  <a:pt x="996696" y="55943"/>
                </a:lnTo>
                <a:lnTo>
                  <a:pt x="996950" y="48933"/>
                </a:lnTo>
                <a:lnTo>
                  <a:pt x="994155" y="45986"/>
                </a:lnTo>
                <a:lnTo>
                  <a:pt x="987171" y="45719"/>
                </a:lnTo>
                <a:close/>
              </a:path>
              <a:path w="2901950" h="103504">
                <a:moveTo>
                  <a:pt x="898016" y="45796"/>
                </a:moveTo>
                <a:lnTo>
                  <a:pt x="895223" y="48640"/>
                </a:lnTo>
                <a:lnTo>
                  <a:pt x="895247" y="55676"/>
                </a:lnTo>
                <a:lnTo>
                  <a:pt x="898016" y="58496"/>
                </a:lnTo>
                <a:lnTo>
                  <a:pt x="939673" y="58521"/>
                </a:lnTo>
                <a:lnTo>
                  <a:pt x="943101" y="58521"/>
                </a:lnTo>
                <a:lnTo>
                  <a:pt x="946023" y="55676"/>
                </a:lnTo>
                <a:lnTo>
                  <a:pt x="945996" y="48640"/>
                </a:lnTo>
                <a:lnTo>
                  <a:pt x="943101" y="45821"/>
                </a:lnTo>
                <a:lnTo>
                  <a:pt x="898016" y="45796"/>
                </a:lnTo>
                <a:close/>
              </a:path>
              <a:path w="2901950" h="103504">
                <a:moveTo>
                  <a:pt x="847471" y="45643"/>
                </a:moveTo>
                <a:lnTo>
                  <a:pt x="844550" y="48374"/>
                </a:lnTo>
                <a:lnTo>
                  <a:pt x="844296" y="51879"/>
                </a:lnTo>
                <a:lnTo>
                  <a:pt x="844169" y="55371"/>
                </a:lnTo>
                <a:lnTo>
                  <a:pt x="846963" y="58331"/>
                </a:lnTo>
                <a:lnTo>
                  <a:pt x="853948" y="58597"/>
                </a:lnTo>
                <a:lnTo>
                  <a:pt x="856869" y="55867"/>
                </a:lnTo>
                <a:lnTo>
                  <a:pt x="856996" y="52362"/>
                </a:lnTo>
                <a:lnTo>
                  <a:pt x="857250" y="48856"/>
                </a:lnTo>
                <a:lnTo>
                  <a:pt x="854455" y="45910"/>
                </a:lnTo>
                <a:lnTo>
                  <a:pt x="847471" y="45643"/>
                </a:lnTo>
                <a:close/>
              </a:path>
              <a:path w="2901950" h="103504">
                <a:moveTo>
                  <a:pt x="758316" y="45719"/>
                </a:moveTo>
                <a:lnTo>
                  <a:pt x="755396" y="48564"/>
                </a:lnTo>
                <a:lnTo>
                  <a:pt x="755422" y="55600"/>
                </a:lnTo>
                <a:lnTo>
                  <a:pt x="758316" y="58419"/>
                </a:lnTo>
                <a:lnTo>
                  <a:pt x="799846" y="58445"/>
                </a:lnTo>
                <a:lnTo>
                  <a:pt x="803401" y="58445"/>
                </a:lnTo>
                <a:lnTo>
                  <a:pt x="806196" y="55600"/>
                </a:lnTo>
                <a:lnTo>
                  <a:pt x="806171" y="48564"/>
                </a:lnTo>
                <a:lnTo>
                  <a:pt x="803401" y="45745"/>
                </a:lnTo>
                <a:lnTo>
                  <a:pt x="758316" y="45719"/>
                </a:lnTo>
                <a:close/>
              </a:path>
              <a:path w="2901950" h="103504">
                <a:moveTo>
                  <a:pt x="707771" y="45554"/>
                </a:moveTo>
                <a:lnTo>
                  <a:pt x="704723" y="48298"/>
                </a:lnTo>
                <a:lnTo>
                  <a:pt x="704469" y="55295"/>
                </a:lnTo>
                <a:lnTo>
                  <a:pt x="707263" y="58254"/>
                </a:lnTo>
                <a:lnTo>
                  <a:pt x="714248" y="58521"/>
                </a:lnTo>
                <a:lnTo>
                  <a:pt x="717169" y="55791"/>
                </a:lnTo>
                <a:lnTo>
                  <a:pt x="717423" y="48780"/>
                </a:lnTo>
                <a:lnTo>
                  <a:pt x="714755" y="45834"/>
                </a:lnTo>
                <a:lnTo>
                  <a:pt x="707771" y="45554"/>
                </a:lnTo>
                <a:close/>
              </a:path>
              <a:path w="2901950" h="103504">
                <a:moveTo>
                  <a:pt x="618616" y="45643"/>
                </a:moveTo>
                <a:lnTo>
                  <a:pt x="615696" y="48488"/>
                </a:lnTo>
                <a:lnTo>
                  <a:pt x="615722" y="55524"/>
                </a:lnTo>
                <a:lnTo>
                  <a:pt x="618616" y="58343"/>
                </a:lnTo>
                <a:lnTo>
                  <a:pt x="660146" y="58369"/>
                </a:lnTo>
                <a:lnTo>
                  <a:pt x="663701" y="58369"/>
                </a:lnTo>
                <a:lnTo>
                  <a:pt x="666496" y="55524"/>
                </a:lnTo>
                <a:lnTo>
                  <a:pt x="666471" y="48488"/>
                </a:lnTo>
                <a:lnTo>
                  <a:pt x="663701" y="45669"/>
                </a:lnTo>
                <a:lnTo>
                  <a:pt x="618616" y="45643"/>
                </a:lnTo>
                <a:close/>
              </a:path>
              <a:path w="2901950" h="103504">
                <a:moveTo>
                  <a:pt x="568071" y="45491"/>
                </a:moveTo>
                <a:lnTo>
                  <a:pt x="565023" y="48221"/>
                </a:lnTo>
                <a:lnTo>
                  <a:pt x="564769" y="55219"/>
                </a:lnTo>
                <a:lnTo>
                  <a:pt x="567563" y="58178"/>
                </a:lnTo>
                <a:lnTo>
                  <a:pt x="574548" y="58445"/>
                </a:lnTo>
                <a:lnTo>
                  <a:pt x="577469" y="55714"/>
                </a:lnTo>
                <a:lnTo>
                  <a:pt x="577723" y="48704"/>
                </a:lnTo>
                <a:lnTo>
                  <a:pt x="575055" y="45758"/>
                </a:lnTo>
                <a:lnTo>
                  <a:pt x="568071" y="45491"/>
                </a:lnTo>
                <a:close/>
              </a:path>
              <a:path w="2901950" h="103504">
                <a:moveTo>
                  <a:pt x="478916" y="45567"/>
                </a:moveTo>
                <a:lnTo>
                  <a:pt x="475996" y="48412"/>
                </a:lnTo>
                <a:lnTo>
                  <a:pt x="476022" y="55448"/>
                </a:lnTo>
                <a:lnTo>
                  <a:pt x="478916" y="58267"/>
                </a:lnTo>
                <a:lnTo>
                  <a:pt x="520446" y="58292"/>
                </a:lnTo>
                <a:lnTo>
                  <a:pt x="524001" y="58292"/>
                </a:lnTo>
                <a:lnTo>
                  <a:pt x="526796" y="55448"/>
                </a:lnTo>
                <a:lnTo>
                  <a:pt x="526771" y="48412"/>
                </a:lnTo>
                <a:lnTo>
                  <a:pt x="524001" y="45592"/>
                </a:lnTo>
                <a:lnTo>
                  <a:pt x="478916" y="45567"/>
                </a:lnTo>
                <a:close/>
              </a:path>
              <a:path w="2901950" h="103504">
                <a:moveTo>
                  <a:pt x="428244" y="45415"/>
                </a:moveTo>
                <a:lnTo>
                  <a:pt x="425323" y="48145"/>
                </a:lnTo>
                <a:lnTo>
                  <a:pt x="425069" y="55156"/>
                </a:lnTo>
                <a:lnTo>
                  <a:pt x="427863" y="58102"/>
                </a:lnTo>
                <a:lnTo>
                  <a:pt x="434848" y="58369"/>
                </a:lnTo>
                <a:lnTo>
                  <a:pt x="437769" y="55638"/>
                </a:lnTo>
                <a:lnTo>
                  <a:pt x="438023" y="48628"/>
                </a:lnTo>
                <a:lnTo>
                  <a:pt x="435355" y="45681"/>
                </a:lnTo>
                <a:lnTo>
                  <a:pt x="428244" y="45415"/>
                </a:lnTo>
                <a:close/>
              </a:path>
              <a:path w="2901950" h="103504">
                <a:moveTo>
                  <a:pt x="339216" y="45491"/>
                </a:moveTo>
                <a:lnTo>
                  <a:pt x="336296" y="48336"/>
                </a:lnTo>
                <a:lnTo>
                  <a:pt x="336320" y="55371"/>
                </a:lnTo>
                <a:lnTo>
                  <a:pt x="339089" y="58191"/>
                </a:lnTo>
                <a:lnTo>
                  <a:pt x="380746" y="58216"/>
                </a:lnTo>
                <a:lnTo>
                  <a:pt x="384301" y="58216"/>
                </a:lnTo>
                <a:lnTo>
                  <a:pt x="387096" y="55371"/>
                </a:lnTo>
                <a:lnTo>
                  <a:pt x="387071" y="48336"/>
                </a:lnTo>
                <a:lnTo>
                  <a:pt x="384301" y="45516"/>
                </a:lnTo>
                <a:lnTo>
                  <a:pt x="339216" y="45491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069"/>
                </a:lnTo>
                <a:lnTo>
                  <a:pt x="285369" y="55079"/>
                </a:lnTo>
                <a:lnTo>
                  <a:pt x="288163" y="58026"/>
                </a:lnTo>
                <a:lnTo>
                  <a:pt x="295148" y="58292"/>
                </a:lnTo>
                <a:lnTo>
                  <a:pt x="298069" y="55562"/>
                </a:lnTo>
                <a:lnTo>
                  <a:pt x="298323" y="48552"/>
                </a:lnTo>
                <a:lnTo>
                  <a:pt x="295655" y="45605"/>
                </a:lnTo>
                <a:lnTo>
                  <a:pt x="288544" y="45338"/>
                </a:lnTo>
                <a:close/>
              </a:path>
              <a:path w="2901950" h="103504">
                <a:moveTo>
                  <a:pt x="199389" y="45415"/>
                </a:moveTo>
                <a:lnTo>
                  <a:pt x="196596" y="48259"/>
                </a:lnTo>
                <a:lnTo>
                  <a:pt x="196620" y="55295"/>
                </a:lnTo>
                <a:lnTo>
                  <a:pt x="199389" y="58115"/>
                </a:lnTo>
                <a:lnTo>
                  <a:pt x="241046" y="58140"/>
                </a:lnTo>
                <a:lnTo>
                  <a:pt x="244601" y="58140"/>
                </a:lnTo>
                <a:lnTo>
                  <a:pt x="247396" y="55295"/>
                </a:lnTo>
                <a:lnTo>
                  <a:pt x="247371" y="48259"/>
                </a:lnTo>
                <a:lnTo>
                  <a:pt x="244601" y="45440"/>
                </a:lnTo>
                <a:lnTo>
                  <a:pt x="199389" y="45415"/>
                </a:lnTo>
                <a:close/>
              </a:path>
              <a:path w="2901950" h="103504">
                <a:moveTo>
                  <a:pt x="148844" y="45262"/>
                </a:moveTo>
                <a:lnTo>
                  <a:pt x="145923" y="47993"/>
                </a:lnTo>
                <a:lnTo>
                  <a:pt x="145669" y="55003"/>
                </a:lnTo>
                <a:lnTo>
                  <a:pt x="148336" y="57950"/>
                </a:lnTo>
                <a:lnTo>
                  <a:pt x="155448" y="58216"/>
                </a:lnTo>
                <a:lnTo>
                  <a:pt x="158369" y="55486"/>
                </a:lnTo>
                <a:lnTo>
                  <a:pt x="158623" y="48475"/>
                </a:lnTo>
                <a:lnTo>
                  <a:pt x="155955" y="45529"/>
                </a:lnTo>
                <a:lnTo>
                  <a:pt x="148844" y="45262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63"/>
                </a:lnTo>
                <a:lnTo>
                  <a:pt x="85598" y="101638"/>
                </a:lnTo>
                <a:lnTo>
                  <a:pt x="88519" y="103403"/>
                </a:lnTo>
                <a:lnTo>
                  <a:pt x="92455" y="102387"/>
                </a:lnTo>
                <a:lnTo>
                  <a:pt x="96012" y="96329"/>
                </a:lnTo>
                <a:lnTo>
                  <a:pt x="94996" y="92443"/>
                </a:lnTo>
                <a:lnTo>
                  <a:pt x="34526" y="57149"/>
                </a:lnTo>
                <a:lnTo>
                  <a:pt x="15748" y="57149"/>
                </a:lnTo>
                <a:lnTo>
                  <a:pt x="15748" y="46189"/>
                </a:lnTo>
                <a:lnTo>
                  <a:pt x="34557" y="46189"/>
                </a:lnTo>
                <a:lnTo>
                  <a:pt x="94996" y="10972"/>
                </a:lnTo>
                <a:lnTo>
                  <a:pt x="96012" y="7086"/>
                </a:lnTo>
                <a:lnTo>
                  <a:pt x="92455" y="1028"/>
                </a:lnTo>
                <a:lnTo>
                  <a:pt x="88646" y="0"/>
                </a:lnTo>
                <a:close/>
              </a:path>
              <a:path w="2901950" h="103504">
                <a:moveTo>
                  <a:pt x="59689" y="45338"/>
                </a:moveTo>
                <a:lnTo>
                  <a:pt x="56896" y="48183"/>
                </a:lnTo>
                <a:lnTo>
                  <a:pt x="56920" y="55219"/>
                </a:lnTo>
                <a:lnTo>
                  <a:pt x="59689" y="58038"/>
                </a:lnTo>
                <a:lnTo>
                  <a:pt x="101346" y="58064"/>
                </a:lnTo>
                <a:lnTo>
                  <a:pt x="104901" y="58064"/>
                </a:lnTo>
                <a:lnTo>
                  <a:pt x="107696" y="55219"/>
                </a:lnTo>
                <a:lnTo>
                  <a:pt x="107671" y="48183"/>
                </a:lnTo>
                <a:lnTo>
                  <a:pt x="104901" y="45364"/>
                </a:lnTo>
                <a:lnTo>
                  <a:pt x="59689" y="45338"/>
                </a:lnTo>
                <a:close/>
              </a:path>
              <a:path w="2901950" h="103504">
                <a:moveTo>
                  <a:pt x="15748" y="46189"/>
                </a:moveTo>
                <a:lnTo>
                  <a:pt x="15748" y="57149"/>
                </a:lnTo>
                <a:lnTo>
                  <a:pt x="25144" y="51674"/>
                </a:lnTo>
                <a:lnTo>
                  <a:pt x="15748" y="46189"/>
                </a:lnTo>
                <a:close/>
              </a:path>
              <a:path w="2901950" h="103504">
                <a:moveTo>
                  <a:pt x="25144" y="51674"/>
                </a:moveTo>
                <a:lnTo>
                  <a:pt x="15748" y="57149"/>
                </a:lnTo>
                <a:lnTo>
                  <a:pt x="34526" y="57149"/>
                </a:lnTo>
                <a:lnTo>
                  <a:pt x="25144" y="51674"/>
                </a:lnTo>
                <a:close/>
              </a:path>
              <a:path w="2901950" h="103504">
                <a:moveTo>
                  <a:pt x="34557" y="46189"/>
                </a:moveTo>
                <a:lnTo>
                  <a:pt x="15748" y="46189"/>
                </a:lnTo>
                <a:lnTo>
                  <a:pt x="25144" y="51674"/>
                </a:lnTo>
                <a:lnTo>
                  <a:pt x="34557" y="4618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65647" y="5464555"/>
            <a:ext cx="1393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Change due,</a:t>
            </a:r>
            <a:r>
              <a:rPr sz="12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Arial"/>
                <a:cs typeface="Arial"/>
              </a:rPr>
              <a:t>receipt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128775" y="83312"/>
            <a:ext cx="6964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System </a:t>
            </a:r>
            <a:r>
              <a:rPr spc="-290" dirty="0"/>
              <a:t>Sequence </a:t>
            </a:r>
            <a:r>
              <a:rPr spc="-245" dirty="0"/>
              <a:t>Diagram </a:t>
            </a:r>
            <a:r>
              <a:rPr spc="-175" dirty="0"/>
              <a:t>from </a:t>
            </a:r>
            <a:r>
              <a:rPr spc="-300" dirty="0"/>
              <a:t>Use</a:t>
            </a:r>
            <a:r>
              <a:rPr spc="210" dirty="0"/>
              <a:t> </a:t>
            </a:r>
            <a:r>
              <a:rPr spc="-380" dirty="0"/>
              <a:t>Case</a:t>
            </a:r>
          </a:p>
        </p:txBody>
      </p:sp>
      <p:sp>
        <p:nvSpPr>
          <p:cNvPr id="33" name="object 33"/>
          <p:cNvSpPr/>
          <p:nvPr/>
        </p:nvSpPr>
        <p:spPr>
          <a:xfrm>
            <a:off x="4852796" y="624712"/>
            <a:ext cx="200405" cy="19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2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79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57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54</a:t>
            </a:fld>
            <a:endParaRPr spc="-6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4" y="83312"/>
            <a:ext cx="44602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3815" marR="5080" indent="-130175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latin typeface="Arial"/>
                <a:cs typeface="Arial"/>
              </a:rPr>
              <a:t>Naming </a:t>
            </a:r>
            <a:r>
              <a:rPr b="0" spc="-240" dirty="0">
                <a:latin typeface="Arial"/>
                <a:cs typeface="Arial"/>
              </a:rPr>
              <a:t>System </a:t>
            </a:r>
            <a:r>
              <a:rPr b="0" spc="-225" dirty="0">
                <a:latin typeface="Arial"/>
                <a:cs typeface="Arial"/>
              </a:rPr>
              <a:t>Events </a:t>
            </a:r>
            <a:r>
              <a:rPr b="0" spc="-150" dirty="0">
                <a:latin typeface="Arial"/>
                <a:cs typeface="Arial"/>
              </a:rPr>
              <a:t>and  </a:t>
            </a:r>
            <a:r>
              <a:rPr b="0" spc="-135" dirty="0">
                <a:latin typeface="Arial"/>
                <a:cs typeface="Arial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400300"/>
            <a:ext cx="8398764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209" y="1390396"/>
            <a:ext cx="7828915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events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operations)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level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intent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rather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terms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widget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improves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clarity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verb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(add...,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enter...,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end...,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make...),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emphasizes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orientation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events.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44958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44958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3000" y="4525517"/>
            <a:ext cx="1219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000" y="4878323"/>
            <a:ext cx="8255" cy="1217930"/>
          </a:xfrm>
          <a:custGeom>
            <a:avLst/>
            <a:gdLst/>
            <a:ahLst/>
            <a:cxnLst/>
            <a:rect l="l" t="t" r="r" b="b"/>
            <a:pathLst>
              <a:path w="8255" h="1217929">
                <a:moveTo>
                  <a:pt x="8000" y="0"/>
                </a:moveTo>
                <a:lnTo>
                  <a:pt x="0" y="12176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48768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0650" y="5102859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78" y="58024"/>
                </a:moveTo>
                <a:lnTo>
                  <a:pt x="2819654" y="92456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6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4">
                <a:moveTo>
                  <a:pt x="2908252" y="55419"/>
                </a:moveTo>
                <a:lnTo>
                  <a:pt x="2903761" y="58038"/>
                </a:lnTo>
                <a:lnTo>
                  <a:pt x="2905633" y="58038"/>
                </a:lnTo>
                <a:lnTo>
                  <a:pt x="2908252" y="55419"/>
                </a:lnTo>
                <a:close/>
              </a:path>
              <a:path w="2914650" h="103504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4">
                <a:moveTo>
                  <a:pt x="6350" y="43814"/>
                </a:moveTo>
                <a:lnTo>
                  <a:pt x="2793" y="43814"/>
                </a:lnTo>
                <a:lnTo>
                  <a:pt x="0" y="46608"/>
                </a:lnTo>
                <a:lnTo>
                  <a:pt x="0" y="53720"/>
                </a:lnTo>
                <a:lnTo>
                  <a:pt x="2793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4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4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59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4">
                <a:moveTo>
                  <a:pt x="2907995" y="47808"/>
                </a:moveTo>
                <a:lnTo>
                  <a:pt x="2908427" y="48259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1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3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3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03091" y="5334253"/>
            <a:ext cx="1505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scan(itemID,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9394" y="4905755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4876800"/>
            <a:ext cx="8255" cy="1219200"/>
          </a:xfrm>
          <a:custGeom>
            <a:avLst/>
            <a:gdLst/>
            <a:ahLst/>
            <a:cxnLst/>
            <a:rect l="l" t="t" r="r" b="b"/>
            <a:pathLst>
              <a:path w="8254" h="1219200">
                <a:moveTo>
                  <a:pt x="8000" y="0"/>
                </a:moveTo>
                <a:lnTo>
                  <a:pt x="0" y="1219200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3350" y="55314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581" y="58075"/>
                </a:moveTo>
                <a:lnTo>
                  <a:pt x="2819654" y="92430"/>
                </a:lnTo>
                <a:lnTo>
                  <a:pt x="2818638" y="96316"/>
                </a:lnTo>
                <a:lnTo>
                  <a:pt x="2820416" y="99352"/>
                </a:lnTo>
                <a:lnTo>
                  <a:pt x="2822066" y="102374"/>
                </a:lnTo>
                <a:lnTo>
                  <a:pt x="2826004" y="103403"/>
                </a:lnTo>
                <a:lnTo>
                  <a:pt x="2903679" y="58088"/>
                </a:lnTo>
                <a:lnTo>
                  <a:pt x="2878581" y="58075"/>
                </a:lnTo>
                <a:close/>
              </a:path>
              <a:path w="2914650" h="103504">
                <a:moveTo>
                  <a:pt x="2908255" y="55419"/>
                </a:moveTo>
                <a:lnTo>
                  <a:pt x="2903679" y="58088"/>
                </a:lnTo>
                <a:lnTo>
                  <a:pt x="2905633" y="58089"/>
                </a:lnTo>
                <a:lnTo>
                  <a:pt x="2908255" y="55419"/>
                </a:lnTo>
                <a:close/>
              </a:path>
              <a:path w="2914650" h="103504">
                <a:moveTo>
                  <a:pt x="2889480" y="51721"/>
                </a:moveTo>
                <a:lnTo>
                  <a:pt x="2878581" y="58075"/>
                </a:lnTo>
                <a:lnTo>
                  <a:pt x="2903679" y="58088"/>
                </a:lnTo>
                <a:lnTo>
                  <a:pt x="2905158" y="57226"/>
                </a:lnTo>
                <a:lnTo>
                  <a:pt x="2898902" y="57226"/>
                </a:lnTo>
                <a:lnTo>
                  <a:pt x="2889480" y="51721"/>
                </a:lnTo>
                <a:close/>
              </a:path>
              <a:path w="2914650" h="103504">
                <a:moveTo>
                  <a:pt x="6350" y="43814"/>
                </a:moveTo>
                <a:lnTo>
                  <a:pt x="2793" y="43814"/>
                </a:lnTo>
                <a:lnTo>
                  <a:pt x="0" y="46608"/>
                </a:lnTo>
                <a:lnTo>
                  <a:pt x="0" y="53720"/>
                </a:lnTo>
                <a:lnTo>
                  <a:pt x="2793" y="56514"/>
                </a:lnTo>
                <a:lnTo>
                  <a:pt x="2878581" y="58075"/>
                </a:lnTo>
                <a:lnTo>
                  <a:pt x="2889480" y="51721"/>
                </a:lnTo>
                <a:lnTo>
                  <a:pt x="2878536" y="45326"/>
                </a:lnTo>
                <a:lnTo>
                  <a:pt x="6350" y="43814"/>
                </a:lnTo>
                <a:close/>
              </a:path>
              <a:path w="2914650" h="103504">
                <a:moveTo>
                  <a:pt x="2898902" y="46227"/>
                </a:moveTo>
                <a:lnTo>
                  <a:pt x="2889480" y="51721"/>
                </a:lnTo>
                <a:lnTo>
                  <a:pt x="2898902" y="57226"/>
                </a:lnTo>
                <a:lnTo>
                  <a:pt x="2898902" y="46227"/>
                </a:lnTo>
                <a:close/>
              </a:path>
              <a:path w="2914650" h="103504">
                <a:moveTo>
                  <a:pt x="2905284" y="46227"/>
                </a:moveTo>
                <a:lnTo>
                  <a:pt x="2898902" y="46227"/>
                </a:lnTo>
                <a:lnTo>
                  <a:pt x="2898902" y="57226"/>
                </a:lnTo>
                <a:lnTo>
                  <a:pt x="2905158" y="57226"/>
                </a:lnTo>
                <a:lnTo>
                  <a:pt x="2908255" y="55419"/>
                </a:lnTo>
                <a:lnTo>
                  <a:pt x="2908427" y="55244"/>
                </a:lnTo>
                <a:lnTo>
                  <a:pt x="2908427" y="48259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4">
                <a:moveTo>
                  <a:pt x="2907995" y="47808"/>
                </a:moveTo>
                <a:lnTo>
                  <a:pt x="2908427" y="48259"/>
                </a:lnTo>
                <a:lnTo>
                  <a:pt x="2908427" y="55244"/>
                </a:lnTo>
                <a:lnTo>
                  <a:pt x="2908255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015"/>
                </a:lnTo>
                <a:lnTo>
                  <a:pt x="2818638" y="7111"/>
                </a:lnTo>
                <a:lnTo>
                  <a:pt x="2819654" y="10921"/>
                </a:lnTo>
                <a:lnTo>
                  <a:pt x="2878536" y="45326"/>
                </a:lnTo>
                <a:lnTo>
                  <a:pt x="2902077" y="45338"/>
                </a:lnTo>
                <a:lnTo>
                  <a:pt x="2878557" y="45338"/>
                </a:lnTo>
                <a:lnTo>
                  <a:pt x="2889480" y="51721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3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3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9623" y="3595496"/>
            <a:ext cx="200278" cy="20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4900" y="40005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4">
                <a:moveTo>
                  <a:pt x="0" y="0"/>
                </a:moveTo>
                <a:lnTo>
                  <a:pt x="6096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9700" y="37719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5" h="395604">
                <a:moveTo>
                  <a:pt x="1650" y="0"/>
                </a:moveTo>
                <a:lnTo>
                  <a:pt x="0" y="3952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600" y="41910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2400" y="41783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44958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2088" y="4525517"/>
            <a:ext cx="5219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:Cashier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619" y="4975097"/>
            <a:ext cx="924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Arial"/>
                <a:cs typeface="Arial"/>
              </a:rPr>
              <a:t>Better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2083" y="4914900"/>
            <a:ext cx="2400300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8286" y="5432297"/>
            <a:ext cx="93471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90" dirty="0">
                <a:latin typeface="Arial"/>
                <a:cs typeface="Arial"/>
              </a:rPr>
              <a:t>Worse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55</a:t>
            </a:fld>
            <a:endParaRPr spc="-6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83312"/>
            <a:ext cx="351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5" dirty="0">
                <a:latin typeface="Arial"/>
                <a:cs typeface="Arial"/>
              </a:rPr>
              <a:t>Operations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150" dirty="0">
                <a:latin typeface="Arial"/>
                <a:cs typeface="Arial"/>
              </a:rPr>
              <a:t>Contracts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722376"/>
            <a:ext cx="8398764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731" y="2935223"/>
            <a:ext cx="8394192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731" y="4078223"/>
            <a:ext cx="8394192" cy="1389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279" y="1115822"/>
            <a:ext cx="7694295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mechanism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describe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behavior,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usually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sufficient.</a:t>
            </a:r>
            <a:endParaRPr sz="1800">
              <a:latin typeface="Arial"/>
              <a:cs typeface="Arial"/>
            </a:endParaRPr>
          </a:p>
          <a:p>
            <a:pPr marL="12700" marR="295910">
              <a:lnSpc>
                <a:spcPct val="2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sometimes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more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detailed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description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behavior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value.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Contracts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behavior.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6830" marR="508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visual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representation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conceptual </a:t>
            </a:r>
            <a:r>
              <a:rPr sz="1800" b="1" spc="-200" dirty="0">
                <a:solidFill>
                  <a:srgbClr val="FFFF00"/>
                </a:solidFill>
                <a:latin typeface="Arial"/>
                <a:cs typeface="Arial"/>
              </a:rPr>
              <a:t>classes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real-world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interest.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1050"/>
              </a:spcBef>
            </a:pP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800">
              <a:latin typeface="Arial"/>
              <a:cs typeface="Arial"/>
            </a:endParaRPr>
          </a:p>
          <a:p>
            <a:pPr marL="43815" marR="33782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detailed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behavior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terms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state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changes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Domain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Model,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executed.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56</a:t>
            </a:fld>
            <a:endParaRPr spc="-6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83312"/>
            <a:ext cx="351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5" dirty="0">
                <a:latin typeface="Arial"/>
                <a:cs typeface="Arial"/>
              </a:rPr>
              <a:t>Operations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150" dirty="0">
                <a:latin typeface="Arial"/>
                <a:cs typeface="Arial"/>
              </a:rPr>
              <a:t>Contracts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106424"/>
            <a:ext cx="8398764" cy="459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40" y="1954276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Operation: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57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2275839" y="1954276"/>
            <a:ext cx="341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parameters.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40" y="2502915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References: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7551" y="2502915"/>
            <a:ext cx="391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occur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within.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(optional)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40" y="3051555"/>
            <a:ext cx="139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Preconditions: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5839" y="3051555"/>
            <a:ext cx="5382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Noteworthy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assumptions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040" y="4149090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Postconditions: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5839" y="4149090"/>
            <a:ext cx="571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Domain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83312"/>
            <a:ext cx="351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5" dirty="0">
                <a:latin typeface="Arial"/>
                <a:cs typeface="Arial"/>
              </a:rPr>
              <a:t>Operations</a:t>
            </a:r>
            <a:r>
              <a:rPr b="0" spc="-185" dirty="0">
                <a:latin typeface="Arial"/>
                <a:cs typeface="Arial"/>
              </a:rPr>
              <a:t> </a:t>
            </a:r>
            <a:r>
              <a:rPr b="0" spc="-150" dirty="0">
                <a:latin typeface="Arial"/>
                <a:cs typeface="Arial"/>
              </a:rPr>
              <a:t>Contracts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" y="1257300"/>
            <a:ext cx="8394192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731" y="1943100"/>
            <a:ext cx="8394192" cy="1467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731" y="3314700"/>
            <a:ext cx="8394192" cy="1467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731" y="4686300"/>
            <a:ext cx="8394192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7058" y="1436115"/>
            <a:ext cx="7895590" cy="455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postconditions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describe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changes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state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objects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720" marR="450850">
              <a:lnSpc>
                <a:spcPct val="100000"/>
              </a:lnSpc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instances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created,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associations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formed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broken,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attributes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changed.</a:t>
            </a:r>
            <a:endParaRPr sz="18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(worse)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SalesLineItem.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5720" marR="112395">
              <a:lnSpc>
                <a:spcPct val="100000"/>
              </a:lnSpc>
              <a:spcBef>
                <a:spcPts val="117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Postconditions are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actions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performed, during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operation;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rather,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declarations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are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finished. </a:t>
            </a:r>
            <a:r>
              <a:rPr sz="1600" b="1" i="1" spc="-135" dirty="0">
                <a:solidFill>
                  <a:srgbClr val="FFFF00"/>
                </a:solidFill>
                <a:latin typeface="Trebuchet MS"/>
                <a:cs typeface="Trebuchet MS"/>
              </a:rPr>
              <a:t>after </a:t>
            </a:r>
            <a:r>
              <a:rPr sz="1600" b="1" i="1" spc="-105" dirty="0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sz="1600" b="1" i="1" spc="-95" dirty="0">
                <a:solidFill>
                  <a:srgbClr val="FFFF00"/>
                </a:solidFill>
                <a:latin typeface="Trebuchet MS"/>
                <a:cs typeface="Trebuchet MS"/>
              </a:rPr>
              <a:t>smoke has</a:t>
            </a:r>
            <a:r>
              <a:rPr sz="1600" b="1" i="1" spc="-1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600" b="1" i="1" spc="-120" dirty="0">
                <a:solidFill>
                  <a:srgbClr val="FFFF00"/>
                </a:solidFill>
                <a:latin typeface="Trebuchet MS"/>
                <a:cs typeface="Trebuchet MS"/>
              </a:rPr>
              <a:t>cleared.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53340" marR="5080">
              <a:lnSpc>
                <a:spcPct val="100000"/>
              </a:lnSpc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Express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postconditions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tense,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emphasize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declarations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past.</a:t>
            </a:r>
            <a:endParaRPr sz="1800">
              <a:latin typeface="Arial"/>
              <a:cs typeface="Arial"/>
            </a:endParaRPr>
          </a:p>
          <a:p>
            <a:pPr marL="510540" marR="392049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(better)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SalesLineItem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created.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(worse)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SalesLineItem.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58</a:t>
            </a:fld>
            <a:endParaRPr spc="-6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194" y="83312"/>
            <a:ext cx="53733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635" marR="5080" indent="-1258570">
              <a:lnSpc>
                <a:spcPct val="100000"/>
              </a:lnSpc>
              <a:spcBef>
                <a:spcPts val="95"/>
              </a:spcBef>
            </a:pPr>
            <a:r>
              <a:rPr b="0" spc="-235" dirty="0">
                <a:latin typeface="Arial"/>
                <a:cs typeface="Arial"/>
              </a:rPr>
              <a:t>The </a:t>
            </a:r>
            <a:r>
              <a:rPr b="0" spc="-35" dirty="0">
                <a:latin typeface="Arial"/>
                <a:cs typeface="Arial"/>
              </a:rPr>
              <a:t>spirit </a:t>
            </a:r>
            <a:r>
              <a:rPr b="0" spc="-10" dirty="0">
                <a:latin typeface="Arial"/>
                <a:cs typeface="Arial"/>
              </a:rPr>
              <a:t>of </a:t>
            </a:r>
            <a:r>
              <a:rPr b="0" spc="-100" dirty="0">
                <a:latin typeface="Arial"/>
                <a:cs typeface="Arial"/>
              </a:rPr>
              <a:t>post </a:t>
            </a:r>
            <a:r>
              <a:rPr b="0" spc="-90" dirty="0">
                <a:latin typeface="Arial"/>
                <a:cs typeface="Arial"/>
              </a:rPr>
              <a:t>conditions:</a:t>
            </a:r>
            <a:r>
              <a:rPr b="0" spc="-430" dirty="0">
                <a:latin typeface="Arial"/>
                <a:cs typeface="Arial"/>
              </a:rPr>
              <a:t> </a:t>
            </a:r>
            <a:r>
              <a:rPr b="0" spc="-40" dirty="0">
                <a:latin typeface="Arial"/>
                <a:cs typeface="Arial"/>
              </a:rPr>
              <a:t>the  </a:t>
            </a:r>
            <a:r>
              <a:rPr b="0" spc="-200" dirty="0">
                <a:latin typeface="Arial"/>
                <a:cs typeface="Arial"/>
              </a:rPr>
              <a:t>stage </a:t>
            </a:r>
            <a:r>
              <a:rPr b="0" spc="-150" dirty="0">
                <a:latin typeface="Arial"/>
                <a:cs typeface="Arial"/>
              </a:rPr>
              <a:t>and</a:t>
            </a:r>
            <a:r>
              <a:rPr b="0" spc="-114" dirty="0">
                <a:latin typeface="Arial"/>
                <a:cs typeface="Arial"/>
              </a:rPr>
              <a:t> </a:t>
            </a:r>
            <a:r>
              <a:rPr b="0" spc="-70" dirty="0">
                <a:latin typeface="Arial"/>
                <a:cs typeface="Arial"/>
              </a:rPr>
              <a:t>curtain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3602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525" y="1885696"/>
            <a:ext cx="7703184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theatre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  <a:p>
            <a:pPr marL="927100" marR="935990">
              <a:lnSpc>
                <a:spcPct val="100000"/>
              </a:lnSpc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curtains on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apply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8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curtains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picture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pictures,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express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changes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(a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SalesLineItem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59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935" y="83312"/>
            <a:ext cx="2141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Interviewing</a:t>
            </a:r>
          </a:p>
        </p:txBody>
      </p:sp>
      <p:sp>
        <p:nvSpPr>
          <p:cNvPr id="3" name="object 3"/>
          <p:cNvSpPr/>
          <p:nvPr/>
        </p:nvSpPr>
        <p:spPr>
          <a:xfrm>
            <a:off x="370331" y="3163823"/>
            <a:ext cx="8394192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722376"/>
            <a:ext cx="8394192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331" y="1335024"/>
            <a:ext cx="8394192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3771900"/>
            <a:ext cx="8394192" cy="777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31" y="4457700"/>
            <a:ext cx="8394192" cy="781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331" y="2093976"/>
            <a:ext cx="8394192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101" y="864361"/>
            <a:ext cx="422910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Open-ended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17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–useful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not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much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known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yet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–examples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describe 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"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tell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331" y="5294376"/>
            <a:ext cx="8394192" cy="1010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101" y="3303015"/>
            <a:ext cx="69056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Closed-ended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–when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enough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about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system is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known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ask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17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–example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often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should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sales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reports be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generated?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  <a:spcBef>
                <a:spcPts val="1200"/>
              </a:spcBef>
            </a:pP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Try 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proceed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from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open-ended 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closed-ended</a:t>
            </a:r>
            <a:r>
              <a:rPr sz="18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questions!!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095" y="83312"/>
            <a:ext cx="3899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Arial"/>
                <a:cs typeface="Arial"/>
              </a:rPr>
              <a:t>Contracts </a:t>
            </a:r>
            <a:r>
              <a:rPr b="0" spc="-305" dirty="0">
                <a:latin typeface="Arial"/>
                <a:cs typeface="Arial"/>
              </a:rPr>
              <a:t>Vs. </a:t>
            </a:r>
            <a:r>
              <a:rPr b="0" spc="-270" dirty="0">
                <a:latin typeface="Arial"/>
                <a:cs typeface="Arial"/>
              </a:rPr>
              <a:t>Use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spc="-360" dirty="0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093976"/>
            <a:ext cx="8398764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4668" y="1375155"/>
            <a:ext cx="79514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repository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project.</a:t>
            </a:r>
            <a:r>
              <a:rPr sz="18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endParaRPr sz="18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</a:pP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provide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most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 or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all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detail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FFFF00"/>
                </a:solidFill>
                <a:latin typeface="Arial"/>
                <a:cs typeface="Arial"/>
              </a:rPr>
              <a:t>necessary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complexity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state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changes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are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awkward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capture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60</a:t>
            </a:fld>
            <a:endParaRPr spc="-6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166" y="83312"/>
            <a:ext cx="3540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5" dirty="0">
                <a:latin typeface="Arial"/>
                <a:cs typeface="Arial"/>
              </a:rPr>
              <a:t>Guidelines:</a:t>
            </a:r>
            <a:r>
              <a:rPr b="0" spc="-195" dirty="0">
                <a:latin typeface="Arial"/>
                <a:cs typeface="Arial"/>
              </a:rPr>
              <a:t> </a:t>
            </a:r>
            <a:r>
              <a:rPr b="0" spc="-150" dirty="0">
                <a:latin typeface="Arial"/>
                <a:cs typeface="Arial"/>
              </a:rPr>
              <a:t>Contracts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397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To </a:t>
            </a:r>
            <a:r>
              <a:rPr spc="-114" dirty="0"/>
              <a:t>make</a:t>
            </a:r>
            <a:r>
              <a:rPr spc="-254" dirty="0"/>
              <a:t> </a:t>
            </a:r>
            <a:r>
              <a:rPr spc="-80" dirty="0"/>
              <a:t>Contracts: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80" dirty="0">
                <a:solidFill>
                  <a:srgbClr val="FFFF00"/>
                </a:solidFill>
                <a:latin typeface="Arial"/>
                <a:cs typeface="Arial"/>
              </a:rPr>
              <a:t>Identify </a:t>
            </a:r>
            <a:r>
              <a:rPr b="1" spc="-170" dirty="0">
                <a:solidFill>
                  <a:srgbClr val="FFFF00"/>
                </a:solidFill>
                <a:latin typeface="Arial"/>
                <a:cs typeface="Arial"/>
              </a:rPr>
              <a:t>system </a:t>
            </a:r>
            <a:r>
              <a:rPr b="1" spc="-120" dirty="0">
                <a:solidFill>
                  <a:srgbClr val="FFFF00"/>
                </a:solidFill>
                <a:latin typeface="Arial"/>
                <a:cs typeface="Arial"/>
              </a:rPr>
              <a:t>operations </a:t>
            </a:r>
            <a:r>
              <a:rPr spc="-20" dirty="0"/>
              <a:t>from the</a:t>
            </a:r>
            <a:r>
              <a:rPr spc="-130" dirty="0"/>
              <a:t> </a:t>
            </a:r>
            <a:r>
              <a:rPr spc="-290" dirty="0"/>
              <a:t>SSDs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pc="-110" dirty="0"/>
              <a:t>For</a:t>
            </a:r>
            <a:r>
              <a:rPr spc="-95" dirty="0"/>
              <a:t> </a:t>
            </a:r>
            <a:r>
              <a:rPr spc="-110" dirty="0"/>
              <a:t>system</a:t>
            </a:r>
            <a:r>
              <a:rPr spc="-100" dirty="0"/>
              <a:t> </a:t>
            </a:r>
            <a:r>
              <a:rPr spc="-60" dirty="0"/>
              <a:t>operations</a:t>
            </a:r>
            <a:r>
              <a:rPr spc="-80" dirty="0"/>
              <a:t> </a:t>
            </a:r>
            <a:r>
              <a:rPr spc="-5" dirty="0"/>
              <a:t>that</a:t>
            </a:r>
            <a:r>
              <a:rPr spc="-95" dirty="0"/>
              <a:t> </a:t>
            </a:r>
            <a:r>
              <a:rPr spc="-85" dirty="0"/>
              <a:t>are</a:t>
            </a:r>
            <a:r>
              <a:rPr spc="-95" dirty="0"/>
              <a:t> </a:t>
            </a:r>
            <a:r>
              <a:rPr spc="-85" dirty="0"/>
              <a:t>complex</a:t>
            </a:r>
            <a:r>
              <a:rPr spc="-80" dirty="0"/>
              <a:t> </a:t>
            </a:r>
            <a:r>
              <a:rPr spc="-85" dirty="0"/>
              <a:t>and</a:t>
            </a:r>
            <a:r>
              <a:rPr spc="-80" dirty="0"/>
              <a:t> </a:t>
            </a:r>
            <a:r>
              <a:rPr spc="-55" dirty="0"/>
              <a:t>subtle</a:t>
            </a:r>
            <a:r>
              <a:rPr spc="-100" dirty="0"/>
              <a:t> </a:t>
            </a:r>
            <a:r>
              <a:rPr spc="-25" dirty="0"/>
              <a:t>in</a:t>
            </a:r>
            <a:r>
              <a:rPr spc="-80" dirty="0"/>
              <a:t> </a:t>
            </a:r>
            <a:r>
              <a:rPr spc="-5" dirty="0"/>
              <a:t>their</a:t>
            </a:r>
            <a:r>
              <a:rPr spc="-90" dirty="0"/>
              <a:t> </a:t>
            </a:r>
            <a:r>
              <a:rPr spc="-45" dirty="0"/>
              <a:t>own</a:t>
            </a:r>
            <a:r>
              <a:rPr spc="-80" dirty="0"/>
              <a:t> </a:t>
            </a:r>
            <a:r>
              <a:rPr spc="-65" dirty="0"/>
              <a:t>results</a:t>
            </a:r>
            <a:r>
              <a:rPr spc="-100" dirty="0"/>
              <a:t> </a:t>
            </a:r>
            <a:r>
              <a:rPr spc="-15" dirty="0"/>
              <a:t>or</a:t>
            </a:r>
            <a:r>
              <a:rPr spc="-95" dirty="0"/>
              <a:t> </a:t>
            </a:r>
            <a:r>
              <a:rPr spc="-50" dirty="0"/>
              <a:t>which  </a:t>
            </a:r>
            <a:r>
              <a:rPr spc="-80" dirty="0"/>
              <a:t>are </a:t>
            </a:r>
            <a:r>
              <a:rPr spc="-5" dirty="0"/>
              <a:t>not </a:t>
            </a:r>
            <a:r>
              <a:rPr spc="-70" dirty="0"/>
              <a:t>clear </a:t>
            </a:r>
            <a:r>
              <a:rPr spc="-25" dirty="0"/>
              <a:t>in </a:t>
            </a:r>
            <a:r>
              <a:rPr spc="-20" dirty="0"/>
              <a:t>the </a:t>
            </a:r>
            <a:r>
              <a:rPr spc="-125" dirty="0"/>
              <a:t>use </a:t>
            </a:r>
            <a:r>
              <a:rPr spc="-150" dirty="0"/>
              <a:t>case </a:t>
            </a:r>
            <a:r>
              <a:rPr spc="-55" dirty="0"/>
              <a:t>construct </a:t>
            </a:r>
            <a:r>
              <a:rPr spc="-140" dirty="0"/>
              <a:t>a</a:t>
            </a:r>
            <a:r>
              <a:rPr spc="-275" dirty="0"/>
              <a:t> </a:t>
            </a:r>
            <a:r>
              <a:rPr spc="-50" dirty="0"/>
              <a:t>contract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220" dirty="0"/>
              <a:t>To </a:t>
            </a:r>
            <a:r>
              <a:rPr b="1" spc="-145" dirty="0">
                <a:solidFill>
                  <a:srgbClr val="FFFF00"/>
                </a:solidFill>
                <a:latin typeface="Arial"/>
                <a:cs typeface="Arial"/>
              </a:rPr>
              <a:t>describe </a:t>
            </a:r>
            <a:r>
              <a:rPr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b="1" spc="-140" dirty="0">
                <a:solidFill>
                  <a:srgbClr val="FFFF00"/>
                </a:solidFill>
                <a:latin typeface="Arial"/>
                <a:cs typeface="Arial"/>
              </a:rPr>
              <a:t>postconditions</a:t>
            </a:r>
            <a:r>
              <a:rPr b="1" spc="-2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pc="-100" dirty="0"/>
              <a:t>use: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61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331722" y="3859276"/>
            <a:ext cx="958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6122" y="3859276"/>
            <a:ext cx="2983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Instance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creation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deletion 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Attribute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modification 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Association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formed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broken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141" y="83312"/>
            <a:ext cx="1892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350" y="1634235"/>
            <a:ext cx="773620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00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operation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an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abstraction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implementation.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contrast,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method 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(in 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UML)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an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implementation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an</a:t>
            </a:r>
            <a:r>
              <a:rPr sz="18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operation.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3335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signature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(name and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parameters),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specification,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describes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effects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produced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executing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operation;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postconditions.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specification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solution,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only</a:t>
            </a:r>
            <a:r>
              <a:rPr sz="1800" b="1" spc="-3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state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changes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effects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800" b="1" spc="-3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operation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62</a:t>
            </a:fld>
            <a:endParaRPr spc="-6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61" y="83312"/>
            <a:ext cx="60426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1725" marR="5080" indent="-2359660">
              <a:lnSpc>
                <a:spcPct val="100000"/>
              </a:lnSpc>
              <a:spcBef>
                <a:spcPts val="95"/>
              </a:spcBef>
            </a:pPr>
            <a:r>
              <a:rPr b="0" spc="-135" dirty="0">
                <a:latin typeface="Arial"/>
                <a:cs typeface="Arial"/>
              </a:rPr>
              <a:t>Operations </a:t>
            </a:r>
            <a:r>
              <a:rPr b="0" spc="-114" dirty="0">
                <a:latin typeface="Arial"/>
                <a:cs typeface="Arial"/>
              </a:rPr>
              <a:t>contracts </a:t>
            </a:r>
            <a:r>
              <a:rPr b="0" spc="-195" dirty="0">
                <a:latin typeface="Arial"/>
                <a:cs typeface="Arial"/>
              </a:rPr>
              <a:t>expressed </a:t>
            </a:r>
            <a:r>
              <a:rPr b="0" spc="20" dirty="0">
                <a:latin typeface="Arial"/>
                <a:cs typeface="Arial"/>
              </a:rPr>
              <a:t>with  </a:t>
            </a:r>
            <a:r>
              <a:rPr b="0" spc="-40" dirty="0">
                <a:latin typeface="Arial"/>
                <a:cs typeface="Arial"/>
              </a:rPr>
              <a:t>the</a:t>
            </a:r>
            <a:r>
              <a:rPr b="0" spc="-175" dirty="0">
                <a:latin typeface="Arial"/>
                <a:cs typeface="Arial"/>
              </a:rPr>
              <a:t> </a:t>
            </a:r>
            <a:r>
              <a:rPr b="0" spc="-480" dirty="0">
                <a:latin typeface="Arial"/>
                <a:cs typeface="Arial"/>
              </a:rPr>
              <a:t>OCL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916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997" y="1603755"/>
            <a:ext cx="7458709" cy="2091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formal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language: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constraint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(OCL) 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175" dirty="0">
                <a:solidFill>
                  <a:srgbClr val="FFFF00"/>
                </a:solidFill>
                <a:latin typeface="Arial"/>
                <a:cs typeface="Arial"/>
              </a:rPr>
              <a:t>express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constraints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OCL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defines an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official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format for </a:t>
            </a:r>
            <a:r>
              <a:rPr sz="1800" b="1" spc="-145" dirty="0">
                <a:solidFill>
                  <a:srgbClr val="FFFF00"/>
                </a:solidFill>
                <a:latin typeface="Arial"/>
                <a:cs typeface="Arial"/>
              </a:rPr>
              <a:t>specifying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pre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post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conditions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System: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makeNewSale()</a:t>
            </a:r>
            <a:endParaRPr sz="1400">
              <a:latin typeface="Courier New"/>
              <a:cs typeface="Courier New"/>
            </a:endParaRPr>
          </a:p>
          <a:p>
            <a:pPr marL="927100" marR="3652520">
              <a:lnSpc>
                <a:spcPct val="100000"/>
              </a:lnSpc>
              <a:spcBef>
                <a:spcPts val="30"/>
              </a:spcBef>
              <a:tabLst>
                <a:tab pos="1777364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Pre:	&lt;statements in</a:t>
            </a:r>
            <a:r>
              <a:rPr sz="1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OCL&gt;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Post: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63</a:t>
            </a:fld>
            <a:endParaRPr spc="-6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529" y="83312"/>
            <a:ext cx="2540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5" dirty="0">
                <a:latin typeface="Arial"/>
                <a:cs typeface="Arial"/>
              </a:rPr>
              <a:t>Post</a:t>
            </a:r>
            <a:r>
              <a:rPr b="0" spc="-225" dirty="0">
                <a:latin typeface="Arial"/>
                <a:cs typeface="Arial"/>
              </a:rPr>
              <a:t> </a:t>
            </a:r>
            <a:r>
              <a:rPr b="0" spc="-95" dirty="0">
                <a:latin typeface="Arial"/>
                <a:cs typeface="Arial"/>
              </a:rPr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" y="2857500"/>
            <a:ext cx="8394192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747" y="3097276"/>
            <a:ext cx="557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summarize,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fall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categories: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64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552958" y="3645916"/>
            <a:ext cx="241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ii.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iii.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2963" y="3645916"/>
            <a:ext cx="54679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creation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deletion.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modification.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Associations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(to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precise,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UML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links)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formed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broken.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297" y="83312"/>
            <a:ext cx="5996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b="0" i="1" spc="-310" dirty="0">
                <a:latin typeface="Trebuchet MS"/>
                <a:cs typeface="Trebuchet MS"/>
              </a:rPr>
              <a:t>i.	</a:t>
            </a:r>
            <a:r>
              <a:rPr b="0" i="1" spc="-140" dirty="0">
                <a:latin typeface="Trebuchet MS"/>
                <a:cs typeface="Trebuchet MS"/>
              </a:rPr>
              <a:t>Instance </a:t>
            </a:r>
            <a:r>
              <a:rPr b="0" i="1" spc="-185" dirty="0">
                <a:latin typeface="Trebuchet MS"/>
                <a:cs typeface="Trebuchet MS"/>
              </a:rPr>
              <a:t>Creation </a:t>
            </a:r>
            <a:r>
              <a:rPr b="0" i="1" spc="-100" dirty="0">
                <a:latin typeface="Trebuchet MS"/>
                <a:cs typeface="Trebuchet MS"/>
              </a:rPr>
              <a:t>and</a:t>
            </a:r>
            <a:r>
              <a:rPr b="0" i="1" spc="-340" dirty="0">
                <a:latin typeface="Trebuchet MS"/>
                <a:cs typeface="Trebuchet MS"/>
              </a:rPr>
              <a:t> </a:t>
            </a:r>
            <a:r>
              <a:rPr b="0" i="1" spc="-180" dirty="0">
                <a:latin typeface="Trebuchet MS"/>
                <a:cs typeface="Trebuchet MS"/>
              </a:rPr>
              <a:t>Deletion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575" y="1466596"/>
            <a:ext cx="7919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itemID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quantity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entered,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object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should 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have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been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created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114" dirty="0">
                <a:solidFill>
                  <a:srgbClr val="FFFFFF"/>
                </a:solidFill>
                <a:latin typeface="Trebuchet MS"/>
                <a:cs typeface="Trebuchet MS"/>
              </a:rPr>
              <a:t>SalesLineltem.</a:t>
            </a:r>
            <a:r>
              <a:rPr sz="1800" i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Thus: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SalesLineltem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1800" i="1" spc="-125" dirty="0">
                <a:solidFill>
                  <a:srgbClr val="FFFFFF"/>
                </a:solidFill>
                <a:latin typeface="Trebuchet MS"/>
                <a:cs typeface="Trebuchet MS"/>
              </a:rPr>
              <a:t>sll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(instance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creation).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65</a:t>
            </a:fld>
            <a:endParaRPr spc="-6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76" y="83312"/>
            <a:ext cx="4599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b="0" i="1" spc="-295" dirty="0">
                <a:latin typeface="Trebuchet MS"/>
                <a:cs typeface="Trebuchet MS"/>
              </a:rPr>
              <a:t>ii.	</a:t>
            </a:r>
            <a:r>
              <a:rPr b="0" i="1" spc="-229" dirty="0">
                <a:latin typeface="Trebuchet MS"/>
                <a:cs typeface="Trebuchet MS"/>
              </a:rPr>
              <a:t>Attribute</a:t>
            </a:r>
            <a:r>
              <a:rPr b="0" i="1" spc="-250" dirty="0">
                <a:latin typeface="Trebuchet MS"/>
                <a:cs typeface="Trebuchet MS"/>
              </a:rPr>
              <a:t> </a:t>
            </a:r>
            <a:r>
              <a:rPr b="0" i="1" spc="-140" dirty="0">
                <a:latin typeface="Trebuchet MS"/>
                <a:cs typeface="Trebuchet MS"/>
              </a:rPr>
              <a:t>Modification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547" y="1497076"/>
            <a:ext cx="7621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itemID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quantity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entered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cashier,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what 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attributes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new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existing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objects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should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have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been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modified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quantity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SalesLineltem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equal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quantity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parameter.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Thus: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sliquantity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became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quantity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(attribute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modification).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66</a:t>
            </a:fld>
            <a:endParaRPr spc="-6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833" y="83312"/>
            <a:ext cx="4070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285" dirty="0">
                <a:latin typeface="Trebuchet MS"/>
                <a:cs typeface="Trebuchet MS"/>
              </a:rPr>
              <a:t>iii.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8233" y="83312"/>
            <a:ext cx="41319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6319" marR="5080" indent="-1023619">
              <a:lnSpc>
                <a:spcPct val="100000"/>
              </a:lnSpc>
              <a:spcBef>
                <a:spcPts val="95"/>
              </a:spcBef>
            </a:pPr>
            <a:r>
              <a:rPr sz="3200" i="1" spc="-125" dirty="0">
                <a:solidFill>
                  <a:srgbClr val="FFFFFF"/>
                </a:solidFill>
                <a:latin typeface="Trebuchet MS"/>
                <a:cs typeface="Trebuchet MS"/>
              </a:rPr>
              <a:t>Associations </a:t>
            </a:r>
            <a:r>
              <a:rPr sz="3200" i="1" spc="-175" dirty="0">
                <a:solidFill>
                  <a:srgbClr val="FFFFFF"/>
                </a:solidFill>
                <a:latin typeface="Trebuchet MS"/>
                <a:cs typeface="Trebuchet MS"/>
              </a:rPr>
              <a:t>Formed</a:t>
            </a:r>
            <a:r>
              <a:rPr sz="3200" i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0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3200" i="1" spc="-160" dirty="0">
                <a:solidFill>
                  <a:srgbClr val="FFFFFF"/>
                </a:solidFill>
                <a:latin typeface="Trebuchet MS"/>
                <a:cs typeface="Trebuchet MS"/>
              </a:rPr>
              <a:t>Broken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7" y="1257300"/>
            <a:ext cx="8398764" cy="2688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3849623"/>
            <a:ext cx="8398764" cy="215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913" y="1565655"/>
            <a:ext cx="7853045" cy="413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itemID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quantity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entered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cashier,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what 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associations 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between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new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existing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objects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should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have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been 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formed </a:t>
            </a:r>
            <a:r>
              <a:rPr sz="1800" b="1" spc="-1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broken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? 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SalesLineltem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i="1" spc="-114" dirty="0">
                <a:solidFill>
                  <a:srgbClr val="FFFFFF"/>
                </a:solidFill>
                <a:latin typeface="Trebuchet MS"/>
                <a:cs typeface="Trebuchet MS"/>
              </a:rPr>
              <a:t>Sale,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its 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ProductSpeciflcation.</a:t>
            </a:r>
            <a:r>
              <a:rPr sz="1800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Thus: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i="1" spc="-114" dirty="0">
                <a:solidFill>
                  <a:srgbClr val="FFFFFF"/>
                </a:solidFill>
                <a:latin typeface="Trebuchet MS"/>
                <a:cs typeface="Trebuchet MS"/>
              </a:rPr>
              <a:t>sli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Sale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(association</a:t>
            </a:r>
            <a:r>
              <a:rPr sz="18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formed).</a:t>
            </a:r>
            <a:endParaRPr sz="1800">
              <a:latin typeface="Arial"/>
              <a:cs typeface="Arial"/>
            </a:endParaRPr>
          </a:p>
          <a:p>
            <a:pPr marL="38100" marR="122936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i="1" spc="-114" dirty="0">
                <a:solidFill>
                  <a:srgbClr val="FFFFFF"/>
                </a:solidFill>
                <a:latin typeface="Trebuchet MS"/>
                <a:cs typeface="Trebuchet MS"/>
              </a:rPr>
              <a:t>sli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105" dirty="0">
                <a:solidFill>
                  <a:srgbClr val="FFFFFF"/>
                </a:solidFill>
                <a:latin typeface="Trebuchet MS"/>
                <a:cs typeface="Trebuchet MS"/>
              </a:rPr>
              <a:t>ProductSpeciflcation,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ItemID</a:t>
            </a:r>
            <a:r>
              <a:rPr sz="1800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match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(association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formed).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post-condition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breaks an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association: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6891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deletion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items.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post-condition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could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"The selected 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SalesLineltem’s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Sale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broken."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domains,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loan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paid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off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someone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cancels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membership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something,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associations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broken.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67</a:t>
            </a:fld>
            <a:endParaRPr spc="-6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1257300"/>
            <a:ext cx="8398764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137" y="3158235"/>
            <a:ext cx="7459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informal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indication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relationship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Prod-uctSpecification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.the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whose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itemID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matches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parameter.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fancy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formal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approaches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possible,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Constraint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(OCL).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Recommendation: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plain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simple.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68</a:t>
            </a:fld>
            <a:endParaRPr spc="-6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83312"/>
            <a:ext cx="612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 </a:t>
            </a:r>
            <a:r>
              <a:rPr spc="-290" dirty="0"/>
              <a:t>Analysis </a:t>
            </a:r>
            <a:r>
              <a:rPr spc="-229" dirty="0"/>
              <a:t>and</a:t>
            </a:r>
            <a:r>
              <a:rPr spc="-35" dirty="0"/>
              <a:t> </a:t>
            </a:r>
            <a:r>
              <a:rPr spc="-300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408175"/>
            <a:ext cx="5276088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813" y="1517650"/>
            <a:ext cx="411861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63064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Contract CO1: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makeNewSale  </a:t>
            </a:r>
            <a:r>
              <a:rPr sz="1400" spc="-5" dirty="0">
                <a:latin typeface="Arial"/>
                <a:cs typeface="Arial"/>
              </a:rPr>
              <a:t>Operation: </a:t>
            </a:r>
            <a:r>
              <a:rPr sz="1100" spc="-5" dirty="0">
                <a:latin typeface="Courier New"/>
                <a:cs typeface="Courier New"/>
              </a:rPr>
              <a:t>makeNewSale()  </a:t>
            </a:r>
            <a:r>
              <a:rPr sz="1400" spc="-5" dirty="0">
                <a:latin typeface="Arial"/>
                <a:cs typeface="Arial"/>
              </a:rPr>
              <a:t>Cross </a:t>
            </a:r>
            <a:r>
              <a:rPr sz="1400" dirty="0">
                <a:latin typeface="Arial"/>
                <a:cs typeface="Arial"/>
              </a:rPr>
              <a:t>refer: </a:t>
            </a:r>
            <a:r>
              <a:rPr sz="1400" spc="-5" dirty="0">
                <a:latin typeface="Arial"/>
                <a:cs typeface="Arial"/>
              </a:rPr>
              <a:t>Process Sale  Preconditions: None  Postconditions: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-A Sale instance 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was created </a:t>
            </a:r>
            <a:r>
              <a:rPr sz="1100" spc="-5" dirty="0">
                <a:latin typeface="Arial"/>
                <a:cs typeface="Arial"/>
              </a:rPr>
              <a:t>(instance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creation)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-s was associated with the Register </a:t>
            </a:r>
            <a:r>
              <a:rPr sz="1100" spc="-5" dirty="0">
                <a:latin typeface="Arial"/>
                <a:cs typeface="Arial"/>
              </a:rPr>
              <a:t>(association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formed)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 attributes of s were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initialized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21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21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7954" y="1553464"/>
            <a:ext cx="5080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61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17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97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8747" y="2205228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8747" y="2721102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7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2450" y="2919983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25" y="58150"/>
                </a:moveTo>
                <a:lnTo>
                  <a:pt x="2819654" y="92455"/>
                </a:lnTo>
                <a:lnTo>
                  <a:pt x="2818638" y="96392"/>
                </a:lnTo>
                <a:lnTo>
                  <a:pt x="2820416" y="99440"/>
                </a:lnTo>
                <a:lnTo>
                  <a:pt x="2822067" y="102488"/>
                </a:lnTo>
                <a:lnTo>
                  <a:pt x="2826004" y="103504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5">
                <a:moveTo>
                  <a:pt x="2908252" y="55546"/>
                </a:moveTo>
                <a:lnTo>
                  <a:pt x="2903761" y="58164"/>
                </a:lnTo>
                <a:lnTo>
                  <a:pt x="2905632" y="58165"/>
                </a:lnTo>
                <a:lnTo>
                  <a:pt x="2908252" y="55546"/>
                </a:lnTo>
                <a:close/>
              </a:path>
              <a:path w="2914650" h="103505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6"/>
                </a:lnTo>
                <a:lnTo>
                  <a:pt x="2898902" y="57276"/>
                </a:lnTo>
                <a:lnTo>
                  <a:pt x="2889527" y="51808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736"/>
                </a:lnTo>
                <a:lnTo>
                  <a:pt x="0" y="53720"/>
                </a:lnTo>
                <a:lnTo>
                  <a:pt x="2794" y="56514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354"/>
                </a:moveTo>
                <a:lnTo>
                  <a:pt x="2889527" y="51808"/>
                </a:lnTo>
                <a:lnTo>
                  <a:pt x="2898902" y="57276"/>
                </a:lnTo>
                <a:lnTo>
                  <a:pt x="2898902" y="46354"/>
                </a:lnTo>
                <a:close/>
              </a:path>
              <a:path w="2914650" h="103505">
                <a:moveTo>
                  <a:pt x="2905308" y="46354"/>
                </a:moveTo>
                <a:lnTo>
                  <a:pt x="2898902" y="46354"/>
                </a:lnTo>
                <a:lnTo>
                  <a:pt x="2898902" y="57276"/>
                </a:lnTo>
                <a:lnTo>
                  <a:pt x="2905284" y="57276"/>
                </a:lnTo>
                <a:lnTo>
                  <a:pt x="2908252" y="55546"/>
                </a:lnTo>
                <a:lnTo>
                  <a:pt x="2908427" y="55371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4"/>
                </a:lnTo>
                <a:close/>
              </a:path>
              <a:path w="2914650" h="103505">
                <a:moveTo>
                  <a:pt x="2908230" y="48063"/>
                </a:moveTo>
                <a:lnTo>
                  <a:pt x="2908427" y="48260"/>
                </a:lnTo>
                <a:lnTo>
                  <a:pt x="2908427" y="55371"/>
                </a:lnTo>
                <a:lnTo>
                  <a:pt x="2908252" y="55546"/>
                </a:lnTo>
                <a:lnTo>
                  <a:pt x="2914650" y="51815"/>
                </a:lnTo>
                <a:lnTo>
                  <a:pt x="2908230" y="48063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142"/>
                </a:lnTo>
                <a:lnTo>
                  <a:pt x="2820416" y="4063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5"/>
                </a:lnTo>
                <a:lnTo>
                  <a:pt x="2878654" y="45465"/>
                </a:lnTo>
                <a:lnTo>
                  <a:pt x="2889527" y="51808"/>
                </a:lnTo>
                <a:lnTo>
                  <a:pt x="2898902" y="46354"/>
                </a:lnTo>
                <a:lnTo>
                  <a:pt x="2905308" y="46354"/>
                </a:lnTo>
                <a:lnTo>
                  <a:pt x="2903787" y="45465"/>
                </a:lnTo>
                <a:lnTo>
                  <a:pt x="2902077" y="45465"/>
                </a:lnTo>
                <a:lnTo>
                  <a:pt x="2903764" y="45452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465"/>
                </a:moveTo>
                <a:lnTo>
                  <a:pt x="2903787" y="45465"/>
                </a:lnTo>
                <a:lnTo>
                  <a:pt x="2908230" y="48063"/>
                </a:lnTo>
                <a:lnTo>
                  <a:pt x="2905632" y="454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3301110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4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5600" y="59562"/>
                </a:lnTo>
                <a:lnTo>
                  <a:pt x="2899155" y="59689"/>
                </a:lnTo>
                <a:lnTo>
                  <a:pt x="2901950" y="56768"/>
                </a:lnTo>
                <a:lnTo>
                  <a:pt x="2901950" y="49784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6827" y="46862"/>
                </a:moveTo>
                <a:lnTo>
                  <a:pt x="2803271" y="46862"/>
                </a:lnTo>
                <a:lnTo>
                  <a:pt x="2800350" y="49656"/>
                </a:lnTo>
                <a:lnTo>
                  <a:pt x="2800223" y="56641"/>
                </a:lnTo>
                <a:lnTo>
                  <a:pt x="2803017" y="59562"/>
                </a:lnTo>
                <a:lnTo>
                  <a:pt x="2806573" y="59562"/>
                </a:lnTo>
                <a:lnTo>
                  <a:pt x="2810129" y="59689"/>
                </a:lnTo>
                <a:lnTo>
                  <a:pt x="2812923" y="56896"/>
                </a:lnTo>
                <a:lnTo>
                  <a:pt x="2812928" y="49656"/>
                </a:lnTo>
                <a:lnTo>
                  <a:pt x="2810382" y="46989"/>
                </a:lnTo>
                <a:lnTo>
                  <a:pt x="2806827" y="46862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7127" y="46736"/>
                </a:moveTo>
                <a:lnTo>
                  <a:pt x="2663571" y="46736"/>
                </a:lnTo>
                <a:lnTo>
                  <a:pt x="2660650" y="49529"/>
                </a:lnTo>
                <a:lnTo>
                  <a:pt x="2660523" y="56514"/>
                </a:lnTo>
                <a:lnTo>
                  <a:pt x="2663317" y="59436"/>
                </a:lnTo>
                <a:lnTo>
                  <a:pt x="2666873" y="59436"/>
                </a:lnTo>
                <a:lnTo>
                  <a:pt x="2670429" y="59562"/>
                </a:lnTo>
                <a:lnTo>
                  <a:pt x="2673223" y="56768"/>
                </a:lnTo>
                <a:lnTo>
                  <a:pt x="2673350" y="49784"/>
                </a:lnTo>
                <a:lnTo>
                  <a:pt x="2670555" y="46862"/>
                </a:lnTo>
                <a:lnTo>
                  <a:pt x="2667127" y="46862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29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29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871" y="46609"/>
                </a:moveTo>
                <a:lnTo>
                  <a:pt x="2520950" y="49402"/>
                </a:lnTo>
                <a:lnTo>
                  <a:pt x="2520950" y="56641"/>
                </a:lnTo>
                <a:lnTo>
                  <a:pt x="2523617" y="59309"/>
                </a:lnTo>
                <a:lnTo>
                  <a:pt x="2527173" y="59436"/>
                </a:lnTo>
                <a:lnTo>
                  <a:pt x="2530602" y="59436"/>
                </a:lnTo>
                <a:lnTo>
                  <a:pt x="2533523" y="56641"/>
                </a:lnTo>
                <a:lnTo>
                  <a:pt x="2533650" y="49656"/>
                </a:lnTo>
                <a:lnTo>
                  <a:pt x="2530855" y="46736"/>
                </a:lnTo>
                <a:lnTo>
                  <a:pt x="2527427" y="46736"/>
                </a:lnTo>
                <a:lnTo>
                  <a:pt x="2523871" y="46609"/>
                </a:lnTo>
                <a:close/>
              </a:path>
              <a:path w="2901950" h="103504">
                <a:moveTo>
                  <a:pt x="2434844" y="46609"/>
                </a:moveTo>
                <a:lnTo>
                  <a:pt x="2432050" y="49529"/>
                </a:lnTo>
                <a:lnTo>
                  <a:pt x="2432050" y="56514"/>
                </a:lnTo>
                <a:lnTo>
                  <a:pt x="2434844" y="59309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29"/>
                </a:lnTo>
                <a:lnTo>
                  <a:pt x="2479929" y="46736"/>
                </a:lnTo>
                <a:lnTo>
                  <a:pt x="2434844" y="46609"/>
                </a:lnTo>
                <a:close/>
              </a:path>
              <a:path w="2901950" h="103504">
                <a:moveTo>
                  <a:pt x="2387727" y="46609"/>
                </a:moveTo>
                <a:lnTo>
                  <a:pt x="2384171" y="46609"/>
                </a:lnTo>
                <a:lnTo>
                  <a:pt x="2381250" y="49402"/>
                </a:lnTo>
                <a:lnTo>
                  <a:pt x="2381123" y="56387"/>
                </a:lnTo>
                <a:lnTo>
                  <a:pt x="2383917" y="59309"/>
                </a:lnTo>
                <a:lnTo>
                  <a:pt x="2387473" y="59309"/>
                </a:lnTo>
                <a:lnTo>
                  <a:pt x="2390902" y="59436"/>
                </a:lnTo>
                <a:lnTo>
                  <a:pt x="2393823" y="56641"/>
                </a:lnTo>
                <a:lnTo>
                  <a:pt x="2393950" y="49656"/>
                </a:lnTo>
                <a:lnTo>
                  <a:pt x="2391155" y="46736"/>
                </a:lnTo>
                <a:lnTo>
                  <a:pt x="2387727" y="46609"/>
                </a:lnTo>
                <a:close/>
              </a:path>
              <a:path w="2901950" h="103504">
                <a:moveTo>
                  <a:pt x="2340229" y="46609"/>
                </a:moveTo>
                <a:lnTo>
                  <a:pt x="2295144" y="46609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9"/>
                </a:lnTo>
                <a:lnTo>
                  <a:pt x="2340229" y="59309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9"/>
                </a:lnTo>
                <a:close/>
              </a:path>
              <a:path w="2901950" h="103504">
                <a:moveTo>
                  <a:pt x="2244471" y="46481"/>
                </a:moveTo>
                <a:lnTo>
                  <a:pt x="2241550" y="49275"/>
                </a:lnTo>
                <a:lnTo>
                  <a:pt x="2241423" y="56261"/>
                </a:lnTo>
                <a:lnTo>
                  <a:pt x="2244217" y="59181"/>
                </a:lnTo>
                <a:lnTo>
                  <a:pt x="2247773" y="59309"/>
                </a:lnTo>
                <a:lnTo>
                  <a:pt x="2251202" y="59309"/>
                </a:lnTo>
                <a:lnTo>
                  <a:pt x="2254123" y="56514"/>
                </a:lnTo>
                <a:lnTo>
                  <a:pt x="2254250" y="49529"/>
                </a:lnTo>
                <a:lnTo>
                  <a:pt x="2251455" y="46609"/>
                </a:lnTo>
                <a:lnTo>
                  <a:pt x="2247900" y="46609"/>
                </a:lnTo>
                <a:lnTo>
                  <a:pt x="2244471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8200" y="46481"/>
                </a:moveTo>
                <a:lnTo>
                  <a:pt x="2104771" y="46481"/>
                </a:lnTo>
                <a:lnTo>
                  <a:pt x="2101850" y="49149"/>
                </a:lnTo>
                <a:lnTo>
                  <a:pt x="2101723" y="56261"/>
                </a:lnTo>
                <a:lnTo>
                  <a:pt x="2104517" y="59181"/>
                </a:lnTo>
                <a:lnTo>
                  <a:pt x="2107946" y="59181"/>
                </a:lnTo>
                <a:lnTo>
                  <a:pt x="2111502" y="59309"/>
                </a:lnTo>
                <a:lnTo>
                  <a:pt x="2114423" y="56514"/>
                </a:lnTo>
                <a:lnTo>
                  <a:pt x="2114550" y="49402"/>
                </a:lnTo>
                <a:lnTo>
                  <a:pt x="2111755" y="46609"/>
                </a:lnTo>
                <a:lnTo>
                  <a:pt x="2108200" y="46481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8500" y="46354"/>
                </a:moveTo>
                <a:lnTo>
                  <a:pt x="1965071" y="46354"/>
                </a:lnTo>
                <a:lnTo>
                  <a:pt x="1962150" y="49149"/>
                </a:lnTo>
                <a:lnTo>
                  <a:pt x="1962023" y="56134"/>
                </a:lnTo>
                <a:lnTo>
                  <a:pt x="1964817" y="59054"/>
                </a:lnTo>
                <a:lnTo>
                  <a:pt x="1968246" y="59054"/>
                </a:lnTo>
                <a:lnTo>
                  <a:pt x="1971802" y="59181"/>
                </a:lnTo>
                <a:lnTo>
                  <a:pt x="1974723" y="56387"/>
                </a:lnTo>
                <a:lnTo>
                  <a:pt x="1974850" y="49402"/>
                </a:lnTo>
                <a:lnTo>
                  <a:pt x="1972055" y="46481"/>
                </a:lnTo>
                <a:lnTo>
                  <a:pt x="1968500" y="46354"/>
                </a:lnTo>
                <a:close/>
              </a:path>
              <a:path w="2901950" h="103504">
                <a:moveTo>
                  <a:pt x="1921128" y="46354"/>
                </a:moveTo>
                <a:lnTo>
                  <a:pt x="1876044" y="46354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4"/>
                </a:lnTo>
                <a:lnTo>
                  <a:pt x="1921128" y="59054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4"/>
                </a:lnTo>
                <a:close/>
              </a:path>
              <a:path w="2901950" h="103504">
                <a:moveTo>
                  <a:pt x="1825244" y="46227"/>
                </a:moveTo>
                <a:lnTo>
                  <a:pt x="1822450" y="49022"/>
                </a:lnTo>
                <a:lnTo>
                  <a:pt x="1822323" y="56006"/>
                </a:lnTo>
                <a:lnTo>
                  <a:pt x="1825117" y="58927"/>
                </a:lnTo>
                <a:lnTo>
                  <a:pt x="1828546" y="59054"/>
                </a:lnTo>
                <a:lnTo>
                  <a:pt x="1832102" y="59054"/>
                </a:lnTo>
                <a:lnTo>
                  <a:pt x="1835023" y="56261"/>
                </a:lnTo>
                <a:lnTo>
                  <a:pt x="1835150" y="49275"/>
                </a:lnTo>
                <a:lnTo>
                  <a:pt x="1832355" y="46354"/>
                </a:lnTo>
                <a:lnTo>
                  <a:pt x="1828800" y="46354"/>
                </a:lnTo>
                <a:lnTo>
                  <a:pt x="1825244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4"/>
                </a:lnTo>
                <a:lnTo>
                  <a:pt x="1736344" y="58927"/>
                </a:lnTo>
                <a:lnTo>
                  <a:pt x="1777873" y="59054"/>
                </a:lnTo>
                <a:lnTo>
                  <a:pt x="1781428" y="59054"/>
                </a:lnTo>
                <a:lnTo>
                  <a:pt x="1784223" y="56134"/>
                </a:lnTo>
                <a:lnTo>
                  <a:pt x="1784223" y="49149"/>
                </a:lnTo>
                <a:lnTo>
                  <a:pt x="1781428" y="46354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9100" y="46227"/>
                </a:moveTo>
                <a:lnTo>
                  <a:pt x="1685544" y="46227"/>
                </a:lnTo>
                <a:lnTo>
                  <a:pt x="1682750" y="49022"/>
                </a:lnTo>
                <a:lnTo>
                  <a:pt x="1682623" y="56006"/>
                </a:lnTo>
                <a:lnTo>
                  <a:pt x="1685290" y="58927"/>
                </a:lnTo>
                <a:lnTo>
                  <a:pt x="1688846" y="58927"/>
                </a:lnTo>
                <a:lnTo>
                  <a:pt x="1692402" y="59054"/>
                </a:lnTo>
                <a:lnTo>
                  <a:pt x="1695323" y="56261"/>
                </a:lnTo>
                <a:lnTo>
                  <a:pt x="1695450" y="49275"/>
                </a:lnTo>
                <a:lnTo>
                  <a:pt x="1692655" y="46354"/>
                </a:lnTo>
                <a:lnTo>
                  <a:pt x="1689100" y="46227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2"/>
                </a:lnTo>
                <a:lnTo>
                  <a:pt x="1593844" y="56134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4"/>
                </a:lnTo>
                <a:lnTo>
                  <a:pt x="1644523" y="49022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844" y="46100"/>
                </a:moveTo>
                <a:lnTo>
                  <a:pt x="1542923" y="48894"/>
                </a:lnTo>
                <a:lnTo>
                  <a:pt x="1542796" y="55879"/>
                </a:lnTo>
                <a:lnTo>
                  <a:pt x="1545590" y="58800"/>
                </a:lnTo>
                <a:lnTo>
                  <a:pt x="1549146" y="58927"/>
                </a:lnTo>
                <a:lnTo>
                  <a:pt x="1552702" y="58927"/>
                </a:lnTo>
                <a:lnTo>
                  <a:pt x="1555623" y="56134"/>
                </a:lnTo>
                <a:lnTo>
                  <a:pt x="1555750" y="49149"/>
                </a:lnTo>
                <a:lnTo>
                  <a:pt x="1552955" y="46227"/>
                </a:lnTo>
                <a:lnTo>
                  <a:pt x="1549400" y="46227"/>
                </a:lnTo>
                <a:lnTo>
                  <a:pt x="1545844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7" y="46100"/>
                </a:lnTo>
                <a:lnTo>
                  <a:pt x="1454023" y="49022"/>
                </a:lnTo>
                <a:lnTo>
                  <a:pt x="1454023" y="56006"/>
                </a:lnTo>
                <a:lnTo>
                  <a:pt x="1456817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2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9700" y="46100"/>
                </a:moveTo>
                <a:lnTo>
                  <a:pt x="1406144" y="46100"/>
                </a:lnTo>
                <a:lnTo>
                  <a:pt x="1403223" y="48767"/>
                </a:lnTo>
                <a:lnTo>
                  <a:pt x="1403096" y="55879"/>
                </a:lnTo>
                <a:lnTo>
                  <a:pt x="1405890" y="58674"/>
                </a:lnTo>
                <a:lnTo>
                  <a:pt x="1413002" y="58927"/>
                </a:lnTo>
                <a:lnTo>
                  <a:pt x="1415796" y="56134"/>
                </a:lnTo>
                <a:lnTo>
                  <a:pt x="1415923" y="49022"/>
                </a:lnTo>
                <a:lnTo>
                  <a:pt x="1413255" y="46227"/>
                </a:lnTo>
                <a:lnTo>
                  <a:pt x="1409700" y="46100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7" y="46100"/>
                </a:lnTo>
                <a:lnTo>
                  <a:pt x="1314323" y="48894"/>
                </a:lnTo>
                <a:lnTo>
                  <a:pt x="1314323" y="55879"/>
                </a:lnTo>
                <a:lnTo>
                  <a:pt x="1317117" y="58800"/>
                </a:lnTo>
                <a:lnTo>
                  <a:pt x="1362202" y="58800"/>
                </a:lnTo>
                <a:lnTo>
                  <a:pt x="1365123" y="55879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70000" y="45974"/>
                </a:moveTo>
                <a:lnTo>
                  <a:pt x="1266444" y="45974"/>
                </a:lnTo>
                <a:lnTo>
                  <a:pt x="1263523" y="48767"/>
                </a:lnTo>
                <a:lnTo>
                  <a:pt x="1263396" y="55752"/>
                </a:lnTo>
                <a:lnTo>
                  <a:pt x="1266190" y="58674"/>
                </a:lnTo>
                <a:lnTo>
                  <a:pt x="1269746" y="58674"/>
                </a:lnTo>
                <a:lnTo>
                  <a:pt x="1273175" y="58800"/>
                </a:lnTo>
                <a:lnTo>
                  <a:pt x="1276096" y="56006"/>
                </a:lnTo>
                <a:lnTo>
                  <a:pt x="1276223" y="49022"/>
                </a:lnTo>
                <a:lnTo>
                  <a:pt x="1273428" y="46100"/>
                </a:lnTo>
                <a:lnTo>
                  <a:pt x="1270000" y="45974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7" y="45974"/>
                </a:lnTo>
                <a:lnTo>
                  <a:pt x="1174623" y="48767"/>
                </a:lnTo>
                <a:lnTo>
                  <a:pt x="1174623" y="55879"/>
                </a:lnTo>
                <a:lnTo>
                  <a:pt x="1177417" y="58674"/>
                </a:lnTo>
                <a:lnTo>
                  <a:pt x="1222502" y="58674"/>
                </a:lnTo>
                <a:lnTo>
                  <a:pt x="1225423" y="55879"/>
                </a:lnTo>
                <a:lnTo>
                  <a:pt x="1225296" y="48767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744" y="45847"/>
                </a:moveTo>
                <a:lnTo>
                  <a:pt x="1123823" y="48640"/>
                </a:lnTo>
                <a:lnTo>
                  <a:pt x="1123696" y="55625"/>
                </a:lnTo>
                <a:lnTo>
                  <a:pt x="1126490" y="58547"/>
                </a:lnTo>
                <a:lnTo>
                  <a:pt x="1130046" y="58674"/>
                </a:lnTo>
                <a:lnTo>
                  <a:pt x="1133475" y="58674"/>
                </a:lnTo>
                <a:lnTo>
                  <a:pt x="1136396" y="55879"/>
                </a:lnTo>
                <a:lnTo>
                  <a:pt x="1136523" y="48894"/>
                </a:lnTo>
                <a:lnTo>
                  <a:pt x="1133728" y="45974"/>
                </a:lnTo>
                <a:lnTo>
                  <a:pt x="1130300" y="45974"/>
                </a:lnTo>
                <a:lnTo>
                  <a:pt x="1126744" y="45847"/>
                </a:lnTo>
                <a:close/>
              </a:path>
              <a:path w="2901950" h="103504">
                <a:moveTo>
                  <a:pt x="1037717" y="45847"/>
                </a:moveTo>
                <a:lnTo>
                  <a:pt x="1034923" y="48767"/>
                </a:lnTo>
                <a:lnTo>
                  <a:pt x="1034923" y="55752"/>
                </a:lnTo>
                <a:lnTo>
                  <a:pt x="1037717" y="58547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7"/>
                </a:lnTo>
                <a:lnTo>
                  <a:pt x="1082802" y="45974"/>
                </a:lnTo>
                <a:lnTo>
                  <a:pt x="1037717" y="45847"/>
                </a:lnTo>
                <a:close/>
              </a:path>
              <a:path w="2901950" h="103504">
                <a:moveTo>
                  <a:pt x="990600" y="45847"/>
                </a:moveTo>
                <a:lnTo>
                  <a:pt x="987044" y="45847"/>
                </a:lnTo>
                <a:lnTo>
                  <a:pt x="984123" y="48640"/>
                </a:lnTo>
                <a:lnTo>
                  <a:pt x="983996" y="55625"/>
                </a:lnTo>
                <a:lnTo>
                  <a:pt x="986790" y="58547"/>
                </a:lnTo>
                <a:lnTo>
                  <a:pt x="990346" y="58547"/>
                </a:lnTo>
                <a:lnTo>
                  <a:pt x="993775" y="58674"/>
                </a:lnTo>
                <a:lnTo>
                  <a:pt x="996696" y="55879"/>
                </a:lnTo>
                <a:lnTo>
                  <a:pt x="996823" y="48894"/>
                </a:lnTo>
                <a:lnTo>
                  <a:pt x="994028" y="45974"/>
                </a:lnTo>
                <a:lnTo>
                  <a:pt x="990600" y="45847"/>
                </a:lnTo>
                <a:close/>
              </a:path>
              <a:path w="2901950" h="103504">
                <a:moveTo>
                  <a:pt x="943101" y="45847"/>
                </a:moveTo>
                <a:lnTo>
                  <a:pt x="898017" y="45847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7" y="58547"/>
                </a:lnTo>
                <a:lnTo>
                  <a:pt x="943101" y="58547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7"/>
                </a:lnTo>
                <a:close/>
              </a:path>
              <a:path w="2901950" h="103504">
                <a:moveTo>
                  <a:pt x="847344" y="45719"/>
                </a:moveTo>
                <a:lnTo>
                  <a:pt x="844423" y="48513"/>
                </a:lnTo>
                <a:lnTo>
                  <a:pt x="844296" y="55499"/>
                </a:lnTo>
                <a:lnTo>
                  <a:pt x="847089" y="58419"/>
                </a:lnTo>
                <a:lnTo>
                  <a:pt x="850646" y="58547"/>
                </a:lnTo>
                <a:lnTo>
                  <a:pt x="854075" y="58547"/>
                </a:lnTo>
                <a:lnTo>
                  <a:pt x="856996" y="55752"/>
                </a:lnTo>
                <a:lnTo>
                  <a:pt x="857123" y="48767"/>
                </a:lnTo>
                <a:lnTo>
                  <a:pt x="854328" y="45847"/>
                </a:lnTo>
                <a:lnTo>
                  <a:pt x="850773" y="45847"/>
                </a:lnTo>
                <a:lnTo>
                  <a:pt x="847344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644" y="45592"/>
                </a:moveTo>
                <a:lnTo>
                  <a:pt x="704723" y="48387"/>
                </a:lnTo>
                <a:lnTo>
                  <a:pt x="704596" y="55499"/>
                </a:lnTo>
                <a:lnTo>
                  <a:pt x="707389" y="58292"/>
                </a:lnTo>
                <a:lnTo>
                  <a:pt x="714375" y="58547"/>
                </a:lnTo>
                <a:lnTo>
                  <a:pt x="717296" y="55752"/>
                </a:lnTo>
                <a:lnTo>
                  <a:pt x="717423" y="48640"/>
                </a:lnTo>
                <a:lnTo>
                  <a:pt x="714628" y="45847"/>
                </a:lnTo>
                <a:lnTo>
                  <a:pt x="707644" y="45592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71373" y="45592"/>
                </a:moveTo>
                <a:lnTo>
                  <a:pt x="567944" y="45592"/>
                </a:lnTo>
                <a:lnTo>
                  <a:pt x="565023" y="48387"/>
                </a:lnTo>
                <a:lnTo>
                  <a:pt x="564896" y="55372"/>
                </a:lnTo>
                <a:lnTo>
                  <a:pt x="567689" y="58292"/>
                </a:lnTo>
                <a:lnTo>
                  <a:pt x="571119" y="58292"/>
                </a:lnTo>
                <a:lnTo>
                  <a:pt x="574675" y="58419"/>
                </a:lnTo>
                <a:lnTo>
                  <a:pt x="577596" y="55625"/>
                </a:lnTo>
                <a:lnTo>
                  <a:pt x="577723" y="48640"/>
                </a:lnTo>
                <a:lnTo>
                  <a:pt x="574928" y="45719"/>
                </a:lnTo>
                <a:lnTo>
                  <a:pt x="571373" y="45592"/>
                </a:lnTo>
                <a:close/>
              </a:path>
              <a:path w="2901950" h="103504">
                <a:moveTo>
                  <a:pt x="524001" y="45592"/>
                </a:moveTo>
                <a:lnTo>
                  <a:pt x="478916" y="45592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2"/>
                </a:lnTo>
                <a:lnTo>
                  <a:pt x="524001" y="58292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2"/>
                </a:lnTo>
                <a:close/>
              </a:path>
              <a:path w="2901950" h="103504">
                <a:moveTo>
                  <a:pt x="428116" y="45465"/>
                </a:moveTo>
                <a:lnTo>
                  <a:pt x="425323" y="48260"/>
                </a:lnTo>
                <a:lnTo>
                  <a:pt x="425196" y="55244"/>
                </a:lnTo>
                <a:lnTo>
                  <a:pt x="427989" y="58165"/>
                </a:lnTo>
                <a:lnTo>
                  <a:pt x="431419" y="58292"/>
                </a:lnTo>
                <a:lnTo>
                  <a:pt x="434975" y="58292"/>
                </a:lnTo>
                <a:lnTo>
                  <a:pt x="437896" y="55499"/>
                </a:lnTo>
                <a:lnTo>
                  <a:pt x="438023" y="48513"/>
                </a:lnTo>
                <a:lnTo>
                  <a:pt x="435228" y="45592"/>
                </a:lnTo>
                <a:lnTo>
                  <a:pt x="431673" y="45592"/>
                </a:lnTo>
                <a:lnTo>
                  <a:pt x="428116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2"/>
                </a:lnTo>
                <a:lnTo>
                  <a:pt x="339089" y="58165"/>
                </a:lnTo>
                <a:lnTo>
                  <a:pt x="380746" y="58292"/>
                </a:lnTo>
                <a:lnTo>
                  <a:pt x="384301" y="58292"/>
                </a:lnTo>
                <a:lnTo>
                  <a:pt x="387096" y="55372"/>
                </a:lnTo>
                <a:lnTo>
                  <a:pt x="387096" y="48387"/>
                </a:lnTo>
                <a:lnTo>
                  <a:pt x="384301" y="45592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91973" y="45465"/>
                </a:moveTo>
                <a:lnTo>
                  <a:pt x="288416" y="45465"/>
                </a:lnTo>
                <a:lnTo>
                  <a:pt x="285623" y="48260"/>
                </a:lnTo>
                <a:lnTo>
                  <a:pt x="285496" y="55244"/>
                </a:lnTo>
                <a:lnTo>
                  <a:pt x="288163" y="58165"/>
                </a:lnTo>
                <a:lnTo>
                  <a:pt x="291719" y="58165"/>
                </a:lnTo>
                <a:lnTo>
                  <a:pt x="295275" y="58292"/>
                </a:lnTo>
                <a:lnTo>
                  <a:pt x="298196" y="55499"/>
                </a:lnTo>
                <a:lnTo>
                  <a:pt x="298323" y="48513"/>
                </a:lnTo>
                <a:lnTo>
                  <a:pt x="295528" y="45592"/>
                </a:lnTo>
                <a:lnTo>
                  <a:pt x="291973" y="45465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60"/>
                </a:lnTo>
                <a:lnTo>
                  <a:pt x="196717" y="55372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2"/>
                </a:lnTo>
                <a:lnTo>
                  <a:pt x="247396" y="48260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716" y="45338"/>
                </a:moveTo>
                <a:lnTo>
                  <a:pt x="145796" y="48133"/>
                </a:lnTo>
                <a:lnTo>
                  <a:pt x="145669" y="55117"/>
                </a:lnTo>
                <a:lnTo>
                  <a:pt x="148462" y="58038"/>
                </a:lnTo>
                <a:lnTo>
                  <a:pt x="152019" y="58165"/>
                </a:lnTo>
                <a:lnTo>
                  <a:pt x="155575" y="58165"/>
                </a:lnTo>
                <a:lnTo>
                  <a:pt x="158496" y="55372"/>
                </a:lnTo>
                <a:lnTo>
                  <a:pt x="158623" y="48387"/>
                </a:lnTo>
                <a:lnTo>
                  <a:pt x="155828" y="45465"/>
                </a:lnTo>
                <a:lnTo>
                  <a:pt x="152273" y="45465"/>
                </a:lnTo>
                <a:lnTo>
                  <a:pt x="148716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60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60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1447" y="2998723"/>
            <a:ext cx="1115060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*[more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items]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7647" y="3838702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2450" y="40375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593335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3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9155" y="59562"/>
                </a:lnTo>
                <a:lnTo>
                  <a:pt x="2901950" y="56768"/>
                </a:lnTo>
                <a:lnTo>
                  <a:pt x="2901950" y="49783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3398" y="46736"/>
                </a:moveTo>
                <a:lnTo>
                  <a:pt x="2800477" y="49530"/>
                </a:lnTo>
                <a:lnTo>
                  <a:pt x="2800223" y="56514"/>
                </a:lnTo>
                <a:lnTo>
                  <a:pt x="2802890" y="59436"/>
                </a:lnTo>
                <a:lnTo>
                  <a:pt x="2810002" y="59689"/>
                </a:lnTo>
                <a:lnTo>
                  <a:pt x="2812923" y="57022"/>
                </a:lnTo>
                <a:lnTo>
                  <a:pt x="2813177" y="49911"/>
                </a:lnTo>
                <a:lnTo>
                  <a:pt x="2810382" y="46989"/>
                </a:lnTo>
                <a:lnTo>
                  <a:pt x="2803398" y="46736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3698" y="46608"/>
                </a:moveTo>
                <a:lnTo>
                  <a:pt x="2660777" y="49402"/>
                </a:lnTo>
                <a:lnTo>
                  <a:pt x="2660523" y="56387"/>
                </a:lnTo>
                <a:lnTo>
                  <a:pt x="2663190" y="59308"/>
                </a:lnTo>
                <a:lnTo>
                  <a:pt x="2666746" y="59436"/>
                </a:lnTo>
                <a:lnTo>
                  <a:pt x="2670302" y="59689"/>
                </a:lnTo>
                <a:lnTo>
                  <a:pt x="2673223" y="56895"/>
                </a:lnTo>
                <a:lnTo>
                  <a:pt x="2673477" y="49911"/>
                </a:lnTo>
                <a:lnTo>
                  <a:pt x="2670682" y="46989"/>
                </a:lnTo>
                <a:lnTo>
                  <a:pt x="2667254" y="46862"/>
                </a:lnTo>
                <a:lnTo>
                  <a:pt x="2663698" y="46608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30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30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998" y="46608"/>
                </a:moveTo>
                <a:lnTo>
                  <a:pt x="2521077" y="49275"/>
                </a:lnTo>
                <a:lnTo>
                  <a:pt x="2520823" y="56387"/>
                </a:lnTo>
                <a:lnTo>
                  <a:pt x="2523490" y="59308"/>
                </a:lnTo>
                <a:lnTo>
                  <a:pt x="2530475" y="59562"/>
                </a:lnTo>
                <a:lnTo>
                  <a:pt x="2533523" y="56768"/>
                </a:lnTo>
                <a:lnTo>
                  <a:pt x="2533777" y="49783"/>
                </a:lnTo>
                <a:lnTo>
                  <a:pt x="2530982" y="46862"/>
                </a:lnTo>
                <a:lnTo>
                  <a:pt x="2523998" y="46608"/>
                </a:lnTo>
                <a:close/>
              </a:path>
              <a:path w="2901950" h="103504">
                <a:moveTo>
                  <a:pt x="2434844" y="46608"/>
                </a:moveTo>
                <a:lnTo>
                  <a:pt x="2432050" y="49530"/>
                </a:lnTo>
                <a:lnTo>
                  <a:pt x="2432050" y="56514"/>
                </a:lnTo>
                <a:lnTo>
                  <a:pt x="2434844" y="59308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30"/>
                </a:lnTo>
                <a:lnTo>
                  <a:pt x="2479929" y="46736"/>
                </a:lnTo>
                <a:lnTo>
                  <a:pt x="2434844" y="46608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75"/>
                </a:lnTo>
                <a:lnTo>
                  <a:pt x="2381123" y="56261"/>
                </a:lnTo>
                <a:lnTo>
                  <a:pt x="2383790" y="59181"/>
                </a:lnTo>
                <a:lnTo>
                  <a:pt x="2390775" y="59436"/>
                </a:lnTo>
                <a:lnTo>
                  <a:pt x="2393823" y="56768"/>
                </a:lnTo>
                <a:lnTo>
                  <a:pt x="2394077" y="49783"/>
                </a:lnTo>
                <a:lnTo>
                  <a:pt x="2391282" y="46736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340229" y="46608"/>
                </a:moveTo>
                <a:lnTo>
                  <a:pt x="2295144" y="46608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8"/>
                </a:lnTo>
                <a:lnTo>
                  <a:pt x="2340229" y="59308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8"/>
                </a:lnTo>
                <a:close/>
              </a:path>
              <a:path w="2901950" h="103504">
                <a:moveTo>
                  <a:pt x="2244598" y="46481"/>
                </a:moveTo>
                <a:lnTo>
                  <a:pt x="2241677" y="49149"/>
                </a:lnTo>
                <a:lnTo>
                  <a:pt x="2241423" y="52705"/>
                </a:lnTo>
                <a:lnTo>
                  <a:pt x="2241296" y="56133"/>
                </a:lnTo>
                <a:lnTo>
                  <a:pt x="2244090" y="59181"/>
                </a:lnTo>
                <a:lnTo>
                  <a:pt x="2251075" y="59436"/>
                </a:lnTo>
                <a:lnTo>
                  <a:pt x="2253996" y="56641"/>
                </a:lnTo>
                <a:lnTo>
                  <a:pt x="2254250" y="53212"/>
                </a:lnTo>
                <a:lnTo>
                  <a:pt x="2254377" y="49656"/>
                </a:lnTo>
                <a:lnTo>
                  <a:pt x="2251582" y="46736"/>
                </a:lnTo>
                <a:lnTo>
                  <a:pt x="2244598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4898" y="46355"/>
                </a:moveTo>
                <a:lnTo>
                  <a:pt x="2101850" y="49149"/>
                </a:lnTo>
                <a:lnTo>
                  <a:pt x="2101596" y="56133"/>
                </a:lnTo>
                <a:lnTo>
                  <a:pt x="2104390" y="59055"/>
                </a:lnTo>
                <a:lnTo>
                  <a:pt x="2111375" y="59308"/>
                </a:lnTo>
                <a:lnTo>
                  <a:pt x="2114296" y="56641"/>
                </a:lnTo>
                <a:lnTo>
                  <a:pt x="2114550" y="49530"/>
                </a:lnTo>
                <a:lnTo>
                  <a:pt x="2111882" y="46608"/>
                </a:lnTo>
                <a:lnTo>
                  <a:pt x="2104898" y="46355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5198" y="46227"/>
                </a:moveTo>
                <a:lnTo>
                  <a:pt x="1962150" y="49021"/>
                </a:lnTo>
                <a:lnTo>
                  <a:pt x="1961896" y="56006"/>
                </a:lnTo>
                <a:lnTo>
                  <a:pt x="1964690" y="58927"/>
                </a:lnTo>
                <a:lnTo>
                  <a:pt x="1971675" y="59181"/>
                </a:lnTo>
                <a:lnTo>
                  <a:pt x="1974596" y="56514"/>
                </a:lnTo>
                <a:lnTo>
                  <a:pt x="1974850" y="49530"/>
                </a:lnTo>
                <a:lnTo>
                  <a:pt x="1972182" y="46608"/>
                </a:lnTo>
                <a:lnTo>
                  <a:pt x="1968627" y="46355"/>
                </a:lnTo>
                <a:lnTo>
                  <a:pt x="1965198" y="46227"/>
                </a:lnTo>
                <a:close/>
              </a:path>
              <a:path w="2901950" h="103504">
                <a:moveTo>
                  <a:pt x="1921128" y="46355"/>
                </a:moveTo>
                <a:lnTo>
                  <a:pt x="1876044" y="46355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5"/>
                </a:lnTo>
                <a:lnTo>
                  <a:pt x="1921128" y="59055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5"/>
                </a:lnTo>
                <a:close/>
              </a:path>
              <a:path w="2901950" h="103504">
                <a:moveTo>
                  <a:pt x="1825371" y="46227"/>
                </a:moveTo>
                <a:lnTo>
                  <a:pt x="1822450" y="48894"/>
                </a:lnTo>
                <a:lnTo>
                  <a:pt x="1822196" y="55880"/>
                </a:lnTo>
                <a:lnTo>
                  <a:pt x="1824990" y="58927"/>
                </a:lnTo>
                <a:lnTo>
                  <a:pt x="1831975" y="59181"/>
                </a:lnTo>
                <a:lnTo>
                  <a:pt x="1834896" y="56387"/>
                </a:lnTo>
                <a:lnTo>
                  <a:pt x="1835150" y="49402"/>
                </a:lnTo>
                <a:lnTo>
                  <a:pt x="1832482" y="46481"/>
                </a:lnTo>
                <a:lnTo>
                  <a:pt x="1825371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3"/>
                </a:lnTo>
                <a:lnTo>
                  <a:pt x="1736344" y="58927"/>
                </a:lnTo>
                <a:lnTo>
                  <a:pt x="1777873" y="59055"/>
                </a:lnTo>
                <a:lnTo>
                  <a:pt x="1781428" y="59055"/>
                </a:lnTo>
                <a:lnTo>
                  <a:pt x="1784223" y="56133"/>
                </a:lnTo>
                <a:lnTo>
                  <a:pt x="1784223" y="49149"/>
                </a:lnTo>
                <a:lnTo>
                  <a:pt x="1781428" y="46355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94"/>
                </a:lnTo>
                <a:lnTo>
                  <a:pt x="1682496" y="55880"/>
                </a:lnTo>
                <a:lnTo>
                  <a:pt x="1685290" y="58800"/>
                </a:lnTo>
                <a:lnTo>
                  <a:pt x="1692275" y="59055"/>
                </a:lnTo>
                <a:lnTo>
                  <a:pt x="1695196" y="56387"/>
                </a:lnTo>
                <a:lnTo>
                  <a:pt x="1695450" y="49402"/>
                </a:lnTo>
                <a:lnTo>
                  <a:pt x="1692782" y="46355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1"/>
                </a:lnTo>
                <a:lnTo>
                  <a:pt x="1593844" y="56133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3"/>
                </a:lnTo>
                <a:lnTo>
                  <a:pt x="1644523" y="49021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971" y="46100"/>
                </a:moveTo>
                <a:lnTo>
                  <a:pt x="1543050" y="48768"/>
                </a:lnTo>
                <a:lnTo>
                  <a:pt x="1542796" y="55752"/>
                </a:lnTo>
                <a:lnTo>
                  <a:pt x="1545463" y="58800"/>
                </a:lnTo>
                <a:lnTo>
                  <a:pt x="1552575" y="59055"/>
                </a:lnTo>
                <a:lnTo>
                  <a:pt x="1555496" y="56261"/>
                </a:lnTo>
                <a:lnTo>
                  <a:pt x="1555750" y="49275"/>
                </a:lnTo>
                <a:lnTo>
                  <a:pt x="1553082" y="46355"/>
                </a:lnTo>
                <a:lnTo>
                  <a:pt x="1545971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7" y="46100"/>
                </a:lnTo>
                <a:lnTo>
                  <a:pt x="1454023" y="49021"/>
                </a:lnTo>
                <a:lnTo>
                  <a:pt x="1454023" y="56006"/>
                </a:lnTo>
                <a:lnTo>
                  <a:pt x="1456817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1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6271" y="45974"/>
                </a:moveTo>
                <a:lnTo>
                  <a:pt x="1403350" y="48640"/>
                </a:lnTo>
                <a:lnTo>
                  <a:pt x="1403096" y="55752"/>
                </a:lnTo>
                <a:lnTo>
                  <a:pt x="1405763" y="58674"/>
                </a:lnTo>
                <a:lnTo>
                  <a:pt x="1412875" y="58927"/>
                </a:lnTo>
                <a:lnTo>
                  <a:pt x="1415796" y="56261"/>
                </a:lnTo>
                <a:lnTo>
                  <a:pt x="1416050" y="49149"/>
                </a:lnTo>
                <a:lnTo>
                  <a:pt x="1413255" y="46227"/>
                </a:lnTo>
                <a:lnTo>
                  <a:pt x="1406271" y="45974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7" y="46100"/>
                </a:lnTo>
                <a:lnTo>
                  <a:pt x="1314323" y="48894"/>
                </a:lnTo>
                <a:lnTo>
                  <a:pt x="1314323" y="55880"/>
                </a:lnTo>
                <a:lnTo>
                  <a:pt x="1317117" y="58800"/>
                </a:lnTo>
                <a:lnTo>
                  <a:pt x="1362202" y="58800"/>
                </a:lnTo>
                <a:lnTo>
                  <a:pt x="1365123" y="55880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66571" y="45846"/>
                </a:moveTo>
                <a:lnTo>
                  <a:pt x="1263650" y="48640"/>
                </a:lnTo>
                <a:lnTo>
                  <a:pt x="1263396" y="55625"/>
                </a:lnTo>
                <a:lnTo>
                  <a:pt x="1266063" y="58546"/>
                </a:lnTo>
                <a:lnTo>
                  <a:pt x="1273175" y="58800"/>
                </a:lnTo>
                <a:lnTo>
                  <a:pt x="1276096" y="56133"/>
                </a:lnTo>
                <a:lnTo>
                  <a:pt x="1276350" y="49149"/>
                </a:lnTo>
                <a:lnTo>
                  <a:pt x="1273555" y="46100"/>
                </a:lnTo>
                <a:lnTo>
                  <a:pt x="1266571" y="45846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7" y="45974"/>
                </a:lnTo>
                <a:lnTo>
                  <a:pt x="1174623" y="48768"/>
                </a:lnTo>
                <a:lnTo>
                  <a:pt x="1174623" y="55880"/>
                </a:lnTo>
                <a:lnTo>
                  <a:pt x="1177417" y="58674"/>
                </a:lnTo>
                <a:lnTo>
                  <a:pt x="1222502" y="58674"/>
                </a:lnTo>
                <a:lnTo>
                  <a:pt x="1225423" y="55880"/>
                </a:lnTo>
                <a:lnTo>
                  <a:pt x="1225296" y="48768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871" y="45846"/>
                </a:moveTo>
                <a:lnTo>
                  <a:pt x="1123950" y="48513"/>
                </a:lnTo>
                <a:lnTo>
                  <a:pt x="1123696" y="55499"/>
                </a:lnTo>
                <a:lnTo>
                  <a:pt x="1126363" y="58546"/>
                </a:lnTo>
                <a:lnTo>
                  <a:pt x="1133348" y="58800"/>
                </a:lnTo>
                <a:lnTo>
                  <a:pt x="1136396" y="56006"/>
                </a:lnTo>
                <a:lnTo>
                  <a:pt x="1136650" y="49021"/>
                </a:lnTo>
                <a:lnTo>
                  <a:pt x="1133855" y="46100"/>
                </a:lnTo>
                <a:lnTo>
                  <a:pt x="1126871" y="45846"/>
                </a:lnTo>
                <a:close/>
              </a:path>
              <a:path w="2901950" h="103504">
                <a:moveTo>
                  <a:pt x="1037717" y="45846"/>
                </a:moveTo>
                <a:lnTo>
                  <a:pt x="1034923" y="48768"/>
                </a:lnTo>
                <a:lnTo>
                  <a:pt x="1034923" y="55752"/>
                </a:lnTo>
                <a:lnTo>
                  <a:pt x="1037717" y="58546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8"/>
                </a:lnTo>
                <a:lnTo>
                  <a:pt x="1082802" y="45974"/>
                </a:lnTo>
                <a:lnTo>
                  <a:pt x="1037717" y="45846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513"/>
                </a:lnTo>
                <a:lnTo>
                  <a:pt x="983996" y="55499"/>
                </a:lnTo>
                <a:lnTo>
                  <a:pt x="986663" y="58419"/>
                </a:lnTo>
                <a:lnTo>
                  <a:pt x="993648" y="58674"/>
                </a:lnTo>
                <a:lnTo>
                  <a:pt x="996696" y="56006"/>
                </a:lnTo>
                <a:lnTo>
                  <a:pt x="996950" y="49021"/>
                </a:lnTo>
                <a:lnTo>
                  <a:pt x="994155" y="45974"/>
                </a:lnTo>
                <a:lnTo>
                  <a:pt x="987171" y="45719"/>
                </a:lnTo>
                <a:close/>
              </a:path>
              <a:path w="2901950" h="103504">
                <a:moveTo>
                  <a:pt x="943101" y="45846"/>
                </a:moveTo>
                <a:lnTo>
                  <a:pt x="898017" y="45846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7" y="58546"/>
                </a:lnTo>
                <a:lnTo>
                  <a:pt x="943101" y="58546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6"/>
                </a:lnTo>
                <a:close/>
              </a:path>
              <a:path w="2901950" h="103504">
                <a:moveTo>
                  <a:pt x="847471" y="45719"/>
                </a:moveTo>
                <a:lnTo>
                  <a:pt x="844550" y="48387"/>
                </a:lnTo>
                <a:lnTo>
                  <a:pt x="844296" y="51943"/>
                </a:lnTo>
                <a:lnTo>
                  <a:pt x="844169" y="55371"/>
                </a:lnTo>
                <a:lnTo>
                  <a:pt x="846963" y="58293"/>
                </a:lnTo>
                <a:lnTo>
                  <a:pt x="850519" y="58546"/>
                </a:lnTo>
                <a:lnTo>
                  <a:pt x="853948" y="58674"/>
                </a:lnTo>
                <a:lnTo>
                  <a:pt x="856869" y="55880"/>
                </a:lnTo>
                <a:lnTo>
                  <a:pt x="856996" y="52450"/>
                </a:lnTo>
                <a:lnTo>
                  <a:pt x="857250" y="48894"/>
                </a:lnTo>
                <a:lnTo>
                  <a:pt x="854455" y="45974"/>
                </a:lnTo>
                <a:lnTo>
                  <a:pt x="847471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771" y="45593"/>
                </a:moveTo>
                <a:lnTo>
                  <a:pt x="704723" y="48259"/>
                </a:lnTo>
                <a:lnTo>
                  <a:pt x="704469" y="55371"/>
                </a:lnTo>
                <a:lnTo>
                  <a:pt x="707263" y="58293"/>
                </a:lnTo>
                <a:lnTo>
                  <a:pt x="714248" y="58546"/>
                </a:lnTo>
                <a:lnTo>
                  <a:pt x="717169" y="55752"/>
                </a:lnTo>
                <a:lnTo>
                  <a:pt x="717423" y="48768"/>
                </a:lnTo>
                <a:lnTo>
                  <a:pt x="714755" y="45846"/>
                </a:lnTo>
                <a:lnTo>
                  <a:pt x="707771" y="45593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68071" y="45465"/>
                </a:moveTo>
                <a:lnTo>
                  <a:pt x="565023" y="48259"/>
                </a:lnTo>
                <a:lnTo>
                  <a:pt x="564769" y="55244"/>
                </a:lnTo>
                <a:lnTo>
                  <a:pt x="567563" y="58165"/>
                </a:lnTo>
                <a:lnTo>
                  <a:pt x="574548" y="58419"/>
                </a:lnTo>
                <a:lnTo>
                  <a:pt x="577469" y="55752"/>
                </a:lnTo>
                <a:lnTo>
                  <a:pt x="577723" y="48768"/>
                </a:lnTo>
                <a:lnTo>
                  <a:pt x="575055" y="45719"/>
                </a:lnTo>
                <a:lnTo>
                  <a:pt x="568071" y="45465"/>
                </a:lnTo>
                <a:close/>
              </a:path>
              <a:path w="2901950" h="103504">
                <a:moveTo>
                  <a:pt x="524001" y="45593"/>
                </a:moveTo>
                <a:lnTo>
                  <a:pt x="478916" y="45593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3"/>
                </a:lnTo>
                <a:lnTo>
                  <a:pt x="524001" y="58293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3"/>
                </a:lnTo>
                <a:close/>
              </a:path>
              <a:path w="2901950" h="103504">
                <a:moveTo>
                  <a:pt x="428244" y="45465"/>
                </a:moveTo>
                <a:lnTo>
                  <a:pt x="425323" y="48132"/>
                </a:lnTo>
                <a:lnTo>
                  <a:pt x="425069" y="55118"/>
                </a:lnTo>
                <a:lnTo>
                  <a:pt x="427863" y="58165"/>
                </a:lnTo>
                <a:lnTo>
                  <a:pt x="434848" y="58419"/>
                </a:lnTo>
                <a:lnTo>
                  <a:pt x="437769" y="55625"/>
                </a:lnTo>
                <a:lnTo>
                  <a:pt x="438023" y="48640"/>
                </a:lnTo>
                <a:lnTo>
                  <a:pt x="435355" y="45719"/>
                </a:lnTo>
                <a:lnTo>
                  <a:pt x="428244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1"/>
                </a:lnTo>
                <a:lnTo>
                  <a:pt x="339089" y="58165"/>
                </a:lnTo>
                <a:lnTo>
                  <a:pt x="380746" y="58293"/>
                </a:lnTo>
                <a:lnTo>
                  <a:pt x="384301" y="58293"/>
                </a:lnTo>
                <a:lnTo>
                  <a:pt x="387096" y="55371"/>
                </a:lnTo>
                <a:lnTo>
                  <a:pt x="387096" y="48387"/>
                </a:lnTo>
                <a:lnTo>
                  <a:pt x="384301" y="45593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132"/>
                </a:lnTo>
                <a:lnTo>
                  <a:pt x="285369" y="55118"/>
                </a:lnTo>
                <a:lnTo>
                  <a:pt x="288163" y="58038"/>
                </a:lnTo>
                <a:lnTo>
                  <a:pt x="295148" y="58293"/>
                </a:lnTo>
                <a:lnTo>
                  <a:pt x="298069" y="55625"/>
                </a:lnTo>
                <a:lnTo>
                  <a:pt x="298323" y="48640"/>
                </a:lnTo>
                <a:lnTo>
                  <a:pt x="295655" y="45593"/>
                </a:lnTo>
                <a:lnTo>
                  <a:pt x="288544" y="45338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59"/>
                </a:lnTo>
                <a:lnTo>
                  <a:pt x="196717" y="55371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1"/>
                </a:lnTo>
                <a:lnTo>
                  <a:pt x="247396" y="48259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844" y="45338"/>
                </a:moveTo>
                <a:lnTo>
                  <a:pt x="145923" y="48006"/>
                </a:lnTo>
                <a:lnTo>
                  <a:pt x="145669" y="54990"/>
                </a:lnTo>
                <a:lnTo>
                  <a:pt x="148336" y="58038"/>
                </a:lnTo>
                <a:lnTo>
                  <a:pt x="155448" y="58293"/>
                </a:lnTo>
                <a:lnTo>
                  <a:pt x="158369" y="55499"/>
                </a:lnTo>
                <a:lnTo>
                  <a:pt x="158623" y="48513"/>
                </a:lnTo>
                <a:lnTo>
                  <a:pt x="155955" y="45593"/>
                </a:lnTo>
                <a:lnTo>
                  <a:pt x="148844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3"/>
                </a:lnTo>
                <a:lnTo>
                  <a:pt x="94996" y="92456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59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59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1447" y="4397755"/>
            <a:ext cx="1065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7647" y="4905755"/>
            <a:ext cx="160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makePayment(amount)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450" y="51043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8800" y="5660161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53944" y="46875"/>
                </a:moveTo>
                <a:lnTo>
                  <a:pt x="2851150" y="49720"/>
                </a:lnTo>
                <a:lnTo>
                  <a:pt x="2851174" y="56756"/>
                </a:lnTo>
                <a:lnTo>
                  <a:pt x="2853944" y="59575"/>
                </a:lnTo>
                <a:lnTo>
                  <a:pt x="2895600" y="59601"/>
                </a:lnTo>
                <a:lnTo>
                  <a:pt x="2899155" y="59601"/>
                </a:lnTo>
                <a:lnTo>
                  <a:pt x="2901950" y="56756"/>
                </a:lnTo>
                <a:lnTo>
                  <a:pt x="2901925" y="49720"/>
                </a:lnTo>
                <a:lnTo>
                  <a:pt x="2899155" y="46901"/>
                </a:lnTo>
                <a:lnTo>
                  <a:pt x="2853944" y="46875"/>
                </a:lnTo>
                <a:close/>
              </a:path>
              <a:path w="2901950" h="103504">
                <a:moveTo>
                  <a:pt x="2803398" y="46723"/>
                </a:moveTo>
                <a:lnTo>
                  <a:pt x="2800477" y="49453"/>
                </a:lnTo>
                <a:lnTo>
                  <a:pt x="2800223" y="56464"/>
                </a:lnTo>
                <a:lnTo>
                  <a:pt x="2802890" y="59410"/>
                </a:lnTo>
                <a:lnTo>
                  <a:pt x="2810002" y="59677"/>
                </a:lnTo>
                <a:lnTo>
                  <a:pt x="2812923" y="56946"/>
                </a:lnTo>
                <a:lnTo>
                  <a:pt x="2813177" y="49936"/>
                </a:lnTo>
                <a:lnTo>
                  <a:pt x="2810382" y="46989"/>
                </a:lnTo>
                <a:lnTo>
                  <a:pt x="2803398" y="46723"/>
                </a:lnTo>
                <a:close/>
              </a:path>
              <a:path w="2901950" h="103504">
                <a:moveTo>
                  <a:pt x="2714244" y="46799"/>
                </a:moveTo>
                <a:lnTo>
                  <a:pt x="2711450" y="49644"/>
                </a:lnTo>
                <a:lnTo>
                  <a:pt x="2711474" y="56680"/>
                </a:lnTo>
                <a:lnTo>
                  <a:pt x="2714244" y="59499"/>
                </a:lnTo>
                <a:lnTo>
                  <a:pt x="2755900" y="59524"/>
                </a:lnTo>
                <a:lnTo>
                  <a:pt x="2759329" y="59524"/>
                </a:lnTo>
                <a:lnTo>
                  <a:pt x="2762250" y="56680"/>
                </a:lnTo>
                <a:lnTo>
                  <a:pt x="2762225" y="49644"/>
                </a:lnTo>
                <a:lnTo>
                  <a:pt x="2759455" y="46824"/>
                </a:lnTo>
                <a:lnTo>
                  <a:pt x="2714244" y="46799"/>
                </a:lnTo>
                <a:close/>
              </a:path>
              <a:path w="2901950" h="103504">
                <a:moveTo>
                  <a:pt x="2663698" y="46647"/>
                </a:moveTo>
                <a:lnTo>
                  <a:pt x="2660777" y="49377"/>
                </a:lnTo>
                <a:lnTo>
                  <a:pt x="2660523" y="56387"/>
                </a:lnTo>
                <a:lnTo>
                  <a:pt x="2663190" y="59334"/>
                </a:lnTo>
                <a:lnTo>
                  <a:pt x="2670302" y="59601"/>
                </a:lnTo>
                <a:lnTo>
                  <a:pt x="2673223" y="56870"/>
                </a:lnTo>
                <a:lnTo>
                  <a:pt x="2673477" y="49860"/>
                </a:lnTo>
                <a:lnTo>
                  <a:pt x="2670682" y="46913"/>
                </a:lnTo>
                <a:lnTo>
                  <a:pt x="2663698" y="46647"/>
                </a:lnTo>
                <a:close/>
              </a:path>
              <a:path w="2901950" h="103504">
                <a:moveTo>
                  <a:pt x="2574544" y="46723"/>
                </a:moveTo>
                <a:lnTo>
                  <a:pt x="2571750" y="49555"/>
                </a:lnTo>
                <a:lnTo>
                  <a:pt x="2571774" y="56603"/>
                </a:lnTo>
                <a:lnTo>
                  <a:pt x="2574544" y="59423"/>
                </a:lnTo>
                <a:lnTo>
                  <a:pt x="2616200" y="59448"/>
                </a:lnTo>
                <a:lnTo>
                  <a:pt x="2619629" y="59448"/>
                </a:lnTo>
                <a:lnTo>
                  <a:pt x="2622550" y="56603"/>
                </a:lnTo>
                <a:lnTo>
                  <a:pt x="2622510" y="49555"/>
                </a:lnTo>
                <a:lnTo>
                  <a:pt x="2619629" y="46748"/>
                </a:lnTo>
                <a:lnTo>
                  <a:pt x="2574544" y="46723"/>
                </a:lnTo>
                <a:close/>
              </a:path>
              <a:path w="2901950" h="103504">
                <a:moveTo>
                  <a:pt x="2523998" y="46558"/>
                </a:moveTo>
                <a:lnTo>
                  <a:pt x="2521077" y="49301"/>
                </a:lnTo>
                <a:lnTo>
                  <a:pt x="2520823" y="56299"/>
                </a:lnTo>
                <a:lnTo>
                  <a:pt x="2523490" y="59258"/>
                </a:lnTo>
                <a:lnTo>
                  <a:pt x="2530475" y="59524"/>
                </a:lnTo>
                <a:lnTo>
                  <a:pt x="2533523" y="56794"/>
                </a:lnTo>
                <a:lnTo>
                  <a:pt x="2533777" y="49783"/>
                </a:lnTo>
                <a:lnTo>
                  <a:pt x="2530982" y="46837"/>
                </a:lnTo>
                <a:lnTo>
                  <a:pt x="2523998" y="46558"/>
                </a:lnTo>
                <a:close/>
              </a:path>
              <a:path w="2901950" h="103504">
                <a:moveTo>
                  <a:pt x="2434844" y="46647"/>
                </a:moveTo>
                <a:lnTo>
                  <a:pt x="2432050" y="49479"/>
                </a:lnTo>
                <a:lnTo>
                  <a:pt x="2432074" y="56527"/>
                </a:lnTo>
                <a:lnTo>
                  <a:pt x="2434844" y="59347"/>
                </a:lnTo>
                <a:lnTo>
                  <a:pt x="2476500" y="59359"/>
                </a:lnTo>
                <a:lnTo>
                  <a:pt x="2479929" y="59372"/>
                </a:lnTo>
                <a:lnTo>
                  <a:pt x="2482850" y="56527"/>
                </a:lnTo>
                <a:lnTo>
                  <a:pt x="2482810" y="49479"/>
                </a:lnTo>
                <a:lnTo>
                  <a:pt x="2479929" y="46672"/>
                </a:lnTo>
                <a:lnTo>
                  <a:pt x="2434844" y="46647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12"/>
                </a:lnTo>
                <a:lnTo>
                  <a:pt x="2381123" y="56222"/>
                </a:lnTo>
                <a:lnTo>
                  <a:pt x="2383790" y="59181"/>
                </a:lnTo>
                <a:lnTo>
                  <a:pt x="2390775" y="59448"/>
                </a:lnTo>
                <a:lnTo>
                  <a:pt x="2393823" y="56718"/>
                </a:lnTo>
                <a:lnTo>
                  <a:pt x="2394077" y="49707"/>
                </a:lnTo>
                <a:lnTo>
                  <a:pt x="2391282" y="46761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295144" y="46570"/>
                </a:moveTo>
                <a:lnTo>
                  <a:pt x="2292350" y="49402"/>
                </a:lnTo>
                <a:lnTo>
                  <a:pt x="2292374" y="56451"/>
                </a:lnTo>
                <a:lnTo>
                  <a:pt x="2295144" y="59270"/>
                </a:lnTo>
                <a:lnTo>
                  <a:pt x="2340229" y="59296"/>
                </a:lnTo>
                <a:lnTo>
                  <a:pt x="2343150" y="56451"/>
                </a:lnTo>
                <a:lnTo>
                  <a:pt x="2343110" y="49402"/>
                </a:lnTo>
                <a:lnTo>
                  <a:pt x="2340229" y="46596"/>
                </a:lnTo>
                <a:lnTo>
                  <a:pt x="2295144" y="46570"/>
                </a:lnTo>
                <a:close/>
              </a:path>
              <a:path w="2901950" h="103504">
                <a:moveTo>
                  <a:pt x="2244598" y="46405"/>
                </a:moveTo>
                <a:lnTo>
                  <a:pt x="2241677" y="49136"/>
                </a:lnTo>
                <a:lnTo>
                  <a:pt x="2241423" y="52641"/>
                </a:lnTo>
                <a:lnTo>
                  <a:pt x="2241296" y="56146"/>
                </a:lnTo>
                <a:lnTo>
                  <a:pt x="2244090" y="59105"/>
                </a:lnTo>
                <a:lnTo>
                  <a:pt x="2251075" y="59372"/>
                </a:lnTo>
                <a:lnTo>
                  <a:pt x="2253996" y="56641"/>
                </a:lnTo>
                <a:lnTo>
                  <a:pt x="2254250" y="53136"/>
                </a:lnTo>
                <a:lnTo>
                  <a:pt x="2254377" y="49631"/>
                </a:lnTo>
                <a:lnTo>
                  <a:pt x="2251582" y="46685"/>
                </a:lnTo>
                <a:lnTo>
                  <a:pt x="2244598" y="46405"/>
                </a:lnTo>
                <a:close/>
              </a:path>
              <a:path w="2901950" h="103504">
                <a:moveTo>
                  <a:pt x="2155444" y="46481"/>
                </a:moveTo>
                <a:lnTo>
                  <a:pt x="2152523" y="49326"/>
                </a:lnTo>
                <a:lnTo>
                  <a:pt x="2152549" y="56375"/>
                </a:lnTo>
                <a:lnTo>
                  <a:pt x="2155444" y="59181"/>
                </a:lnTo>
                <a:lnTo>
                  <a:pt x="2196973" y="59207"/>
                </a:lnTo>
                <a:lnTo>
                  <a:pt x="2200529" y="59207"/>
                </a:lnTo>
                <a:lnTo>
                  <a:pt x="2203323" y="56375"/>
                </a:lnTo>
                <a:lnTo>
                  <a:pt x="2203298" y="49326"/>
                </a:lnTo>
                <a:lnTo>
                  <a:pt x="2200529" y="46507"/>
                </a:lnTo>
                <a:lnTo>
                  <a:pt x="2155444" y="46481"/>
                </a:lnTo>
                <a:close/>
              </a:path>
              <a:path w="2901950" h="103504">
                <a:moveTo>
                  <a:pt x="2104898" y="46329"/>
                </a:moveTo>
                <a:lnTo>
                  <a:pt x="2101850" y="49060"/>
                </a:lnTo>
                <a:lnTo>
                  <a:pt x="2101596" y="56070"/>
                </a:lnTo>
                <a:lnTo>
                  <a:pt x="2104390" y="59016"/>
                </a:lnTo>
                <a:lnTo>
                  <a:pt x="2111375" y="59296"/>
                </a:lnTo>
                <a:lnTo>
                  <a:pt x="2114296" y="56565"/>
                </a:lnTo>
                <a:lnTo>
                  <a:pt x="2114550" y="49555"/>
                </a:lnTo>
                <a:lnTo>
                  <a:pt x="2111882" y="46596"/>
                </a:lnTo>
                <a:lnTo>
                  <a:pt x="2104898" y="46329"/>
                </a:lnTo>
                <a:close/>
              </a:path>
              <a:path w="2901950" h="103504">
                <a:moveTo>
                  <a:pt x="2015744" y="46405"/>
                </a:moveTo>
                <a:lnTo>
                  <a:pt x="2012823" y="49250"/>
                </a:lnTo>
                <a:lnTo>
                  <a:pt x="2012862" y="56299"/>
                </a:lnTo>
                <a:lnTo>
                  <a:pt x="2015744" y="59105"/>
                </a:lnTo>
                <a:lnTo>
                  <a:pt x="2057273" y="59131"/>
                </a:lnTo>
                <a:lnTo>
                  <a:pt x="2060828" y="59131"/>
                </a:lnTo>
                <a:lnTo>
                  <a:pt x="2063623" y="56299"/>
                </a:lnTo>
                <a:lnTo>
                  <a:pt x="2063598" y="49250"/>
                </a:lnTo>
                <a:lnTo>
                  <a:pt x="2060828" y="46431"/>
                </a:lnTo>
                <a:lnTo>
                  <a:pt x="2015744" y="46405"/>
                </a:lnTo>
                <a:close/>
              </a:path>
              <a:path w="2901950" h="103504">
                <a:moveTo>
                  <a:pt x="1965198" y="46253"/>
                </a:moveTo>
                <a:lnTo>
                  <a:pt x="1962150" y="48983"/>
                </a:lnTo>
                <a:lnTo>
                  <a:pt x="1961896" y="55994"/>
                </a:lnTo>
                <a:lnTo>
                  <a:pt x="1964690" y="58940"/>
                </a:lnTo>
                <a:lnTo>
                  <a:pt x="1971675" y="59220"/>
                </a:lnTo>
                <a:lnTo>
                  <a:pt x="1974596" y="56476"/>
                </a:lnTo>
                <a:lnTo>
                  <a:pt x="1974850" y="49479"/>
                </a:lnTo>
                <a:lnTo>
                  <a:pt x="1972182" y="46520"/>
                </a:lnTo>
                <a:lnTo>
                  <a:pt x="1965198" y="46253"/>
                </a:lnTo>
                <a:close/>
              </a:path>
              <a:path w="2901950" h="103504">
                <a:moveTo>
                  <a:pt x="1876044" y="46329"/>
                </a:moveTo>
                <a:lnTo>
                  <a:pt x="1873123" y="49174"/>
                </a:lnTo>
                <a:lnTo>
                  <a:pt x="1873162" y="56222"/>
                </a:lnTo>
                <a:lnTo>
                  <a:pt x="1876044" y="59029"/>
                </a:lnTo>
                <a:lnTo>
                  <a:pt x="1917573" y="59054"/>
                </a:lnTo>
                <a:lnTo>
                  <a:pt x="1921128" y="59054"/>
                </a:lnTo>
                <a:lnTo>
                  <a:pt x="1923923" y="56222"/>
                </a:lnTo>
                <a:lnTo>
                  <a:pt x="1923898" y="49174"/>
                </a:lnTo>
                <a:lnTo>
                  <a:pt x="1921128" y="46354"/>
                </a:lnTo>
                <a:lnTo>
                  <a:pt x="1876044" y="46329"/>
                </a:lnTo>
                <a:close/>
              </a:path>
              <a:path w="2901950" h="103504">
                <a:moveTo>
                  <a:pt x="1825371" y="46177"/>
                </a:moveTo>
                <a:lnTo>
                  <a:pt x="1822450" y="48907"/>
                </a:lnTo>
                <a:lnTo>
                  <a:pt x="1822196" y="55918"/>
                </a:lnTo>
                <a:lnTo>
                  <a:pt x="1824990" y="58864"/>
                </a:lnTo>
                <a:lnTo>
                  <a:pt x="1831975" y="59131"/>
                </a:lnTo>
                <a:lnTo>
                  <a:pt x="1834896" y="56400"/>
                </a:lnTo>
                <a:lnTo>
                  <a:pt x="1835150" y="49402"/>
                </a:lnTo>
                <a:lnTo>
                  <a:pt x="1832482" y="46443"/>
                </a:lnTo>
                <a:lnTo>
                  <a:pt x="1825371" y="46177"/>
                </a:lnTo>
                <a:close/>
              </a:path>
              <a:path w="2901950" h="103504">
                <a:moveTo>
                  <a:pt x="1736344" y="46253"/>
                </a:moveTo>
                <a:lnTo>
                  <a:pt x="1733423" y="49098"/>
                </a:lnTo>
                <a:lnTo>
                  <a:pt x="1733449" y="56133"/>
                </a:lnTo>
                <a:lnTo>
                  <a:pt x="1736344" y="58953"/>
                </a:lnTo>
                <a:lnTo>
                  <a:pt x="1777873" y="58978"/>
                </a:lnTo>
                <a:lnTo>
                  <a:pt x="1781428" y="58978"/>
                </a:lnTo>
                <a:lnTo>
                  <a:pt x="1784223" y="56133"/>
                </a:lnTo>
                <a:lnTo>
                  <a:pt x="1784198" y="49098"/>
                </a:lnTo>
                <a:lnTo>
                  <a:pt x="1781428" y="46278"/>
                </a:lnTo>
                <a:lnTo>
                  <a:pt x="1736344" y="46253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31"/>
                </a:lnTo>
                <a:lnTo>
                  <a:pt x="1682496" y="55841"/>
                </a:lnTo>
                <a:lnTo>
                  <a:pt x="1685290" y="58788"/>
                </a:lnTo>
                <a:lnTo>
                  <a:pt x="1692275" y="59054"/>
                </a:lnTo>
                <a:lnTo>
                  <a:pt x="1695196" y="56324"/>
                </a:lnTo>
                <a:lnTo>
                  <a:pt x="1695450" y="49314"/>
                </a:lnTo>
                <a:lnTo>
                  <a:pt x="1692782" y="46367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596517" y="46177"/>
                </a:moveTo>
                <a:lnTo>
                  <a:pt x="1593723" y="49021"/>
                </a:lnTo>
                <a:lnTo>
                  <a:pt x="1593747" y="56057"/>
                </a:lnTo>
                <a:lnTo>
                  <a:pt x="1596517" y="58877"/>
                </a:lnTo>
                <a:lnTo>
                  <a:pt x="1638173" y="58902"/>
                </a:lnTo>
                <a:lnTo>
                  <a:pt x="1641728" y="58902"/>
                </a:lnTo>
                <a:lnTo>
                  <a:pt x="1644523" y="56057"/>
                </a:lnTo>
                <a:lnTo>
                  <a:pt x="1644498" y="49021"/>
                </a:lnTo>
                <a:lnTo>
                  <a:pt x="1641728" y="46202"/>
                </a:lnTo>
                <a:lnTo>
                  <a:pt x="1596517" y="46177"/>
                </a:lnTo>
                <a:close/>
              </a:path>
              <a:path w="2901950" h="103504">
                <a:moveTo>
                  <a:pt x="1545971" y="46024"/>
                </a:moveTo>
                <a:lnTo>
                  <a:pt x="1543050" y="48755"/>
                </a:lnTo>
                <a:lnTo>
                  <a:pt x="1542796" y="55765"/>
                </a:lnTo>
                <a:lnTo>
                  <a:pt x="1545463" y="58712"/>
                </a:lnTo>
                <a:lnTo>
                  <a:pt x="1552575" y="58978"/>
                </a:lnTo>
                <a:lnTo>
                  <a:pt x="1555496" y="56248"/>
                </a:lnTo>
                <a:lnTo>
                  <a:pt x="1555750" y="49237"/>
                </a:lnTo>
                <a:lnTo>
                  <a:pt x="1553082" y="46291"/>
                </a:lnTo>
                <a:lnTo>
                  <a:pt x="1545971" y="46024"/>
                </a:lnTo>
                <a:close/>
              </a:path>
              <a:path w="2901950" h="103504">
                <a:moveTo>
                  <a:pt x="1456817" y="46100"/>
                </a:moveTo>
                <a:lnTo>
                  <a:pt x="1454023" y="48945"/>
                </a:lnTo>
                <a:lnTo>
                  <a:pt x="1454047" y="55981"/>
                </a:lnTo>
                <a:lnTo>
                  <a:pt x="1456817" y="58800"/>
                </a:lnTo>
                <a:lnTo>
                  <a:pt x="1498473" y="58826"/>
                </a:lnTo>
                <a:lnTo>
                  <a:pt x="1502028" y="58826"/>
                </a:lnTo>
                <a:lnTo>
                  <a:pt x="1504823" y="55981"/>
                </a:lnTo>
                <a:lnTo>
                  <a:pt x="1504798" y="48945"/>
                </a:lnTo>
                <a:lnTo>
                  <a:pt x="1502028" y="46126"/>
                </a:lnTo>
                <a:lnTo>
                  <a:pt x="1456817" y="46100"/>
                </a:lnTo>
                <a:close/>
              </a:path>
              <a:path w="2901950" h="103504">
                <a:moveTo>
                  <a:pt x="1406271" y="45948"/>
                </a:moveTo>
                <a:lnTo>
                  <a:pt x="1403350" y="48679"/>
                </a:lnTo>
                <a:lnTo>
                  <a:pt x="1403096" y="55689"/>
                </a:lnTo>
                <a:lnTo>
                  <a:pt x="1405763" y="58635"/>
                </a:lnTo>
                <a:lnTo>
                  <a:pt x="1412875" y="58902"/>
                </a:lnTo>
                <a:lnTo>
                  <a:pt x="1415796" y="56172"/>
                </a:lnTo>
                <a:lnTo>
                  <a:pt x="1416050" y="49161"/>
                </a:lnTo>
                <a:lnTo>
                  <a:pt x="1413255" y="46215"/>
                </a:lnTo>
                <a:lnTo>
                  <a:pt x="1406271" y="45948"/>
                </a:lnTo>
                <a:close/>
              </a:path>
              <a:path w="2901950" h="103504">
                <a:moveTo>
                  <a:pt x="1317117" y="46024"/>
                </a:moveTo>
                <a:lnTo>
                  <a:pt x="1314323" y="48869"/>
                </a:lnTo>
                <a:lnTo>
                  <a:pt x="1314347" y="55905"/>
                </a:lnTo>
                <a:lnTo>
                  <a:pt x="1317117" y="58724"/>
                </a:lnTo>
                <a:lnTo>
                  <a:pt x="1358773" y="58750"/>
                </a:lnTo>
                <a:lnTo>
                  <a:pt x="1362202" y="58750"/>
                </a:lnTo>
                <a:lnTo>
                  <a:pt x="1365123" y="55905"/>
                </a:lnTo>
                <a:lnTo>
                  <a:pt x="1365096" y="48869"/>
                </a:lnTo>
                <a:lnTo>
                  <a:pt x="1362202" y="46050"/>
                </a:lnTo>
                <a:lnTo>
                  <a:pt x="1317117" y="46024"/>
                </a:lnTo>
                <a:close/>
              </a:path>
              <a:path w="2901950" h="103504">
                <a:moveTo>
                  <a:pt x="1266571" y="45872"/>
                </a:moveTo>
                <a:lnTo>
                  <a:pt x="1263650" y="48602"/>
                </a:lnTo>
                <a:lnTo>
                  <a:pt x="1263396" y="55613"/>
                </a:lnTo>
                <a:lnTo>
                  <a:pt x="1266063" y="58559"/>
                </a:lnTo>
                <a:lnTo>
                  <a:pt x="1273175" y="58826"/>
                </a:lnTo>
                <a:lnTo>
                  <a:pt x="1276096" y="56095"/>
                </a:lnTo>
                <a:lnTo>
                  <a:pt x="1276350" y="49085"/>
                </a:lnTo>
                <a:lnTo>
                  <a:pt x="1273555" y="46139"/>
                </a:lnTo>
                <a:lnTo>
                  <a:pt x="1266571" y="45872"/>
                </a:lnTo>
                <a:close/>
              </a:path>
              <a:path w="2901950" h="103504">
                <a:moveTo>
                  <a:pt x="1177417" y="45948"/>
                </a:moveTo>
                <a:lnTo>
                  <a:pt x="1174623" y="48793"/>
                </a:lnTo>
                <a:lnTo>
                  <a:pt x="1174647" y="55829"/>
                </a:lnTo>
                <a:lnTo>
                  <a:pt x="1177417" y="58648"/>
                </a:lnTo>
                <a:lnTo>
                  <a:pt x="1219073" y="58673"/>
                </a:lnTo>
                <a:lnTo>
                  <a:pt x="1222502" y="58673"/>
                </a:lnTo>
                <a:lnTo>
                  <a:pt x="1225423" y="55829"/>
                </a:lnTo>
                <a:lnTo>
                  <a:pt x="1225396" y="48793"/>
                </a:lnTo>
                <a:lnTo>
                  <a:pt x="1222502" y="45973"/>
                </a:lnTo>
                <a:lnTo>
                  <a:pt x="1177417" y="45948"/>
                </a:lnTo>
                <a:close/>
              </a:path>
              <a:path w="2901950" h="103504">
                <a:moveTo>
                  <a:pt x="1126871" y="45796"/>
                </a:moveTo>
                <a:lnTo>
                  <a:pt x="1123950" y="48526"/>
                </a:lnTo>
                <a:lnTo>
                  <a:pt x="1123696" y="55537"/>
                </a:lnTo>
                <a:lnTo>
                  <a:pt x="1126363" y="58483"/>
                </a:lnTo>
                <a:lnTo>
                  <a:pt x="1133348" y="58750"/>
                </a:lnTo>
                <a:lnTo>
                  <a:pt x="1136396" y="56019"/>
                </a:lnTo>
                <a:lnTo>
                  <a:pt x="1136650" y="49009"/>
                </a:lnTo>
                <a:lnTo>
                  <a:pt x="1133855" y="46062"/>
                </a:lnTo>
                <a:lnTo>
                  <a:pt x="1126871" y="45796"/>
                </a:lnTo>
                <a:close/>
              </a:path>
              <a:path w="2901950" h="103504">
                <a:moveTo>
                  <a:pt x="1037717" y="45872"/>
                </a:moveTo>
                <a:lnTo>
                  <a:pt x="1034923" y="48717"/>
                </a:lnTo>
                <a:lnTo>
                  <a:pt x="1034947" y="55752"/>
                </a:lnTo>
                <a:lnTo>
                  <a:pt x="1037717" y="58572"/>
                </a:lnTo>
                <a:lnTo>
                  <a:pt x="1079373" y="58597"/>
                </a:lnTo>
                <a:lnTo>
                  <a:pt x="1082802" y="58597"/>
                </a:lnTo>
                <a:lnTo>
                  <a:pt x="1085723" y="55752"/>
                </a:lnTo>
                <a:lnTo>
                  <a:pt x="1085696" y="48717"/>
                </a:lnTo>
                <a:lnTo>
                  <a:pt x="1082802" y="45897"/>
                </a:lnTo>
                <a:lnTo>
                  <a:pt x="1037717" y="45872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450"/>
                </a:lnTo>
                <a:lnTo>
                  <a:pt x="983996" y="55448"/>
                </a:lnTo>
                <a:lnTo>
                  <a:pt x="986663" y="58407"/>
                </a:lnTo>
                <a:lnTo>
                  <a:pt x="993648" y="58673"/>
                </a:lnTo>
                <a:lnTo>
                  <a:pt x="996696" y="55943"/>
                </a:lnTo>
                <a:lnTo>
                  <a:pt x="996950" y="48933"/>
                </a:lnTo>
                <a:lnTo>
                  <a:pt x="994155" y="45986"/>
                </a:lnTo>
                <a:lnTo>
                  <a:pt x="987171" y="45719"/>
                </a:lnTo>
                <a:close/>
              </a:path>
              <a:path w="2901950" h="103504">
                <a:moveTo>
                  <a:pt x="898017" y="45796"/>
                </a:moveTo>
                <a:lnTo>
                  <a:pt x="895223" y="48640"/>
                </a:lnTo>
                <a:lnTo>
                  <a:pt x="895247" y="55676"/>
                </a:lnTo>
                <a:lnTo>
                  <a:pt x="898017" y="58496"/>
                </a:lnTo>
                <a:lnTo>
                  <a:pt x="939673" y="58521"/>
                </a:lnTo>
                <a:lnTo>
                  <a:pt x="943101" y="58521"/>
                </a:lnTo>
                <a:lnTo>
                  <a:pt x="946023" y="55676"/>
                </a:lnTo>
                <a:lnTo>
                  <a:pt x="945996" y="48640"/>
                </a:lnTo>
                <a:lnTo>
                  <a:pt x="943101" y="45821"/>
                </a:lnTo>
                <a:lnTo>
                  <a:pt x="898017" y="45796"/>
                </a:lnTo>
                <a:close/>
              </a:path>
              <a:path w="2901950" h="103504">
                <a:moveTo>
                  <a:pt x="847471" y="45643"/>
                </a:moveTo>
                <a:lnTo>
                  <a:pt x="844550" y="48374"/>
                </a:lnTo>
                <a:lnTo>
                  <a:pt x="844296" y="51879"/>
                </a:lnTo>
                <a:lnTo>
                  <a:pt x="844169" y="55371"/>
                </a:lnTo>
                <a:lnTo>
                  <a:pt x="846963" y="58331"/>
                </a:lnTo>
                <a:lnTo>
                  <a:pt x="853948" y="58597"/>
                </a:lnTo>
                <a:lnTo>
                  <a:pt x="856869" y="55867"/>
                </a:lnTo>
                <a:lnTo>
                  <a:pt x="856996" y="52362"/>
                </a:lnTo>
                <a:lnTo>
                  <a:pt x="857250" y="48856"/>
                </a:lnTo>
                <a:lnTo>
                  <a:pt x="854455" y="45910"/>
                </a:lnTo>
                <a:lnTo>
                  <a:pt x="847471" y="45643"/>
                </a:lnTo>
                <a:close/>
              </a:path>
              <a:path w="2901950" h="103504">
                <a:moveTo>
                  <a:pt x="758316" y="45719"/>
                </a:moveTo>
                <a:lnTo>
                  <a:pt x="755396" y="48564"/>
                </a:lnTo>
                <a:lnTo>
                  <a:pt x="755422" y="55600"/>
                </a:lnTo>
                <a:lnTo>
                  <a:pt x="758316" y="58419"/>
                </a:lnTo>
                <a:lnTo>
                  <a:pt x="799846" y="58445"/>
                </a:lnTo>
                <a:lnTo>
                  <a:pt x="803401" y="58445"/>
                </a:lnTo>
                <a:lnTo>
                  <a:pt x="806196" y="55600"/>
                </a:lnTo>
                <a:lnTo>
                  <a:pt x="806171" y="48564"/>
                </a:lnTo>
                <a:lnTo>
                  <a:pt x="803401" y="45745"/>
                </a:lnTo>
                <a:lnTo>
                  <a:pt x="758316" y="45719"/>
                </a:lnTo>
                <a:close/>
              </a:path>
              <a:path w="2901950" h="103504">
                <a:moveTo>
                  <a:pt x="707771" y="45554"/>
                </a:moveTo>
                <a:lnTo>
                  <a:pt x="704723" y="48298"/>
                </a:lnTo>
                <a:lnTo>
                  <a:pt x="704469" y="55295"/>
                </a:lnTo>
                <a:lnTo>
                  <a:pt x="707263" y="58254"/>
                </a:lnTo>
                <a:lnTo>
                  <a:pt x="714248" y="58521"/>
                </a:lnTo>
                <a:lnTo>
                  <a:pt x="717169" y="55791"/>
                </a:lnTo>
                <a:lnTo>
                  <a:pt x="717423" y="48780"/>
                </a:lnTo>
                <a:lnTo>
                  <a:pt x="714755" y="45834"/>
                </a:lnTo>
                <a:lnTo>
                  <a:pt x="707771" y="45554"/>
                </a:lnTo>
                <a:close/>
              </a:path>
              <a:path w="2901950" h="103504">
                <a:moveTo>
                  <a:pt x="618616" y="45643"/>
                </a:moveTo>
                <a:lnTo>
                  <a:pt x="615696" y="48488"/>
                </a:lnTo>
                <a:lnTo>
                  <a:pt x="615722" y="55524"/>
                </a:lnTo>
                <a:lnTo>
                  <a:pt x="618616" y="58343"/>
                </a:lnTo>
                <a:lnTo>
                  <a:pt x="660146" y="58369"/>
                </a:lnTo>
                <a:lnTo>
                  <a:pt x="663701" y="58369"/>
                </a:lnTo>
                <a:lnTo>
                  <a:pt x="666496" y="55524"/>
                </a:lnTo>
                <a:lnTo>
                  <a:pt x="666471" y="48488"/>
                </a:lnTo>
                <a:lnTo>
                  <a:pt x="663701" y="45669"/>
                </a:lnTo>
                <a:lnTo>
                  <a:pt x="618616" y="45643"/>
                </a:lnTo>
                <a:close/>
              </a:path>
              <a:path w="2901950" h="103504">
                <a:moveTo>
                  <a:pt x="568071" y="45491"/>
                </a:moveTo>
                <a:lnTo>
                  <a:pt x="565023" y="48221"/>
                </a:lnTo>
                <a:lnTo>
                  <a:pt x="564769" y="55219"/>
                </a:lnTo>
                <a:lnTo>
                  <a:pt x="567563" y="58178"/>
                </a:lnTo>
                <a:lnTo>
                  <a:pt x="574548" y="58445"/>
                </a:lnTo>
                <a:lnTo>
                  <a:pt x="577469" y="55714"/>
                </a:lnTo>
                <a:lnTo>
                  <a:pt x="577723" y="48704"/>
                </a:lnTo>
                <a:lnTo>
                  <a:pt x="575055" y="45758"/>
                </a:lnTo>
                <a:lnTo>
                  <a:pt x="568071" y="45491"/>
                </a:lnTo>
                <a:close/>
              </a:path>
              <a:path w="2901950" h="103504">
                <a:moveTo>
                  <a:pt x="478916" y="45567"/>
                </a:moveTo>
                <a:lnTo>
                  <a:pt x="475996" y="48412"/>
                </a:lnTo>
                <a:lnTo>
                  <a:pt x="476022" y="55448"/>
                </a:lnTo>
                <a:lnTo>
                  <a:pt x="478916" y="58267"/>
                </a:lnTo>
                <a:lnTo>
                  <a:pt x="520446" y="58292"/>
                </a:lnTo>
                <a:lnTo>
                  <a:pt x="524001" y="58292"/>
                </a:lnTo>
                <a:lnTo>
                  <a:pt x="526796" y="55448"/>
                </a:lnTo>
                <a:lnTo>
                  <a:pt x="526771" y="48412"/>
                </a:lnTo>
                <a:lnTo>
                  <a:pt x="524001" y="45592"/>
                </a:lnTo>
                <a:lnTo>
                  <a:pt x="478916" y="45567"/>
                </a:lnTo>
                <a:close/>
              </a:path>
              <a:path w="2901950" h="103504">
                <a:moveTo>
                  <a:pt x="428244" y="45415"/>
                </a:moveTo>
                <a:lnTo>
                  <a:pt x="425323" y="48145"/>
                </a:lnTo>
                <a:lnTo>
                  <a:pt x="425069" y="55156"/>
                </a:lnTo>
                <a:lnTo>
                  <a:pt x="427863" y="58102"/>
                </a:lnTo>
                <a:lnTo>
                  <a:pt x="434848" y="58369"/>
                </a:lnTo>
                <a:lnTo>
                  <a:pt x="437769" y="55638"/>
                </a:lnTo>
                <a:lnTo>
                  <a:pt x="438023" y="48628"/>
                </a:lnTo>
                <a:lnTo>
                  <a:pt x="435355" y="45681"/>
                </a:lnTo>
                <a:lnTo>
                  <a:pt x="428244" y="45415"/>
                </a:lnTo>
                <a:close/>
              </a:path>
              <a:path w="2901950" h="103504">
                <a:moveTo>
                  <a:pt x="339216" y="45491"/>
                </a:moveTo>
                <a:lnTo>
                  <a:pt x="336296" y="48336"/>
                </a:lnTo>
                <a:lnTo>
                  <a:pt x="336320" y="55371"/>
                </a:lnTo>
                <a:lnTo>
                  <a:pt x="339089" y="58191"/>
                </a:lnTo>
                <a:lnTo>
                  <a:pt x="380746" y="58216"/>
                </a:lnTo>
                <a:lnTo>
                  <a:pt x="384301" y="58216"/>
                </a:lnTo>
                <a:lnTo>
                  <a:pt x="387096" y="55371"/>
                </a:lnTo>
                <a:lnTo>
                  <a:pt x="387071" y="48336"/>
                </a:lnTo>
                <a:lnTo>
                  <a:pt x="384301" y="45516"/>
                </a:lnTo>
                <a:lnTo>
                  <a:pt x="339216" y="45491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069"/>
                </a:lnTo>
                <a:lnTo>
                  <a:pt x="285369" y="55079"/>
                </a:lnTo>
                <a:lnTo>
                  <a:pt x="288163" y="58026"/>
                </a:lnTo>
                <a:lnTo>
                  <a:pt x="295148" y="58292"/>
                </a:lnTo>
                <a:lnTo>
                  <a:pt x="298069" y="55562"/>
                </a:lnTo>
                <a:lnTo>
                  <a:pt x="298323" y="48552"/>
                </a:lnTo>
                <a:lnTo>
                  <a:pt x="295655" y="45605"/>
                </a:lnTo>
                <a:lnTo>
                  <a:pt x="288544" y="45338"/>
                </a:lnTo>
                <a:close/>
              </a:path>
              <a:path w="2901950" h="103504">
                <a:moveTo>
                  <a:pt x="199389" y="45415"/>
                </a:moveTo>
                <a:lnTo>
                  <a:pt x="196596" y="48259"/>
                </a:lnTo>
                <a:lnTo>
                  <a:pt x="196620" y="55295"/>
                </a:lnTo>
                <a:lnTo>
                  <a:pt x="199389" y="58115"/>
                </a:lnTo>
                <a:lnTo>
                  <a:pt x="241046" y="58140"/>
                </a:lnTo>
                <a:lnTo>
                  <a:pt x="244601" y="58140"/>
                </a:lnTo>
                <a:lnTo>
                  <a:pt x="247396" y="55295"/>
                </a:lnTo>
                <a:lnTo>
                  <a:pt x="247371" y="48259"/>
                </a:lnTo>
                <a:lnTo>
                  <a:pt x="244601" y="45440"/>
                </a:lnTo>
                <a:lnTo>
                  <a:pt x="199389" y="45415"/>
                </a:lnTo>
                <a:close/>
              </a:path>
              <a:path w="2901950" h="103504">
                <a:moveTo>
                  <a:pt x="148844" y="45262"/>
                </a:moveTo>
                <a:lnTo>
                  <a:pt x="145923" y="47993"/>
                </a:lnTo>
                <a:lnTo>
                  <a:pt x="145669" y="55003"/>
                </a:lnTo>
                <a:lnTo>
                  <a:pt x="148336" y="57950"/>
                </a:lnTo>
                <a:lnTo>
                  <a:pt x="155448" y="58216"/>
                </a:lnTo>
                <a:lnTo>
                  <a:pt x="158369" y="55486"/>
                </a:lnTo>
                <a:lnTo>
                  <a:pt x="158623" y="48475"/>
                </a:lnTo>
                <a:lnTo>
                  <a:pt x="155955" y="45529"/>
                </a:lnTo>
                <a:lnTo>
                  <a:pt x="148844" y="45262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63"/>
                </a:lnTo>
                <a:lnTo>
                  <a:pt x="85598" y="101638"/>
                </a:lnTo>
                <a:lnTo>
                  <a:pt x="88519" y="103403"/>
                </a:lnTo>
                <a:lnTo>
                  <a:pt x="92455" y="102387"/>
                </a:lnTo>
                <a:lnTo>
                  <a:pt x="96012" y="96329"/>
                </a:lnTo>
                <a:lnTo>
                  <a:pt x="94996" y="92443"/>
                </a:lnTo>
                <a:lnTo>
                  <a:pt x="34526" y="57149"/>
                </a:lnTo>
                <a:lnTo>
                  <a:pt x="15748" y="57149"/>
                </a:lnTo>
                <a:lnTo>
                  <a:pt x="15748" y="46189"/>
                </a:lnTo>
                <a:lnTo>
                  <a:pt x="34557" y="46189"/>
                </a:lnTo>
                <a:lnTo>
                  <a:pt x="94996" y="10972"/>
                </a:lnTo>
                <a:lnTo>
                  <a:pt x="96012" y="7086"/>
                </a:lnTo>
                <a:lnTo>
                  <a:pt x="92455" y="1028"/>
                </a:lnTo>
                <a:lnTo>
                  <a:pt x="88646" y="0"/>
                </a:lnTo>
                <a:close/>
              </a:path>
              <a:path w="2901950" h="103504">
                <a:moveTo>
                  <a:pt x="59689" y="45338"/>
                </a:moveTo>
                <a:lnTo>
                  <a:pt x="56896" y="48183"/>
                </a:lnTo>
                <a:lnTo>
                  <a:pt x="56920" y="55219"/>
                </a:lnTo>
                <a:lnTo>
                  <a:pt x="59689" y="58038"/>
                </a:lnTo>
                <a:lnTo>
                  <a:pt x="101346" y="58064"/>
                </a:lnTo>
                <a:lnTo>
                  <a:pt x="104901" y="58064"/>
                </a:lnTo>
                <a:lnTo>
                  <a:pt x="107696" y="55219"/>
                </a:lnTo>
                <a:lnTo>
                  <a:pt x="107671" y="48183"/>
                </a:lnTo>
                <a:lnTo>
                  <a:pt x="104901" y="45364"/>
                </a:lnTo>
                <a:lnTo>
                  <a:pt x="59689" y="45338"/>
                </a:lnTo>
                <a:close/>
              </a:path>
              <a:path w="2901950" h="103504">
                <a:moveTo>
                  <a:pt x="15748" y="46189"/>
                </a:moveTo>
                <a:lnTo>
                  <a:pt x="15748" y="57149"/>
                </a:lnTo>
                <a:lnTo>
                  <a:pt x="25144" y="51674"/>
                </a:lnTo>
                <a:lnTo>
                  <a:pt x="15748" y="46189"/>
                </a:lnTo>
                <a:close/>
              </a:path>
              <a:path w="2901950" h="103504">
                <a:moveTo>
                  <a:pt x="25144" y="51674"/>
                </a:moveTo>
                <a:lnTo>
                  <a:pt x="15748" y="57149"/>
                </a:lnTo>
                <a:lnTo>
                  <a:pt x="34526" y="57149"/>
                </a:lnTo>
                <a:lnTo>
                  <a:pt x="25144" y="51674"/>
                </a:lnTo>
                <a:close/>
              </a:path>
              <a:path w="2901950" h="103504">
                <a:moveTo>
                  <a:pt x="34557" y="46189"/>
                </a:moveTo>
                <a:lnTo>
                  <a:pt x="15748" y="46189"/>
                </a:lnTo>
                <a:lnTo>
                  <a:pt x="25144" y="51674"/>
                </a:lnTo>
                <a:lnTo>
                  <a:pt x="34557" y="4618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51447" y="5464555"/>
            <a:ext cx="1393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Change due,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receipt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38596" y="624712"/>
            <a:ext cx="200405" cy="199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737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515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43723" y="2261997"/>
            <a:ext cx="123951" cy="124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9523" y="2795397"/>
            <a:ext cx="123951" cy="124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7648" y="3911346"/>
            <a:ext cx="124205" cy="124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91347" y="4956047"/>
            <a:ext cx="124078" cy="124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07" y="3392423"/>
            <a:ext cx="5276088" cy="2532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6540" y="3533902"/>
            <a:ext cx="47218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Contract CO2: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enterItem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latin typeface="Arial"/>
                <a:cs typeface="Arial"/>
              </a:rPr>
              <a:t>Operation: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enterItem(itemID:ItemID,quantity:integer)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Cross </a:t>
            </a:r>
            <a:r>
              <a:rPr sz="1400" dirty="0">
                <a:latin typeface="Arial"/>
                <a:cs typeface="Arial"/>
              </a:rPr>
              <a:t>refer: Process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  <a:p>
            <a:pPr marL="12700" marR="15017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Preconditions: There is a sale underway  Postconditions:</a:t>
            </a:r>
            <a:endParaRPr sz="1400">
              <a:latin typeface="Arial"/>
              <a:cs typeface="Arial"/>
            </a:endParaRPr>
          </a:p>
          <a:p>
            <a:pPr marL="110489" indent="-97790">
              <a:lnSpc>
                <a:spcPct val="100000"/>
              </a:lnSpc>
              <a:buChar char="-"/>
              <a:tabLst>
                <a:tab pos="160020" algn="l"/>
              </a:tabLst>
            </a:pPr>
            <a:r>
              <a:rPr sz="1400" spc="-5" dirty="0">
                <a:latin typeface="Arial"/>
                <a:cs typeface="Arial"/>
              </a:rPr>
              <a:t>A SalesLineItem sli instance s was created </a:t>
            </a:r>
            <a:r>
              <a:rPr sz="1100" spc="-5" dirty="0">
                <a:latin typeface="Arial"/>
                <a:cs typeface="Arial"/>
              </a:rPr>
              <a:t>(instance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creation)</a:t>
            </a:r>
            <a:endParaRPr sz="11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buChar char="-"/>
              <a:tabLst>
                <a:tab pos="120650" algn="l"/>
              </a:tabLst>
            </a:pPr>
            <a:r>
              <a:rPr sz="1400" spc="-5" dirty="0">
                <a:latin typeface="Arial"/>
                <a:cs typeface="Arial"/>
              </a:rPr>
              <a:t>sli was associated with the currentSale</a:t>
            </a:r>
            <a:r>
              <a:rPr sz="1100" spc="-5" dirty="0">
                <a:latin typeface="Arial"/>
                <a:cs typeface="Arial"/>
              </a:rPr>
              <a:t>(association formed)</a:t>
            </a:r>
            <a:endParaRPr sz="11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buChar char="-"/>
              <a:tabLst>
                <a:tab pos="120650" algn="l"/>
              </a:tabLst>
            </a:pPr>
            <a:r>
              <a:rPr sz="1400" spc="-5" dirty="0">
                <a:latin typeface="Arial"/>
                <a:cs typeface="Arial"/>
              </a:rPr>
              <a:t>sli.quantity became quantity </a:t>
            </a:r>
            <a:r>
              <a:rPr sz="1100" spc="-5" dirty="0">
                <a:latin typeface="Arial"/>
                <a:cs typeface="Arial"/>
              </a:rPr>
              <a:t>(attribute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modification)</a:t>
            </a:r>
            <a:endParaRPr sz="1100">
              <a:latin typeface="Arial"/>
              <a:cs typeface="Arial"/>
            </a:endParaRPr>
          </a:p>
          <a:p>
            <a:pPr marL="110489" marR="207645" indent="-97790">
              <a:lnSpc>
                <a:spcPct val="100000"/>
              </a:lnSpc>
              <a:buChar char="-"/>
              <a:tabLst>
                <a:tab pos="120650" algn="l"/>
              </a:tabLst>
            </a:pPr>
            <a:r>
              <a:rPr sz="1400" spc="-5" dirty="0">
                <a:latin typeface="Arial"/>
                <a:cs typeface="Arial"/>
              </a:rPr>
              <a:t>sli was associated with a ProductSpecification based on  itemID match </a:t>
            </a:r>
            <a:r>
              <a:rPr sz="1100" spc="-5" dirty="0">
                <a:latin typeface="Arial"/>
                <a:cs typeface="Arial"/>
              </a:rPr>
              <a:t>(association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formed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69</a:t>
            </a:fld>
            <a:endParaRPr spc="-60" dirty="0"/>
          </a:p>
        </p:txBody>
      </p:sp>
      <p:sp>
        <p:nvSpPr>
          <p:cNvPr id="36" name="object 36"/>
          <p:cNvSpPr txBox="1"/>
          <p:nvPr/>
        </p:nvSpPr>
        <p:spPr>
          <a:xfrm>
            <a:off x="5376417" y="1548891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ashier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935" y="83312"/>
            <a:ext cx="2141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Interviewing</a:t>
            </a:r>
          </a:p>
        </p:txBody>
      </p:sp>
      <p:sp>
        <p:nvSpPr>
          <p:cNvPr id="3" name="object 3"/>
          <p:cNvSpPr/>
          <p:nvPr/>
        </p:nvSpPr>
        <p:spPr>
          <a:xfrm>
            <a:off x="370331" y="1257300"/>
            <a:ext cx="8394192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628900"/>
            <a:ext cx="8394192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331" y="3922776"/>
            <a:ext cx="8394192" cy="139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630" y="1504696"/>
            <a:ext cx="7863840" cy="347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rephrase</a:t>
            </a:r>
            <a:r>
              <a:rPr sz="1800" b="1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answers</a:t>
            </a:r>
            <a:endParaRPr sz="1800">
              <a:latin typeface="Arial"/>
              <a:cs typeface="Arial"/>
            </a:endParaRPr>
          </a:p>
          <a:p>
            <a:pPr marL="15875" marR="5080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–make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sure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understood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client's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answer, check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errors,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inconsistencies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ambiguities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who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else 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to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interview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who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else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who </a:t>
            </a:r>
            <a:r>
              <a:rPr sz="1800" b="1" spc="-120" dirty="0">
                <a:solidFill>
                  <a:srgbClr val="FFFF00"/>
                </a:solidFill>
                <a:latin typeface="Arial"/>
                <a:cs typeface="Arial"/>
              </a:rPr>
              <a:t>interacts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–who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agree </a:t>
            </a:r>
            <a:r>
              <a:rPr sz="1800" b="1" spc="27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1800" b="1" spc="-2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disagree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80340" algn="just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Q&amp;A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session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b="1" spc="-165" dirty="0">
                <a:solidFill>
                  <a:srgbClr val="FFFF00"/>
                </a:solidFill>
                <a:latin typeface="Arial"/>
                <a:cs typeface="Arial"/>
              </a:rPr>
              <a:t>used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1800" b="1" spc="-7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1800" b="1" spc="-95" dirty="0">
                <a:solidFill>
                  <a:srgbClr val="FFFF00"/>
                </a:solidFill>
                <a:latin typeface="Arial"/>
                <a:cs typeface="Arial"/>
              </a:rPr>
              <a:t>first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encounter only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replaced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meeting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combines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solving,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negotiation,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specification.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</a:t>
            </a:fld>
            <a:endParaRPr spc="-6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83312"/>
            <a:ext cx="612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 </a:t>
            </a:r>
            <a:r>
              <a:rPr spc="-290" dirty="0"/>
              <a:t>Analysis </a:t>
            </a:r>
            <a:r>
              <a:rPr spc="-229" dirty="0"/>
              <a:t>and</a:t>
            </a:r>
            <a:r>
              <a:rPr spc="-35" dirty="0"/>
              <a:t> </a:t>
            </a:r>
            <a:r>
              <a:rPr spc="-300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2020823"/>
            <a:ext cx="5431536" cy="1536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490" y="2238501"/>
            <a:ext cx="49415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0258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Contract CO3: endSale  </a:t>
            </a:r>
            <a:r>
              <a:rPr sz="1400" spc="-5" dirty="0">
                <a:latin typeface="Arial"/>
                <a:cs typeface="Arial"/>
              </a:rPr>
              <a:t>Operation: </a:t>
            </a:r>
            <a:r>
              <a:rPr sz="1200" spc="-5" dirty="0">
                <a:latin typeface="Courier New"/>
                <a:cs typeface="Courier New"/>
              </a:rPr>
              <a:t>endSale()  </a:t>
            </a:r>
            <a:r>
              <a:rPr sz="1400" spc="-5" dirty="0">
                <a:latin typeface="Arial"/>
                <a:cs typeface="Arial"/>
              </a:rPr>
              <a:t>Cross </a:t>
            </a:r>
            <a:r>
              <a:rPr sz="1400" dirty="0">
                <a:latin typeface="Arial"/>
                <a:cs typeface="Arial"/>
              </a:rPr>
              <a:t>refer: </a:t>
            </a:r>
            <a:r>
              <a:rPr sz="1400" spc="-5" dirty="0">
                <a:latin typeface="Arial"/>
                <a:cs typeface="Arial"/>
              </a:rPr>
              <a:t>Process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Preconditions: There is a sale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underway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Postconditions: sale.isComplete became </a:t>
            </a:r>
            <a:r>
              <a:rPr sz="1400" dirty="0">
                <a:latin typeface="Arial"/>
                <a:cs typeface="Arial"/>
              </a:rPr>
              <a:t>true </a:t>
            </a:r>
            <a:r>
              <a:rPr sz="1050" spc="-5" dirty="0">
                <a:latin typeface="Arial"/>
                <a:cs typeface="Arial"/>
              </a:rPr>
              <a:t>(attribute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modification)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21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2100" y="1524000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200" y="254000"/>
                </a:lnTo>
                <a:lnTo>
                  <a:pt x="12192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7954" y="1553464"/>
            <a:ext cx="5080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6100" y="1906651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3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1700" y="1905000"/>
            <a:ext cx="6350" cy="1446530"/>
          </a:xfrm>
          <a:custGeom>
            <a:avLst/>
            <a:gdLst/>
            <a:ahLst/>
            <a:cxnLst/>
            <a:rect l="l" t="t" r="r" b="b"/>
            <a:pathLst>
              <a:path w="6350" h="1446529">
                <a:moveTo>
                  <a:pt x="0" y="0"/>
                </a:moveTo>
                <a:lnTo>
                  <a:pt x="6350" y="14462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9750" y="2388235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78" y="58024"/>
                </a:moveTo>
                <a:lnTo>
                  <a:pt x="2819654" y="92455"/>
                </a:lnTo>
                <a:lnTo>
                  <a:pt x="2818638" y="96265"/>
                </a:lnTo>
                <a:lnTo>
                  <a:pt x="2820416" y="99313"/>
                </a:lnTo>
                <a:lnTo>
                  <a:pt x="2822067" y="102362"/>
                </a:lnTo>
                <a:lnTo>
                  <a:pt x="2826004" y="103377"/>
                </a:lnTo>
                <a:lnTo>
                  <a:pt x="2903761" y="58038"/>
                </a:lnTo>
                <a:lnTo>
                  <a:pt x="2878678" y="58024"/>
                </a:lnTo>
                <a:close/>
              </a:path>
              <a:path w="2914650" h="103505">
                <a:moveTo>
                  <a:pt x="2908252" y="55419"/>
                </a:moveTo>
                <a:lnTo>
                  <a:pt x="2903761" y="58038"/>
                </a:lnTo>
                <a:lnTo>
                  <a:pt x="2905632" y="58038"/>
                </a:lnTo>
                <a:lnTo>
                  <a:pt x="2908252" y="55419"/>
                </a:lnTo>
                <a:close/>
              </a:path>
              <a:path w="2914650" h="103505">
                <a:moveTo>
                  <a:pt x="2889444" y="51744"/>
                </a:moveTo>
                <a:lnTo>
                  <a:pt x="2878678" y="58024"/>
                </a:lnTo>
                <a:lnTo>
                  <a:pt x="2903761" y="58038"/>
                </a:lnTo>
                <a:lnTo>
                  <a:pt x="2905066" y="57276"/>
                </a:lnTo>
                <a:lnTo>
                  <a:pt x="2898902" y="57276"/>
                </a:lnTo>
                <a:lnTo>
                  <a:pt x="2889444" y="51744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2878678" y="58024"/>
                </a:lnTo>
                <a:lnTo>
                  <a:pt x="2889444" y="51744"/>
                </a:lnTo>
                <a:lnTo>
                  <a:pt x="2878471" y="45326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227"/>
                </a:moveTo>
                <a:lnTo>
                  <a:pt x="2889444" y="51744"/>
                </a:lnTo>
                <a:lnTo>
                  <a:pt x="2898902" y="57276"/>
                </a:lnTo>
                <a:lnTo>
                  <a:pt x="2898902" y="46227"/>
                </a:lnTo>
                <a:close/>
              </a:path>
              <a:path w="2914650" h="103505">
                <a:moveTo>
                  <a:pt x="2905284" y="46227"/>
                </a:moveTo>
                <a:lnTo>
                  <a:pt x="2898902" y="46227"/>
                </a:lnTo>
                <a:lnTo>
                  <a:pt x="2898902" y="57276"/>
                </a:lnTo>
                <a:lnTo>
                  <a:pt x="2905066" y="57276"/>
                </a:lnTo>
                <a:lnTo>
                  <a:pt x="2908252" y="55419"/>
                </a:lnTo>
                <a:lnTo>
                  <a:pt x="2908427" y="55244"/>
                </a:lnTo>
                <a:lnTo>
                  <a:pt x="2908427" y="48260"/>
                </a:lnTo>
                <a:lnTo>
                  <a:pt x="2907995" y="47808"/>
                </a:lnTo>
                <a:lnTo>
                  <a:pt x="2905284" y="46227"/>
                </a:lnTo>
                <a:close/>
              </a:path>
              <a:path w="2914650" h="103505">
                <a:moveTo>
                  <a:pt x="2907995" y="47808"/>
                </a:moveTo>
                <a:lnTo>
                  <a:pt x="2908427" y="48260"/>
                </a:lnTo>
                <a:lnTo>
                  <a:pt x="2908427" y="55244"/>
                </a:lnTo>
                <a:lnTo>
                  <a:pt x="2908252" y="55419"/>
                </a:lnTo>
                <a:lnTo>
                  <a:pt x="2914650" y="51688"/>
                </a:lnTo>
                <a:lnTo>
                  <a:pt x="2907995" y="47808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015"/>
                </a:lnTo>
                <a:lnTo>
                  <a:pt x="2818638" y="7112"/>
                </a:lnTo>
                <a:lnTo>
                  <a:pt x="2819654" y="10922"/>
                </a:lnTo>
                <a:lnTo>
                  <a:pt x="2878471" y="45326"/>
                </a:lnTo>
                <a:lnTo>
                  <a:pt x="2902077" y="45338"/>
                </a:lnTo>
                <a:lnTo>
                  <a:pt x="2878492" y="45338"/>
                </a:lnTo>
                <a:lnTo>
                  <a:pt x="2889444" y="51744"/>
                </a:lnTo>
                <a:lnTo>
                  <a:pt x="2898902" y="46227"/>
                </a:lnTo>
                <a:lnTo>
                  <a:pt x="2905284" y="46227"/>
                </a:lnTo>
                <a:lnTo>
                  <a:pt x="2903759" y="45338"/>
                </a:lnTo>
                <a:lnTo>
                  <a:pt x="2902077" y="45338"/>
                </a:lnTo>
                <a:lnTo>
                  <a:pt x="2903738" y="45326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338"/>
                </a:moveTo>
                <a:lnTo>
                  <a:pt x="2903759" y="45338"/>
                </a:lnTo>
                <a:lnTo>
                  <a:pt x="2907995" y="47808"/>
                </a:lnTo>
                <a:lnTo>
                  <a:pt x="2905632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8747" y="2205228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makeNewSale()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8747" y="2721102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enterItem(itemID,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700" y="1905000"/>
            <a:ext cx="8255" cy="4189729"/>
          </a:xfrm>
          <a:custGeom>
            <a:avLst/>
            <a:gdLst/>
            <a:ahLst/>
            <a:cxnLst/>
            <a:rect l="l" t="t" r="r" b="b"/>
            <a:pathLst>
              <a:path w="8254" h="4189729">
                <a:moveTo>
                  <a:pt x="8000" y="0"/>
                </a:moveTo>
                <a:lnTo>
                  <a:pt x="0" y="4189412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2450" y="2919983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5">
                <a:moveTo>
                  <a:pt x="2878625" y="58150"/>
                </a:moveTo>
                <a:lnTo>
                  <a:pt x="2819654" y="92455"/>
                </a:lnTo>
                <a:lnTo>
                  <a:pt x="2818638" y="96392"/>
                </a:lnTo>
                <a:lnTo>
                  <a:pt x="2820416" y="99440"/>
                </a:lnTo>
                <a:lnTo>
                  <a:pt x="2822067" y="102488"/>
                </a:lnTo>
                <a:lnTo>
                  <a:pt x="2826004" y="103504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5">
                <a:moveTo>
                  <a:pt x="2908252" y="55546"/>
                </a:moveTo>
                <a:lnTo>
                  <a:pt x="2903761" y="58164"/>
                </a:lnTo>
                <a:lnTo>
                  <a:pt x="2905632" y="58165"/>
                </a:lnTo>
                <a:lnTo>
                  <a:pt x="2908252" y="55546"/>
                </a:lnTo>
                <a:close/>
              </a:path>
              <a:path w="2914650" h="103505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6"/>
                </a:lnTo>
                <a:lnTo>
                  <a:pt x="2898902" y="57276"/>
                </a:lnTo>
                <a:lnTo>
                  <a:pt x="2889527" y="51808"/>
                </a:lnTo>
                <a:close/>
              </a:path>
              <a:path w="2914650" h="103505">
                <a:moveTo>
                  <a:pt x="6350" y="43814"/>
                </a:moveTo>
                <a:lnTo>
                  <a:pt x="2794" y="43814"/>
                </a:lnTo>
                <a:lnTo>
                  <a:pt x="0" y="46736"/>
                </a:lnTo>
                <a:lnTo>
                  <a:pt x="0" y="53720"/>
                </a:lnTo>
                <a:lnTo>
                  <a:pt x="2794" y="56514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4"/>
                </a:lnTo>
                <a:close/>
              </a:path>
              <a:path w="2914650" h="103505">
                <a:moveTo>
                  <a:pt x="2898902" y="46354"/>
                </a:moveTo>
                <a:lnTo>
                  <a:pt x="2889527" y="51808"/>
                </a:lnTo>
                <a:lnTo>
                  <a:pt x="2898902" y="57276"/>
                </a:lnTo>
                <a:lnTo>
                  <a:pt x="2898902" y="46354"/>
                </a:lnTo>
                <a:close/>
              </a:path>
              <a:path w="2914650" h="103505">
                <a:moveTo>
                  <a:pt x="2905308" y="46354"/>
                </a:moveTo>
                <a:lnTo>
                  <a:pt x="2898902" y="46354"/>
                </a:lnTo>
                <a:lnTo>
                  <a:pt x="2898902" y="57276"/>
                </a:lnTo>
                <a:lnTo>
                  <a:pt x="2905284" y="57276"/>
                </a:lnTo>
                <a:lnTo>
                  <a:pt x="2908252" y="55546"/>
                </a:lnTo>
                <a:lnTo>
                  <a:pt x="2908427" y="55371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4"/>
                </a:lnTo>
                <a:close/>
              </a:path>
              <a:path w="2914650" h="103505">
                <a:moveTo>
                  <a:pt x="2908230" y="48063"/>
                </a:moveTo>
                <a:lnTo>
                  <a:pt x="2908427" y="48260"/>
                </a:lnTo>
                <a:lnTo>
                  <a:pt x="2908427" y="55371"/>
                </a:lnTo>
                <a:lnTo>
                  <a:pt x="2908252" y="55546"/>
                </a:lnTo>
                <a:lnTo>
                  <a:pt x="2914650" y="51815"/>
                </a:lnTo>
                <a:lnTo>
                  <a:pt x="2908230" y="48063"/>
                </a:lnTo>
                <a:close/>
              </a:path>
              <a:path w="2914650" h="103505">
                <a:moveTo>
                  <a:pt x="2826130" y="0"/>
                </a:moveTo>
                <a:lnTo>
                  <a:pt x="2822194" y="1142"/>
                </a:lnTo>
                <a:lnTo>
                  <a:pt x="2820416" y="4063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5"/>
                </a:lnTo>
                <a:lnTo>
                  <a:pt x="2878654" y="45465"/>
                </a:lnTo>
                <a:lnTo>
                  <a:pt x="2889527" y="51808"/>
                </a:lnTo>
                <a:lnTo>
                  <a:pt x="2898902" y="46354"/>
                </a:lnTo>
                <a:lnTo>
                  <a:pt x="2905308" y="46354"/>
                </a:lnTo>
                <a:lnTo>
                  <a:pt x="2903787" y="45465"/>
                </a:lnTo>
                <a:lnTo>
                  <a:pt x="2902077" y="45465"/>
                </a:lnTo>
                <a:lnTo>
                  <a:pt x="2903764" y="45452"/>
                </a:lnTo>
                <a:lnTo>
                  <a:pt x="2829052" y="1777"/>
                </a:lnTo>
                <a:lnTo>
                  <a:pt x="2826130" y="0"/>
                </a:lnTo>
                <a:close/>
              </a:path>
              <a:path w="2914650" h="103505">
                <a:moveTo>
                  <a:pt x="2905632" y="45465"/>
                </a:moveTo>
                <a:lnTo>
                  <a:pt x="2903787" y="45465"/>
                </a:lnTo>
                <a:lnTo>
                  <a:pt x="2908230" y="48063"/>
                </a:lnTo>
                <a:lnTo>
                  <a:pt x="2905632" y="454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3301110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4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5600" y="59562"/>
                </a:lnTo>
                <a:lnTo>
                  <a:pt x="2899155" y="59689"/>
                </a:lnTo>
                <a:lnTo>
                  <a:pt x="2901950" y="56768"/>
                </a:lnTo>
                <a:lnTo>
                  <a:pt x="2901950" y="49784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6827" y="46862"/>
                </a:moveTo>
                <a:lnTo>
                  <a:pt x="2803271" y="46862"/>
                </a:lnTo>
                <a:lnTo>
                  <a:pt x="2800350" y="49656"/>
                </a:lnTo>
                <a:lnTo>
                  <a:pt x="2800223" y="56641"/>
                </a:lnTo>
                <a:lnTo>
                  <a:pt x="2803017" y="59562"/>
                </a:lnTo>
                <a:lnTo>
                  <a:pt x="2806573" y="59562"/>
                </a:lnTo>
                <a:lnTo>
                  <a:pt x="2810129" y="59689"/>
                </a:lnTo>
                <a:lnTo>
                  <a:pt x="2812923" y="56896"/>
                </a:lnTo>
                <a:lnTo>
                  <a:pt x="2812928" y="49656"/>
                </a:lnTo>
                <a:lnTo>
                  <a:pt x="2810382" y="46989"/>
                </a:lnTo>
                <a:lnTo>
                  <a:pt x="2806827" y="46862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7127" y="46736"/>
                </a:moveTo>
                <a:lnTo>
                  <a:pt x="2663571" y="46736"/>
                </a:lnTo>
                <a:lnTo>
                  <a:pt x="2660650" y="49529"/>
                </a:lnTo>
                <a:lnTo>
                  <a:pt x="2660523" y="56514"/>
                </a:lnTo>
                <a:lnTo>
                  <a:pt x="2663317" y="59436"/>
                </a:lnTo>
                <a:lnTo>
                  <a:pt x="2666873" y="59436"/>
                </a:lnTo>
                <a:lnTo>
                  <a:pt x="2670429" y="59562"/>
                </a:lnTo>
                <a:lnTo>
                  <a:pt x="2673223" y="56768"/>
                </a:lnTo>
                <a:lnTo>
                  <a:pt x="2673350" y="49784"/>
                </a:lnTo>
                <a:lnTo>
                  <a:pt x="2670555" y="46862"/>
                </a:lnTo>
                <a:lnTo>
                  <a:pt x="2667127" y="46862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29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29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871" y="46609"/>
                </a:moveTo>
                <a:lnTo>
                  <a:pt x="2520950" y="49402"/>
                </a:lnTo>
                <a:lnTo>
                  <a:pt x="2520950" y="56641"/>
                </a:lnTo>
                <a:lnTo>
                  <a:pt x="2523617" y="59309"/>
                </a:lnTo>
                <a:lnTo>
                  <a:pt x="2527173" y="59436"/>
                </a:lnTo>
                <a:lnTo>
                  <a:pt x="2530602" y="59436"/>
                </a:lnTo>
                <a:lnTo>
                  <a:pt x="2533523" y="56641"/>
                </a:lnTo>
                <a:lnTo>
                  <a:pt x="2533650" y="49656"/>
                </a:lnTo>
                <a:lnTo>
                  <a:pt x="2530855" y="46736"/>
                </a:lnTo>
                <a:lnTo>
                  <a:pt x="2527427" y="46736"/>
                </a:lnTo>
                <a:lnTo>
                  <a:pt x="2523871" y="46609"/>
                </a:lnTo>
                <a:close/>
              </a:path>
              <a:path w="2901950" h="103504">
                <a:moveTo>
                  <a:pt x="2434844" y="46609"/>
                </a:moveTo>
                <a:lnTo>
                  <a:pt x="2432050" y="49529"/>
                </a:lnTo>
                <a:lnTo>
                  <a:pt x="2432050" y="56514"/>
                </a:lnTo>
                <a:lnTo>
                  <a:pt x="2434844" y="59309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29"/>
                </a:lnTo>
                <a:lnTo>
                  <a:pt x="2479929" y="46736"/>
                </a:lnTo>
                <a:lnTo>
                  <a:pt x="2434844" y="46609"/>
                </a:lnTo>
                <a:close/>
              </a:path>
              <a:path w="2901950" h="103504">
                <a:moveTo>
                  <a:pt x="2387727" y="46609"/>
                </a:moveTo>
                <a:lnTo>
                  <a:pt x="2384171" y="46609"/>
                </a:lnTo>
                <a:lnTo>
                  <a:pt x="2381250" y="49402"/>
                </a:lnTo>
                <a:lnTo>
                  <a:pt x="2381123" y="56387"/>
                </a:lnTo>
                <a:lnTo>
                  <a:pt x="2383917" y="59309"/>
                </a:lnTo>
                <a:lnTo>
                  <a:pt x="2387473" y="59309"/>
                </a:lnTo>
                <a:lnTo>
                  <a:pt x="2390902" y="59436"/>
                </a:lnTo>
                <a:lnTo>
                  <a:pt x="2393823" y="56641"/>
                </a:lnTo>
                <a:lnTo>
                  <a:pt x="2393950" y="49656"/>
                </a:lnTo>
                <a:lnTo>
                  <a:pt x="2391155" y="46736"/>
                </a:lnTo>
                <a:lnTo>
                  <a:pt x="2387727" y="46609"/>
                </a:lnTo>
                <a:close/>
              </a:path>
              <a:path w="2901950" h="103504">
                <a:moveTo>
                  <a:pt x="2340229" y="46609"/>
                </a:moveTo>
                <a:lnTo>
                  <a:pt x="2295144" y="46609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9"/>
                </a:lnTo>
                <a:lnTo>
                  <a:pt x="2340229" y="59309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9"/>
                </a:lnTo>
                <a:close/>
              </a:path>
              <a:path w="2901950" h="103504">
                <a:moveTo>
                  <a:pt x="2244471" y="46481"/>
                </a:moveTo>
                <a:lnTo>
                  <a:pt x="2241550" y="49275"/>
                </a:lnTo>
                <a:lnTo>
                  <a:pt x="2241423" y="56261"/>
                </a:lnTo>
                <a:lnTo>
                  <a:pt x="2244217" y="59181"/>
                </a:lnTo>
                <a:lnTo>
                  <a:pt x="2247773" y="59309"/>
                </a:lnTo>
                <a:lnTo>
                  <a:pt x="2251202" y="59309"/>
                </a:lnTo>
                <a:lnTo>
                  <a:pt x="2254123" y="56514"/>
                </a:lnTo>
                <a:lnTo>
                  <a:pt x="2254250" y="49529"/>
                </a:lnTo>
                <a:lnTo>
                  <a:pt x="2251455" y="46609"/>
                </a:lnTo>
                <a:lnTo>
                  <a:pt x="2247900" y="46609"/>
                </a:lnTo>
                <a:lnTo>
                  <a:pt x="2244471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8200" y="46481"/>
                </a:moveTo>
                <a:lnTo>
                  <a:pt x="2104771" y="46481"/>
                </a:lnTo>
                <a:lnTo>
                  <a:pt x="2101850" y="49149"/>
                </a:lnTo>
                <a:lnTo>
                  <a:pt x="2101723" y="56261"/>
                </a:lnTo>
                <a:lnTo>
                  <a:pt x="2104517" y="59181"/>
                </a:lnTo>
                <a:lnTo>
                  <a:pt x="2107946" y="59181"/>
                </a:lnTo>
                <a:lnTo>
                  <a:pt x="2111502" y="59309"/>
                </a:lnTo>
                <a:lnTo>
                  <a:pt x="2114423" y="56514"/>
                </a:lnTo>
                <a:lnTo>
                  <a:pt x="2114550" y="49402"/>
                </a:lnTo>
                <a:lnTo>
                  <a:pt x="2111755" y="46609"/>
                </a:lnTo>
                <a:lnTo>
                  <a:pt x="2108200" y="46481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8500" y="46354"/>
                </a:moveTo>
                <a:lnTo>
                  <a:pt x="1965071" y="46354"/>
                </a:lnTo>
                <a:lnTo>
                  <a:pt x="1962150" y="49149"/>
                </a:lnTo>
                <a:lnTo>
                  <a:pt x="1962023" y="56134"/>
                </a:lnTo>
                <a:lnTo>
                  <a:pt x="1964817" y="59054"/>
                </a:lnTo>
                <a:lnTo>
                  <a:pt x="1968246" y="59054"/>
                </a:lnTo>
                <a:lnTo>
                  <a:pt x="1971802" y="59181"/>
                </a:lnTo>
                <a:lnTo>
                  <a:pt x="1974723" y="56387"/>
                </a:lnTo>
                <a:lnTo>
                  <a:pt x="1974850" y="49402"/>
                </a:lnTo>
                <a:lnTo>
                  <a:pt x="1972055" y="46481"/>
                </a:lnTo>
                <a:lnTo>
                  <a:pt x="1968500" y="46354"/>
                </a:lnTo>
                <a:close/>
              </a:path>
              <a:path w="2901950" h="103504">
                <a:moveTo>
                  <a:pt x="1921128" y="46354"/>
                </a:moveTo>
                <a:lnTo>
                  <a:pt x="1876044" y="46354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4"/>
                </a:lnTo>
                <a:lnTo>
                  <a:pt x="1921128" y="59054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4"/>
                </a:lnTo>
                <a:close/>
              </a:path>
              <a:path w="2901950" h="103504">
                <a:moveTo>
                  <a:pt x="1825244" y="46227"/>
                </a:moveTo>
                <a:lnTo>
                  <a:pt x="1822450" y="49022"/>
                </a:lnTo>
                <a:lnTo>
                  <a:pt x="1822323" y="56006"/>
                </a:lnTo>
                <a:lnTo>
                  <a:pt x="1825117" y="58927"/>
                </a:lnTo>
                <a:lnTo>
                  <a:pt x="1828546" y="59054"/>
                </a:lnTo>
                <a:lnTo>
                  <a:pt x="1832102" y="59054"/>
                </a:lnTo>
                <a:lnTo>
                  <a:pt x="1835023" y="56261"/>
                </a:lnTo>
                <a:lnTo>
                  <a:pt x="1835150" y="49275"/>
                </a:lnTo>
                <a:lnTo>
                  <a:pt x="1832355" y="46354"/>
                </a:lnTo>
                <a:lnTo>
                  <a:pt x="1828800" y="46354"/>
                </a:lnTo>
                <a:lnTo>
                  <a:pt x="1825244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4"/>
                </a:lnTo>
                <a:lnTo>
                  <a:pt x="1736344" y="58927"/>
                </a:lnTo>
                <a:lnTo>
                  <a:pt x="1777873" y="59054"/>
                </a:lnTo>
                <a:lnTo>
                  <a:pt x="1781428" y="59054"/>
                </a:lnTo>
                <a:lnTo>
                  <a:pt x="1784223" y="56134"/>
                </a:lnTo>
                <a:lnTo>
                  <a:pt x="1784223" y="49149"/>
                </a:lnTo>
                <a:lnTo>
                  <a:pt x="1781428" y="46354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9100" y="46227"/>
                </a:moveTo>
                <a:lnTo>
                  <a:pt x="1685544" y="46227"/>
                </a:lnTo>
                <a:lnTo>
                  <a:pt x="1682750" y="49022"/>
                </a:lnTo>
                <a:lnTo>
                  <a:pt x="1682623" y="56006"/>
                </a:lnTo>
                <a:lnTo>
                  <a:pt x="1685290" y="58927"/>
                </a:lnTo>
                <a:lnTo>
                  <a:pt x="1688846" y="58927"/>
                </a:lnTo>
                <a:lnTo>
                  <a:pt x="1692402" y="59054"/>
                </a:lnTo>
                <a:lnTo>
                  <a:pt x="1695323" y="56261"/>
                </a:lnTo>
                <a:lnTo>
                  <a:pt x="1695450" y="49275"/>
                </a:lnTo>
                <a:lnTo>
                  <a:pt x="1692655" y="46354"/>
                </a:lnTo>
                <a:lnTo>
                  <a:pt x="1689100" y="46227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2"/>
                </a:lnTo>
                <a:lnTo>
                  <a:pt x="1593844" y="56134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4"/>
                </a:lnTo>
                <a:lnTo>
                  <a:pt x="1644523" y="49022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844" y="46100"/>
                </a:moveTo>
                <a:lnTo>
                  <a:pt x="1542923" y="48894"/>
                </a:lnTo>
                <a:lnTo>
                  <a:pt x="1542796" y="55879"/>
                </a:lnTo>
                <a:lnTo>
                  <a:pt x="1545590" y="58800"/>
                </a:lnTo>
                <a:lnTo>
                  <a:pt x="1549146" y="58927"/>
                </a:lnTo>
                <a:lnTo>
                  <a:pt x="1552702" y="58927"/>
                </a:lnTo>
                <a:lnTo>
                  <a:pt x="1555623" y="56134"/>
                </a:lnTo>
                <a:lnTo>
                  <a:pt x="1555750" y="49149"/>
                </a:lnTo>
                <a:lnTo>
                  <a:pt x="1552955" y="46227"/>
                </a:lnTo>
                <a:lnTo>
                  <a:pt x="1549400" y="46227"/>
                </a:lnTo>
                <a:lnTo>
                  <a:pt x="1545844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7" y="46100"/>
                </a:lnTo>
                <a:lnTo>
                  <a:pt x="1454023" y="49022"/>
                </a:lnTo>
                <a:lnTo>
                  <a:pt x="1454023" y="56006"/>
                </a:lnTo>
                <a:lnTo>
                  <a:pt x="1456817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2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9700" y="46100"/>
                </a:moveTo>
                <a:lnTo>
                  <a:pt x="1406144" y="46100"/>
                </a:lnTo>
                <a:lnTo>
                  <a:pt x="1403223" y="48767"/>
                </a:lnTo>
                <a:lnTo>
                  <a:pt x="1403096" y="55879"/>
                </a:lnTo>
                <a:lnTo>
                  <a:pt x="1405890" y="58674"/>
                </a:lnTo>
                <a:lnTo>
                  <a:pt x="1413002" y="58927"/>
                </a:lnTo>
                <a:lnTo>
                  <a:pt x="1415796" y="56134"/>
                </a:lnTo>
                <a:lnTo>
                  <a:pt x="1415923" y="49022"/>
                </a:lnTo>
                <a:lnTo>
                  <a:pt x="1413255" y="46227"/>
                </a:lnTo>
                <a:lnTo>
                  <a:pt x="1409700" y="46100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7" y="46100"/>
                </a:lnTo>
                <a:lnTo>
                  <a:pt x="1314323" y="48894"/>
                </a:lnTo>
                <a:lnTo>
                  <a:pt x="1314323" y="55879"/>
                </a:lnTo>
                <a:lnTo>
                  <a:pt x="1317117" y="58800"/>
                </a:lnTo>
                <a:lnTo>
                  <a:pt x="1362202" y="58800"/>
                </a:lnTo>
                <a:lnTo>
                  <a:pt x="1365123" y="55879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70000" y="45974"/>
                </a:moveTo>
                <a:lnTo>
                  <a:pt x="1266444" y="45974"/>
                </a:lnTo>
                <a:lnTo>
                  <a:pt x="1263523" y="48767"/>
                </a:lnTo>
                <a:lnTo>
                  <a:pt x="1263396" y="55752"/>
                </a:lnTo>
                <a:lnTo>
                  <a:pt x="1266190" y="58674"/>
                </a:lnTo>
                <a:lnTo>
                  <a:pt x="1269746" y="58674"/>
                </a:lnTo>
                <a:lnTo>
                  <a:pt x="1273175" y="58800"/>
                </a:lnTo>
                <a:lnTo>
                  <a:pt x="1276096" y="56006"/>
                </a:lnTo>
                <a:lnTo>
                  <a:pt x="1276223" y="49022"/>
                </a:lnTo>
                <a:lnTo>
                  <a:pt x="1273428" y="46100"/>
                </a:lnTo>
                <a:lnTo>
                  <a:pt x="1270000" y="45974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7" y="45974"/>
                </a:lnTo>
                <a:lnTo>
                  <a:pt x="1174623" y="48767"/>
                </a:lnTo>
                <a:lnTo>
                  <a:pt x="1174623" y="55879"/>
                </a:lnTo>
                <a:lnTo>
                  <a:pt x="1177417" y="58674"/>
                </a:lnTo>
                <a:lnTo>
                  <a:pt x="1222502" y="58674"/>
                </a:lnTo>
                <a:lnTo>
                  <a:pt x="1225423" y="55879"/>
                </a:lnTo>
                <a:lnTo>
                  <a:pt x="1225296" y="48767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744" y="45847"/>
                </a:moveTo>
                <a:lnTo>
                  <a:pt x="1123823" y="48640"/>
                </a:lnTo>
                <a:lnTo>
                  <a:pt x="1123696" y="55625"/>
                </a:lnTo>
                <a:lnTo>
                  <a:pt x="1126490" y="58547"/>
                </a:lnTo>
                <a:lnTo>
                  <a:pt x="1130046" y="58674"/>
                </a:lnTo>
                <a:lnTo>
                  <a:pt x="1133475" y="58674"/>
                </a:lnTo>
                <a:lnTo>
                  <a:pt x="1136396" y="55879"/>
                </a:lnTo>
                <a:lnTo>
                  <a:pt x="1136523" y="48894"/>
                </a:lnTo>
                <a:lnTo>
                  <a:pt x="1133728" y="45974"/>
                </a:lnTo>
                <a:lnTo>
                  <a:pt x="1130300" y="45974"/>
                </a:lnTo>
                <a:lnTo>
                  <a:pt x="1126744" y="45847"/>
                </a:lnTo>
                <a:close/>
              </a:path>
              <a:path w="2901950" h="103504">
                <a:moveTo>
                  <a:pt x="1037717" y="45847"/>
                </a:moveTo>
                <a:lnTo>
                  <a:pt x="1034923" y="48767"/>
                </a:lnTo>
                <a:lnTo>
                  <a:pt x="1034923" y="55752"/>
                </a:lnTo>
                <a:lnTo>
                  <a:pt x="1037717" y="58547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7"/>
                </a:lnTo>
                <a:lnTo>
                  <a:pt x="1082802" y="45974"/>
                </a:lnTo>
                <a:lnTo>
                  <a:pt x="1037717" y="45847"/>
                </a:lnTo>
                <a:close/>
              </a:path>
              <a:path w="2901950" h="103504">
                <a:moveTo>
                  <a:pt x="990600" y="45847"/>
                </a:moveTo>
                <a:lnTo>
                  <a:pt x="987044" y="45847"/>
                </a:lnTo>
                <a:lnTo>
                  <a:pt x="984123" y="48640"/>
                </a:lnTo>
                <a:lnTo>
                  <a:pt x="983996" y="55625"/>
                </a:lnTo>
                <a:lnTo>
                  <a:pt x="986790" y="58547"/>
                </a:lnTo>
                <a:lnTo>
                  <a:pt x="990346" y="58547"/>
                </a:lnTo>
                <a:lnTo>
                  <a:pt x="993775" y="58674"/>
                </a:lnTo>
                <a:lnTo>
                  <a:pt x="996696" y="55879"/>
                </a:lnTo>
                <a:lnTo>
                  <a:pt x="996823" y="48894"/>
                </a:lnTo>
                <a:lnTo>
                  <a:pt x="994028" y="45974"/>
                </a:lnTo>
                <a:lnTo>
                  <a:pt x="990600" y="45847"/>
                </a:lnTo>
                <a:close/>
              </a:path>
              <a:path w="2901950" h="103504">
                <a:moveTo>
                  <a:pt x="943101" y="45847"/>
                </a:moveTo>
                <a:lnTo>
                  <a:pt x="898017" y="45847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7" y="58547"/>
                </a:lnTo>
                <a:lnTo>
                  <a:pt x="943101" y="58547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7"/>
                </a:lnTo>
                <a:close/>
              </a:path>
              <a:path w="2901950" h="103504">
                <a:moveTo>
                  <a:pt x="847344" y="45719"/>
                </a:moveTo>
                <a:lnTo>
                  <a:pt x="844423" y="48513"/>
                </a:lnTo>
                <a:lnTo>
                  <a:pt x="844296" y="55499"/>
                </a:lnTo>
                <a:lnTo>
                  <a:pt x="847089" y="58419"/>
                </a:lnTo>
                <a:lnTo>
                  <a:pt x="850646" y="58547"/>
                </a:lnTo>
                <a:lnTo>
                  <a:pt x="854075" y="58547"/>
                </a:lnTo>
                <a:lnTo>
                  <a:pt x="856996" y="55752"/>
                </a:lnTo>
                <a:lnTo>
                  <a:pt x="857123" y="48767"/>
                </a:lnTo>
                <a:lnTo>
                  <a:pt x="854328" y="45847"/>
                </a:lnTo>
                <a:lnTo>
                  <a:pt x="850773" y="45847"/>
                </a:lnTo>
                <a:lnTo>
                  <a:pt x="847344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644" y="45592"/>
                </a:moveTo>
                <a:lnTo>
                  <a:pt x="704723" y="48387"/>
                </a:lnTo>
                <a:lnTo>
                  <a:pt x="704596" y="55499"/>
                </a:lnTo>
                <a:lnTo>
                  <a:pt x="707389" y="58292"/>
                </a:lnTo>
                <a:lnTo>
                  <a:pt x="714375" y="58547"/>
                </a:lnTo>
                <a:lnTo>
                  <a:pt x="717296" y="55752"/>
                </a:lnTo>
                <a:lnTo>
                  <a:pt x="717423" y="48640"/>
                </a:lnTo>
                <a:lnTo>
                  <a:pt x="714628" y="45847"/>
                </a:lnTo>
                <a:lnTo>
                  <a:pt x="707644" y="45592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71373" y="45592"/>
                </a:moveTo>
                <a:lnTo>
                  <a:pt x="567944" y="45592"/>
                </a:lnTo>
                <a:lnTo>
                  <a:pt x="565023" y="48387"/>
                </a:lnTo>
                <a:lnTo>
                  <a:pt x="564896" y="55372"/>
                </a:lnTo>
                <a:lnTo>
                  <a:pt x="567689" y="58292"/>
                </a:lnTo>
                <a:lnTo>
                  <a:pt x="571119" y="58292"/>
                </a:lnTo>
                <a:lnTo>
                  <a:pt x="574675" y="58419"/>
                </a:lnTo>
                <a:lnTo>
                  <a:pt x="577596" y="55625"/>
                </a:lnTo>
                <a:lnTo>
                  <a:pt x="577723" y="48640"/>
                </a:lnTo>
                <a:lnTo>
                  <a:pt x="574928" y="45719"/>
                </a:lnTo>
                <a:lnTo>
                  <a:pt x="571373" y="45592"/>
                </a:lnTo>
                <a:close/>
              </a:path>
              <a:path w="2901950" h="103504">
                <a:moveTo>
                  <a:pt x="524001" y="45592"/>
                </a:moveTo>
                <a:lnTo>
                  <a:pt x="478916" y="45592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2"/>
                </a:lnTo>
                <a:lnTo>
                  <a:pt x="524001" y="58292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2"/>
                </a:lnTo>
                <a:close/>
              </a:path>
              <a:path w="2901950" h="103504">
                <a:moveTo>
                  <a:pt x="428116" y="45465"/>
                </a:moveTo>
                <a:lnTo>
                  <a:pt x="425323" y="48260"/>
                </a:lnTo>
                <a:lnTo>
                  <a:pt x="425196" y="55244"/>
                </a:lnTo>
                <a:lnTo>
                  <a:pt x="427989" y="58165"/>
                </a:lnTo>
                <a:lnTo>
                  <a:pt x="431419" y="58292"/>
                </a:lnTo>
                <a:lnTo>
                  <a:pt x="434975" y="58292"/>
                </a:lnTo>
                <a:lnTo>
                  <a:pt x="437896" y="55499"/>
                </a:lnTo>
                <a:lnTo>
                  <a:pt x="438023" y="48513"/>
                </a:lnTo>
                <a:lnTo>
                  <a:pt x="435228" y="45592"/>
                </a:lnTo>
                <a:lnTo>
                  <a:pt x="431673" y="45592"/>
                </a:lnTo>
                <a:lnTo>
                  <a:pt x="428116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2"/>
                </a:lnTo>
                <a:lnTo>
                  <a:pt x="339089" y="58165"/>
                </a:lnTo>
                <a:lnTo>
                  <a:pt x="380746" y="58292"/>
                </a:lnTo>
                <a:lnTo>
                  <a:pt x="384301" y="58292"/>
                </a:lnTo>
                <a:lnTo>
                  <a:pt x="387096" y="55372"/>
                </a:lnTo>
                <a:lnTo>
                  <a:pt x="387096" y="48387"/>
                </a:lnTo>
                <a:lnTo>
                  <a:pt x="384301" y="45592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91973" y="45465"/>
                </a:moveTo>
                <a:lnTo>
                  <a:pt x="288416" y="45465"/>
                </a:lnTo>
                <a:lnTo>
                  <a:pt x="285623" y="48260"/>
                </a:lnTo>
                <a:lnTo>
                  <a:pt x="285496" y="55244"/>
                </a:lnTo>
                <a:lnTo>
                  <a:pt x="288163" y="58165"/>
                </a:lnTo>
                <a:lnTo>
                  <a:pt x="291719" y="58165"/>
                </a:lnTo>
                <a:lnTo>
                  <a:pt x="295275" y="58292"/>
                </a:lnTo>
                <a:lnTo>
                  <a:pt x="298196" y="55499"/>
                </a:lnTo>
                <a:lnTo>
                  <a:pt x="298323" y="48513"/>
                </a:lnTo>
                <a:lnTo>
                  <a:pt x="295528" y="45592"/>
                </a:lnTo>
                <a:lnTo>
                  <a:pt x="291973" y="45465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60"/>
                </a:lnTo>
                <a:lnTo>
                  <a:pt x="196717" y="55372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2"/>
                </a:lnTo>
                <a:lnTo>
                  <a:pt x="247396" y="48260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716" y="45338"/>
                </a:moveTo>
                <a:lnTo>
                  <a:pt x="145796" y="48133"/>
                </a:lnTo>
                <a:lnTo>
                  <a:pt x="145669" y="55117"/>
                </a:lnTo>
                <a:lnTo>
                  <a:pt x="148462" y="58038"/>
                </a:lnTo>
                <a:lnTo>
                  <a:pt x="152019" y="58165"/>
                </a:lnTo>
                <a:lnTo>
                  <a:pt x="155575" y="58165"/>
                </a:lnTo>
                <a:lnTo>
                  <a:pt x="158496" y="55372"/>
                </a:lnTo>
                <a:lnTo>
                  <a:pt x="158623" y="48387"/>
                </a:lnTo>
                <a:lnTo>
                  <a:pt x="155828" y="45465"/>
                </a:lnTo>
                <a:lnTo>
                  <a:pt x="152273" y="45465"/>
                </a:lnTo>
                <a:lnTo>
                  <a:pt x="148716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60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60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1447" y="2998723"/>
            <a:ext cx="1115060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*[more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items]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7647" y="3838702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endSale()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2450" y="40375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593335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99155" y="46862"/>
                </a:moveTo>
                <a:lnTo>
                  <a:pt x="2853944" y="46862"/>
                </a:lnTo>
                <a:lnTo>
                  <a:pt x="2851150" y="49783"/>
                </a:lnTo>
                <a:lnTo>
                  <a:pt x="2851150" y="56768"/>
                </a:lnTo>
                <a:lnTo>
                  <a:pt x="2853944" y="59562"/>
                </a:lnTo>
                <a:lnTo>
                  <a:pt x="2899155" y="59562"/>
                </a:lnTo>
                <a:lnTo>
                  <a:pt x="2901950" y="56768"/>
                </a:lnTo>
                <a:lnTo>
                  <a:pt x="2901950" y="49783"/>
                </a:lnTo>
                <a:lnTo>
                  <a:pt x="2899155" y="46862"/>
                </a:lnTo>
                <a:close/>
              </a:path>
              <a:path w="2901950" h="103504">
                <a:moveTo>
                  <a:pt x="2803398" y="46736"/>
                </a:moveTo>
                <a:lnTo>
                  <a:pt x="2800477" y="49530"/>
                </a:lnTo>
                <a:lnTo>
                  <a:pt x="2800223" y="56514"/>
                </a:lnTo>
                <a:lnTo>
                  <a:pt x="2802890" y="59436"/>
                </a:lnTo>
                <a:lnTo>
                  <a:pt x="2810002" y="59689"/>
                </a:lnTo>
                <a:lnTo>
                  <a:pt x="2812923" y="57022"/>
                </a:lnTo>
                <a:lnTo>
                  <a:pt x="2813177" y="49911"/>
                </a:lnTo>
                <a:lnTo>
                  <a:pt x="2810382" y="46989"/>
                </a:lnTo>
                <a:lnTo>
                  <a:pt x="2803398" y="46736"/>
                </a:lnTo>
                <a:close/>
              </a:path>
              <a:path w="2901950" h="103504">
                <a:moveTo>
                  <a:pt x="2759455" y="46862"/>
                </a:moveTo>
                <a:lnTo>
                  <a:pt x="2714244" y="46862"/>
                </a:lnTo>
                <a:lnTo>
                  <a:pt x="2711450" y="49656"/>
                </a:lnTo>
                <a:lnTo>
                  <a:pt x="2711571" y="56768"/>
                </a:lnTo>
                <a:lnTo>
                  <a:pt x="2714244" y="59562"/>
                </a:lnTo>
                <a:lnTo>
                  <a:pt x="2759329" y="59562"/>
                </a:lnTo>
                <a:lnTo>
                  <a:pt x="2762250" y="56768"/>
                </a:lnTo>
                <a:lnTo>
                  <a:pt x="2762250" y="49656"/>
                </a:lnTo>
                <a:lnTo>
                  <a:pt x="2759455" y="46862"/>
                </a:lnTo>
                <a:close/>
              </a:path>
              <a:path w="2901950" h="103504">
                <a:moveTo>
                  <a:pt x="2663698" y="46608"/>
                </a:moveTo>
                <a:lnTo>
                  <a:pt x="2660777" y="49402"/>
                </a:lnTo>
                <a:lnTo>
                  <a:pt x="2660523" y="56387"/>
                </a:lnTo>
                <a:lnTo>
                  <a:pt x="2663190" y="59308"/>
                </a:lnTo>
                <a:lnTo>
                  <a:pt x="2666746" y="59436"/>
                </a:lnTo>
                <a:lnTo>
                  <a:pt x="2670302" y="59689"/>
                </a:lnTo>
                <a:lnTo>
                  <a:pt x="2673223" y="56895"/>
                </a:lnTo>
                <a:lnTo>
                  <a:pt x="2673477" y="49911"/>
                </a:lnTo>
                <a:lnTo>
                  <a:pt x="2670682" y="46989"/>
                </a:lnTo>
                <a:lnTo>
                  <a:pt x="2667254" y="46862"/>
                </a:lnTo>
                <a:lnTo>
                  <a:pt x="2663698" y="46608"/>
                </a:lnTo>
                <a:close/>
              </a:path>
              <a:path w="2901950" h="103504">
                <a:moveTo>
                  <a:pt x="2619629" y="46736"/>
                </a:moveTo>
                <a:lnTo>
                  <a:pt x="2574544" y="46736"/>
                </a:lnTo>
                <a:lnTo>
                  <a:pt x="2571750" y="49530"/>
                </a:lnTo>
                <a:lnTo>
                  <a:pt x="2571750" y="56641"/>
                </a:lnTo>
                <a:lnTo>
                  <a:pt x="2574544" y="59436"/>
                </a:lnTo>
                <a:lnTo>
                  <a:pt x="2619629" y="59436"/>
                </a:lnTo>
                <a:lnTo>
                  <a:pt x="2622550" y="56641"/>
                </a:lnTo>
                <a:lnTo>
                  <a:pt x="2622423" y="49530"/>
                </a:lnTo>
                <a:lnTo>
                  <a:pt x="2619629" y="46736"/>
                </a:lnTo>
                <a:close/>
              </a:path>
              <a:path w="2901950" h="103504">
                <a:moveTo>
                  <a:pt x="2523998" y="46608"/>
                </a:moveTo>
                <a:lnTo>
                  <a:pt x="2521077" y="49275"/>
                </a:lnTo>
                <a:lnTo>
                  <a:pt x="2520823" y="56387"/>
                </a:lnTo>
                <a:lnTo>
                  <a:pt x="2523490" y="59308"/>
                </a:lnTo>
                <a:lnTo>
                  <a:pt x="2530475" y="59562"/>
                </a:lnTo>
                <a:lnTo>
                  <a:pt x="2533523" y="56768"/>
                </a:lnTo>
                <a:lnTo>
                  <a:pt x="2533777" y="49783"/>
                </a:lnTo>
                <a:lnTo>
                  <a:pt x="2530982" y="46862"/>
                </a:lnTo>
                <a:lnTo>
                  <a:pt x="2523998" y="46608"/>
                </a:lnTo>
                <a:close/>
              </a:path>
              <a:path w="2901950" h="103504">
                <a:moveTo>
                  <a:pt x="2434844" y="46608"/>
                </a:moveTo>
                <a:lnTo>
                  <a:pt x="2432050" y="49530"/>
                </a:lnTo>
                <a:lnTo>
                  <a:pt x="2432050" y="56514"/>
                </a:lnTo>
                <a:lnTo>
                  <a:pt x="2434844" y="59308"/>
                </a:lnTo>
                <a:lnTo>
                  <a:pt x="2476500" y="59436"/>
                </a:lnTo>
                <a:lnTo>
                  <a:pt x="2479929" y="59436"/>
                </a:lnTo>
                <a:lnTo>
                  <a:pt x="2482850" y="56514"/>
                </a:lnTo>
                <a:lnTo>
                  <a:pt x="2482850" y="49530"/>
                </a:lnTo>
                <a:lnTo>
                  <a:pt x="2479929" y="46736"/>
                </a:lnTo>
                <a:lnTo>
                  <a:pt x="2434844" y="46608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75"/>
                </a:lnTo>
                <a:lnTo>
                  <a:pt x="2381123" y="56261"/>
                </a:lnTo>
                <a:lnTo>
                  <a:pt x="2383790" y="59181"/>
                </a:lnTo>
                <a:lnTo>
                  <a:pt x="2390775" y="59436"/>
                </a:lnTo>
                <a:lnTo>
                  <a:pt x="2393823" y="56768"/>
                </a:lnTo>
                <a:lnTo>
                  <a:pt x="2394077" y="49783"/>
                </a:lnTo>
                <a:lnTo>
                  <a:pt x="2391282" y="46736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340229" y="46608"/>
                </a:moveTo>
                <a:lnTo>
                  <a:pt x="2295144" y="46608"/>
                </a:lnTo>
                <a:lnTo>
                  <a:pt x="2292350" y="49402"/>
                </a:lnTo>
                <a:lnTo>
                  <a:pt x="2292471" y="56514"/>
                </a:lnTo>
                <a:lnTo>
                  <a:pt x="2295144" y="59308"/>
                </a:lnTo>
                <a:lnTo>
                  <a:pt x="2340229" y="59308"/>
                </a:lnTo>
                <a:lnTo>
                  <a:pt x="2343150" y="56514"/>
                </a:lnTo>
                <a:lnTo>
                  <a:pt x="2343150" y="49402"/>
                </a:lnTo>
                <a:lnTo>
                  <a:pt x="2340229" y="46608"/>
                </a:lnTo>
                <a:close/>
              </a:path>
              <a:path w="2901950" h="103504">
                <a:moveTo>
                  <a:pt x="2244598" y="46481"/>
                </a:moveTo>
                <a:lnTo>
                  <a:pt x="2241677" y="49149"/>
                </a:lnTo>
                <a:lnTo>
                  <a:pt x="2241423" y="52705"/>
                </a:lnTo>
                <a:lnTo>
                  <a:pt x="2241296" y="56133"/>
                </a:lnTo>
                <a:lnTo>
                  <a:pt x="2244090" y="59181"/>
                </a:lnTo>
                <a:lnTo>
                  <a:pt x="2251075" y="59436"/>
                </a:lnTo>
                <a:lnTo>
                  <a:pt x="2253996" y="56641"/>
                </a:lnTo>
                <a:lnTo>
                  <a:pt x="2254250" y="53212"/>
                </a:lnTo>
                <a:lnTo>
                  <a:pt x="2254377" y="49656"/>
                </a:lnTo>
                <a:lnTo>
                  <a:pt x="2251582" y="46736"/>
                </a:lnTo>
                <a:lnTo>
                  <a:pt x="2244598" y="46481"/>
                </a:lnTo>
                <a:close/>
              </a:path>
              <a:path w="2901950" h="103504">
                <a:moveTo>
                  <a:pt x="2200529" y="46481"/>
                </a:moveTo>
                <a:lnTo>
                  <a:pt x="2155444" y="46481"/>
                </a:lnTo>
                <a:lnTo>
                  <a:pt x="2152523" y="49402"/>
                </a:lnTo>
                <a:lnTo>
                  <a:pt x="2152523" y="56387"/>
                </a:lnTo>
                <a:lnTo>
                  <a:pt x="2155444" y="59181"/>
                </a:lnTo>
                <a:lnTo>
                  <a:pt x="2200529" y="59181"/>
                </a:lnTo>
                <a:lnTo>
                  <a:pt x="2203323" y="56387"/>
                </a:lnTo>
                <a:lnTo>
                  <a:pt x="2203323" y="49402"/>
                </a:lnTo>
                <a:lnTo>
                  <a:pt x="2200529" y="46481"/>
                </a:lnTo>
                <a:close/>
              </a:path>
              <a:path w="2901950" h="103504">
                <a:moveTo>
                  <a:pt x="2104898" y="46355"/>
                </a:moveTo>
                <a:lnTo>
                  <a:pt x="2101850" y="49149"/>
                </a:lnTo>
                <a:lnTo>
                  <a:pt x="2101596" y="56133"/>
                </a:lnTo>
                <a:lnTo>
                  <a:pt x="2104390" y="59055"/>
                </a:lnTo>
                <a:lnTo>
                  <a:pt x="2111375" y="59308"/>
                </a:lnTo>
                <a:lnTo>
                  <a:pt x="2114296" y="56641"/>
                </a:lnTo>
                <a:lnTo>
                  <a:pt x="2114550" y="49530"/>
                </a:lnTo>
                <a:lnTo>
                  <a:pt x="2111882" y="46608"/>
                </a:lnTo>
                <a:lnTo>
                  <a:pt x="2104898" y="46355"/>
                </a:lnTo>
                <a:close/>
              </a:path>
              <a:path w="2901950" h="103504">
                <a:moveTo>
                  <a:pt x="2060828" y="46481"/>
                </a:moveTo>
                <a:lnTo>
                  <a:pt x="2015744" y="46481"/>
                </a:lnTo>
                <a:lnTo>
                  <a:pt x="2012823" y="49275"/>
                </a:lnTo>
                <a:lnTo>
                  <a:pt x="2012823" y="56261"/>
                </a:lnTo>
                <a:lnTo>
                  <a:pt x="2015744" y="59181"/>
                </a:lnTo>
                <a:lnTo>
                  <a:pt x="2060828" y="59181"/>
                </a:lnTo>
                <a:lnTo>
                  <a:pt x="2063623" y="56261"/>
                </a:lnTo>
                <a:lnTo>
                  <a:pt x="2063623" y="49275"/>
                </a:lnTo>
                <a:lnTo>
                  <a:pt x="2060828" y="46481"/>
                </a:lnTo>
                <a:close/>
              </a:path>
              <a:path w="2901950" h="103504">
                <a:moveTo>
                  <a:pt x="1965198" y="46227"/>
                </a:moveTo>
                <a:lnTo>
                  <a:pt x="1962150" y="49021"/>
                </a:lnTo>
                <a:lnTo>
                  <a:pt x="1961896" y="56006"/>
                </a:lnTo>
                <a:lnTo>
                  <a:pt x="1964690" y="58927"/>
                </a:lnTo>
                <a:lnTo>
                  <a:pt x="1971675" y="59181"/>
                </a:lnTo>
                <a:lnTo>
                  <a:pt x="1974596" y="56514"/>
                </a:lnTo>
                <a:lnTo>
                  <a:pt x="1974850" y="49530"/>
                </a:lnTo>
                <a:lnTo>
                  <a:pt x="1972182" y="46608"/>
                </a:lnTo>
                <a:lnTo>
                  <a:pt x="1968627" y="46355"/>
                </a:lnTo>
                <a:lnTo>
                  <a:pt x="1965198" y="46227"/>
                </a:lnTo>
                <a:close/>
              </a:path>
              <a:path w="2901950" h="103504">
                <a:moveTo>
                  <a:pt x="1921128" y="46355"/>
                </a:moveTo>
                <a:lnTo>
                  <a:pt x="1876044" y="46355"/>
                </a:lnTo>
                <a:lnTo>
                  <a:pt x="1873123" y="49149"/>
                </a:lnTo>
                <a:lnTo>
                  <a:pt x="1873123" y="56261"/>
                </a:lnTo>
                <a:lnTo>
                  <a:pt x="1876044" y="59055"/>
                </a:lnTo>
                <a:lnTo>
                  <a:pt x="1921128" y="59055"/>
                </a:lnTo>
                <a:lnTo>
                  <a:pt x="1923923" y="56261"/>
                </a:lnTo>
                <a:lnTo>
                  <a:pt x="1923801" y="49149"/>
                </a:lnTo>
                <a:lnTo>
                  <a:pt x="1921128" y="46355"/>
                </a:lnTo>
                <a:close/>
              </a:path>
              <a:path w="2901950" h="103504">
                <a:moveTo>
                  <a:pt x="1825371" y="46227"/>
                </a:moveTo>
                <a:lnTo>
                  <a:pt x="1822450" y="48894"/>
                </a:lnTo>
                <a:lnTo>
                  <a:pt x="1822196" y="55880"/>
                </a:lnTo>
                <a:lnTo>
                  <a:pt x="1824990" y="58927"/>
                </a:lnTo>
                <a:lnTo>
                  <a:pt x="1831975" y="59181"/>
                </a:lnTo>
                <a:lnTo>
                  <a:pt x="1834896" y="56387"/>
                </a:lnTo>
                <a:lnTo>
                  <a:pt x="1835150" y="49402"/>
                </a:lnTo>
                <a:lnTo>
                  <a:pt x="1832482" y="46481"/>
                </a:lnTo>
                <a:lnTo>
                  <a:pt x="1825371" y="46227"/>
                </a:lnTo>
                <a:close/>
              </a:path>
              <a:path w="2901950" h="103504">
                <a:moveTo>
                  <a:pt x="1736344" y="46227"/>
                </a:moveTo>
                <a:lnTo>
                  <a:pt x="1733423" y="49149"/>
                </a:lnTo>
                <a:lnTo>
                  <a:pt x="1733423" y="56133"/>
                </a:lnTo>
                <a:lnTo>
                  <a:pt x="1736344" y="58927"/>
                </a:lnTo>
                <a:lnTo>
                  <a:pt x="1777873" y="59055"/>
                </a:lnTo>
                <a:lnTo>
                  <a:pt x="1781428" y="59055"/>
                </a:lnTo>
                <a:lnTo>
                  <a:pt x="1784223" y="56133"/>
                </a:lnTo>
                <a:lnTo>
                  <a:pt x="1784223" y="49149"/>
                </a:lnTo>
                <a:lnTo>
                  <a:pt x="1781428" y="46355"/>
                </a:lnTo>
                <a:lnTo>
                  <a:pt x="1736344" y="46227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94"/>
                </a:lnTo>
                <a:lnTo>
                  <a:pt x="1682496" y="55880"/>
                </a:lnTo>
                <a:lnTo>
                  <a:pt x="1685290" y="58800"/>
                </a:lnTo>
                <a:lnTo>
                  <a:pt x="1692275" y="59055"/>
                </a:lnTo>
                <a:lnTo>
                  <a:pt x="1695196" y="56387"/>
                </a:lnTo>
                <a:lnTo>
                  <a:pt x="1695450" y="49402"/>
                </a:lnTo>
                <a:lnTo>
                  <a:pt x="1692782" y="46355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641728" y="46227"/>
                </a:moveTo>
                <a:lnTo>
                  <a:pt x="1596517" y="46227"/>
                </a:lnTo>
                <a:lnTo>
                  <a:pt x="1593723" y="49021"/>
                </a:lnTo>
                <a:lnTo>
                  <a:pt x="1593844" y="56133"/>
                </a:lnTo>
                <a:lnTo>
                  <a:pt x="1596517" y="58927"/>
                </a:lnTo>
                <a:lnTo>
                  <a:pt x="1641728" y="58927"/>
                </a:lnTo>
                <a:lnTo>
                  <a:pt x="1644523" y="56133"/>
                </a:lnTo>
                <a:lnTo>
                  <a:pt x="1644523" y="49021"/>
                </a:lnTo>
                <a:lnTo>
                  <a:pt x="1641728" y="46227"/>
                </a:lnTo>
                <a:close/>
              </a:path>
              <a:path w="2901950" h="103504">
                <a:moveTo>
                  <a:pt x="1545971" y="46100"/>
                </a:moveTo>
                <a:lnTo>
                  <a:pt x="1543050" y="48768"/>
                </a:lnTo>
                <a:lnTo>
                  <a:pt x="1542796" y="55752"/>
                </a:lnTo>
                <a:lnTo>
                  <a:pt x="1545463" y="58800"/>
                </a:lnTo>
                <a:lnTo>
                  <a:pt x="1552575" y="59055"/>
                </a:lnTo>
                <a:lnTo>
                  <a:pt x="1555496" y="56261"/>
                </a:lnTo>
                <a:lnTo>
                  <a:pt x="1555750" y="49275"/>
                </a:lnTo>
                <a:lnTo>
                  <a:pt x="1553082" y="46355"/>
                </a:lnTo>
                <a:lnTo>
                  <a:pt x="1545971" y="46100"/>
                </a:lnTo>
                <a:close/>
              </a:path>
              <a:path w="2901950" h="103504">
                <a:moveTo>
                  <a:pt x="1502028" y="46100"/>
                </a:moveTo>
                <a:lnTo>
                  <a:pt x="1456817" y="46100"/>
                </a:lnTo>
                <a:lnTo>
                  <a:pt x="1454023" y="49021"/>
                </a:lnTo>
                <a:lnTo>
                  <a:pt x="1454023" y="56006"/>
                </a:lnTo>
                <a:lnTo>
                  <a:pt x="1456817" y="58800"/>
                </a:lnTo>
                <a:lnTo>
                  <a:pt x="1502028" y="58800"/>
                </a:lnTo>
                <a:lnTo>
                  <a:pt x="1504823" y="56006"/>
                </a:lnTo>
                <a:lnTo>
                  <a:pt x="1504823" y="49021"/>
                </a:lnTo>
                <a:lnTo>
                  <a:pt x="1502028" y="46100"/>
                </a:lnTo>
                <a:close/>
              </a:path>
              <a:path w="2901950" h="103504">
                <a:moveTo>
                  <a:pt x="1406271" y="45974"/>
                </a:moveTo>
                <a:lnTo>
                  <a:pt x="1403350" y="48640"/>
                </a:lnTo>
                <a:lnTo>
                  <a:pt x="1403096" y="55752"/>
                </a:lnTo>
                <a:lnTo>
                  <a:pt x="1405763" y="58674"/>
                </a:lnTo>
                <a:lnTo>
                  <a:pt x="1412875" y="58927"/>
                </a:lnTo>
                <a:lnTo>
                  <a:pt x="1415796" y="56261"/>
                </a:lnTo>
                <a:lnTo>
                  <a:pt x="1416050" y="49149"/>
                </a:lnTo>
                <a:lnTo>
                  <a:pt x="1413255" y="46227"/>
                </a:lnTo>
                <a:lnTo>
                  <a:pt x="1406271" y="45974"/>
                </a:lnTo>
                <a:close/>
              </a:path>
              <a:path w="2901950" h="103504">
                <a:moveTo>
                  <a:pt x="1362202" y="46100"/>
                </a:moveTo>
                <a:lnTo>
                  <a:pt x="1317117" y="46100"/>
                </a:lnTo>
                <a:lnTo>
                  <a:pt x="1314323" y="48894"/>
                </a:lnTo>
                <a:lnTo>
                  <a:pt x="1314323" y="55880"/>
                </a:lnTo>
                <a:lnTo>
                  <a:pt x="1317117" y="58800"/>
                </a:lnTo>
                <a:lnTo>
                  <a:pt x="1362202" y="58800"/>
                </a:lnTo>
                <a:lnTo>
                  <a:pt x="1365123" y="55880"/>
                </a:lnTo>
                <a:lnTo>
                  <a:pt x="1365123" y="48894"/>
                </a:lnTo>
                <a:lnTo>
                  <a:pt x="1362202" y="46100"/>
                </a:lnTo>
                <a:close/>
              </a:path>
              <a:path w="2901950" h="103504">
                <a:moveTo>
                  <a:pt x="1266571" y="45846"/>
                </a:moveTo>
                <a:lnTo>
                  <a:pt x="1263650" y="48640"/>
                </a:lnTo>
                <a:lnTo>
                  <a:pt x="1263396" y="55625"/>
                </a:lnTo>
                <a:lnTo>
                  <a:pt x="1266063" y="58546"/>
                </a:lnTo>
                <a:lnTo>
                  <a:pt x="1273175" y="58800"/>
                </a:lnTo>
                <a:lnTo>
                  <a:pt x="1276096" y="56133"/>
                </a:lnTo>
                <a:lnTo>
                  <a:pt x="1276350" y="49149"/>
                </a:lnTo>
                <a:lnTo>
                  <a:pt x="1273555" y="46100"/>
                </a:lnTo>
                <a:lnTo>
                  <a:pt x="1266571" y="45846"/>
                </a:lnTo>
                <a:close/>
              </a:path>
              <a:path w="2901950" h="103504">
                <a:moveTo>
                  <a:pt x="1222502" y="45974"/>
                </a:moveTo>
                <a:lnTo>
                  <a:pt x="1177417" y="45974"/>
                </a:lnTo>
                <a:lnTo>
                  <a:pt x="1174623" y="48768"/>
                </a:lnTo>
                <a:lnTo>
                  <a:pt x="1174623" y="55880"/>
                </a:lnTo>
                <a:lnTo>
                  <a:pt x="1177417" y="58674"/>
                </a:lnTo>
                <a:lnTo>
                  <a:pt x="1222502" y="58674"/>
                </a:lnTo>
                <a:lnTo>
                  <a:pt x="1225423" y="55880"/>
                </a:lnTo>
                <a:lnTo>
                  <a:pt x="1225296" y="48768"/>
                </a:lnTo>
                <a:lnTo>
                  <a:pt x="1222502" y="45974"/>
                </a:lnTo>
                <a:close/>
              </a:path>
              <a:path w="2901950" h="103504">
                <a:moveTo>
                  <a:pt x="1126871" y="45846"/>
                </a:moveTo>
                <a:lnTo>
                  <a:pt x="1123950" y="48513"/>
                </a:lnTo>
                <a:lnTo>
                  <a:pt x="1123696" y="55499"/>
                </a:lnTo>
                <a:lnTo>
                  <a:pt x="1126363" y="58546"/>
                </a:lnTo>
                <a:lnTo>
                  <a:pt x="1133348" y="58800"/>
                </a:lnTo>
                <a:lnTo>
                  <a:pt x="1136396" y="56006"/>
                </a:lnTo>
                <a:lnTo>
                  <a:pt x="1136650" y="49021"/>
                </a:lnTo>
                <a:lnTo>
                  <a:pt x="1133855" y="46100"/>
                </a:lnTo>
                <a:lnTo>
                  <a:pt x="1126871" y="45846"/>
                </a:lnTo>
                <a:close/>
              </a:path>
              <a:path w="2901950" h="103504">
                <a:moveTo>
                  <a:pt x="1037717" y="45846"/>
                </a:moveTo>
                <a:lnTo>
                  <a:pt x="1034923" y="48768"/>
                </a:lnTo>
                <a:lnTo>
                  <a:pt x="1034923" y="55752"/>
                </a:lnTo>
                <a:lnTo>
                  <a:pt x="1037717" y="58546"/>
                </a:lnTo>
                <a:lnTo>
                  <a:pt x="1079373" y="58674"/>
                </a:lnTo>
                <a:lnTo>
                  <a:pt x="1082802" y="58674"/>
                </a:lnTo>
                <a:lnTo>
                  <a:pt x="1085723" y="55752"/>
                </a:lnTo>
                <a:lnTo>
                  <a:pt x="1085723" y="48768"/>
                </a:lnTo>
                <a:lnTo>
                  <a:pt x="1082802" y="45974"/>
                </a:lnTo>
                <a:lnTo>
                  <a:pt x="1037717" y="45846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513"/>
                </a:lnTo>
                <a:lnTo>
                  <a:pt x="983996" y="55499"/>
                </a:lnTo>
                <a:lnTo>
                  <a:pt x="986663" y="58419"/>
                </a:lnTo>
                <a:lnTo>
                  <a:pt x="993648" y="58674"/>
                </a:lnTo>
                <a:lnTo>
                  <a:pt x="996696" y="56006"/>
                </a:lnTo>
                <a:lnTo>
                  <a:pt x="996950" y="49021"/>
                </a:lnTo>
                <a:lnTo>
                  <a:pt x="994155" y="45974"/>
                </a:lnTo>
                <a:lnTo>
                  <a:pt x="987171" y="45719"/>
                </a:lnTo>
                <a:close/>
              </a:path>
              <a:path w="2901950" h="103504">
                <a:moveTo>
                  <a:pt x="943101" y="45846"/>
                </a:moveTo>
                <a:lnTo>
                  <a:pt x="898017" y="45846"/>
                </a:lnTo>
                <a:lnTo>
                  <a:pt x="895223" y="48640"/>
                </a:lnTo>
                <a:lnTo>
                  <a:pt x="895344" y="55752"/>
                </a:lnTo>
                <a:lnTo>
                  <a:pt x="898017" y="58546"/>
                </a:lnTo>
                <a:lnTo>
                  <a:pt x="943101" y="58546"/>
                </a:lnTo>
                <a:lnTo>
                  <a:pt x="946023" y="55752"/>
                </a:lnTo>
                <a:lnTo>
                  <a:pt x="946023" y="48640"/>
                </a:lnTo>
                <a:lnTo>
                  <a:pt x="943101" y="45846"/>
                </a:lnTo>
                <a:close/>
              </a:path>
              <a:path w="2901950" h="103504">
                <a:moveTo>
                  <a:pt x="847471" y="45719"/>
                </a:moveTo>
                <a:lnTo>
                  <a:pt x="844550" y="48387"/>
                </a:lnTo>
                <a:lnTo>
                  <a:pt x="844296" y="51943"/>
                </a:lnTo>
                <a:lnTo>
                  <a:pt x="844169" y="55371"/>
                </a:lnTo>
                <a:lnTo>
                  <a:pt x="846963" y="58293"/>
                </a:lnTo>
                <a:lnTo>
                  <a:pt x="850519" y="58546"/>
                </a:lnTo>
                <a:lnTo>
                  <a:pt x="853948" y="58674"/>
                </a:lnTo>
                <a:lnTo>
                  <a:pt x="856869" y="55880"/>
                </a:lnTo>
                <a:lnTo>
                  <a:pt x="856996" y="52450"/>
                </a:lnTo>
                <a:lnTo>
                  <a:pt x="857250" y="48894"/>
                </a:lnTo>
                <a:lnTo>
                  <a:pt x="854455" y="45974"/>
                </a:lnTo>
                <a:lnTo>
                  <a:pt x="847471" y="45719"/>
                </a:lnTo>
                <a:close/>
              </a:path>
              <a:path w="2901950" h="103504">
                <a:moveTo>
                  <a:pt x="803401" y="45719"/>
                </a:moveTo>
                <a:lnTo>
                  <a:pt x="758316" y="45719"/>
                </a:lnTo>
                <a:lnTo>
                  <a:pt x="755396" y="48640"/>
                </a:lnTo>
                <a:lnTo>
                  <a:pt x="755396" y="55625"/>
                </a:lnTo>
                <a:lnTo>
                  <a:pt x="758316" y="58419"/>
                </a:lnTo>
                <a:lnTo>
                  <a:pt x="803401" y="58419"/>
                </a:lnTo>
                <a:lnTo>
                  <a:pt x="806196" y="55625"/>
                </a:lnTo>
                <a:lnTo>
                  <a:pt x="806196" y="48640"/>
                </a:lnTo>
                <a:lnTo>
                  <a:pt x="803401" y="45719"/>
                </a:lnTo>
                <a:close/>
              </a:path>
              <a:path w="2901950" h="103504">
                <a:moveTo>
                  <a:pt x="707771" y="45593"/>
                </a:moveTo>
                <a:lnTo>
                  <a:pt x="704723" y="48259"/>
                </a:lnTo>
                <a:lnTo>
                  <a:pt x="704469" y="55371"/>
                </a:lnTo>
                <a:lnTo>
                  <a:pt x="707263" y="58293"/>
                </a:lnTo>
                <a:lnTo>
                  <a:pt x="714248" y="58546"/>
                </a:lnTo>
                <a:lnTo>
                  <a:pt x="717169" y="55752"/>
                </a:lnTo>
                <a:lnTo>
                  <a:pt x="717423" y="48768"/>
                </a:lnTo>
                <a:lnTo>
                  <a:pt x="714755" y="45846"/>
                </a:lnTo>
                <a:lnTo>
                  <a:pt x="707771" y="45593"/>
                </a:lnTo>
                <a:close/>
              </a:path>
              <a:path w="2901950" h="103504">
                <a:moveTo>
                  <a:pt x="663701" y="45719"/>
                </a:moveTo>
                <a:lnTo>
                  <a:pt x="618616" y="45719"/>
                </a:lnTo>
                <a:lnTo>
                  <a:pt x="615696" y="48513"/>
                </a:lnTo>
                <a:lnTo>
                  <a:pt x="615696" y="55499"/>
                </a:lnTo>
                <a:lnTo>
                  <a:pt x="618616" y="58419"/>
                </a:lnTo>
                <a:lnTo>
                  <a:pt x="663701" y="58419"/>
                </a:lnTo>
                <a:lnTo>
                  <a:pt x="666496" y="55499"/>
                </a:lnTo>
                <a:lnTo>
                  <a:pt x="666496" y="48513"/>
                </a:lnTo>
                <a:lnTo>
                  <a:pt x="663701" y="45719"/>
                </a:lnTo>
                <a:close/>
              </a:path>
              <a:path w="2901950" h="103504">
                <a:moveTo>
                  <a:pt x="568071" y="45465"/>
                </a:moveTo>
                <a:lnTo>
                  <a:pt x="565023" y="48259"/>
                </a:lnTo>
                <a:lnTo>
                  <a:pt x="564769" y="55244"/>
                </a:lnTo>
                <a:lnTo>
                  <a:pt x="567563" y="58165"/>
                </a:lnTo>
                <a:lnTo>
                  <a:pt x="574548" y="58419"/>
                </a:lnTo>
                <a:lnTo>
                  <a:pt x="577469" y="55752"/>
                </a:lnTo>
                <a:lnTo>
                  <a:pt x="577723" y="48768"/>
                </a:lnTo>
                <a:lnTo>
                  <a:pt x="575055" y="45719"/>
                </a:lnTo>
                <a:lnTo>
                  <a:pt x="568071" y="45465"/>
                </a:lnTo>
                <a:close/>
              </a:path>
              <a:path w="2901950" h="103504">
                <a:moveTo>
                  <a:pt x="524001" y="45593"/>
                </a:moveTo>
                <a:lnTo>
                  <a:pt x="478916" y="45593"/>
                </a:lnTo>
                <a:lnTo>
                  <a:pt x="475996" y="48387"/>
                </a:lnTo>
                <a:lnTo>
                  <a:pt x="475996" y="55499"/>
                </a:lnTo>
                <a:lnTo>
                  <a:pt x="478916" y="58293"/>
                </a:lnTo>
                <a:lnTo>
                  <a:pt x="524001" y="58293"/>
                </a:lnTo>
                <a:lnTo>
                  <a:pt x="526796" y="55499"/>
                </a:lnTo>
                <a:lnTo>
                  <a:pt x="526674" y="48387"/>
                </a:lnTo>
                <a:lnTo>
                  <a:pt x="524001" y="45593"/>
                </a:lnTo>
                <a:close/>
              </a:path>
              <a:path w="2901950" h="103504">
                <a:moveTo>
                  <a:pt x="428244" y="45465"/>
                </a:moveTo>
                <a:lnTo>
                  <a:pt x="425323" y="48132"/>
                </a:lnTo>
                <a:lnTo>
                  <a:pt x="425069" y="55118"/>
                </a:lnTo>
                <a:lnTo>
                  <a:pt x="427863" y="58165"/>
                </a:lnTo>
                <a:lnTo>
                  <a:pt x="434848" y="58419"/>
                </a:lnTo>
                <a:lnTo>
                  <a:pt x="437769" y="55625"/>
                </a:lnTo>
                <a:lnTo>
                  <a:pt x="438023" y="48640"/>
                </a:lnTo>
                <a:lnTo>
                  <a:pt x="435355" y="45719"/>
                </a:lnTo>
                <a:lnTo>
                  <a:pt x="428244" y="45465"/>
                </a:lnTo>
                <a:close/>
              </a:path>
              <a:path w="2901950" h="103504">
                <a:moveTo>
                  <a:pt x="339216" y="45465"/>
                </a:moveTo>
                <a:lnTo>
                  <a:pt x="336296" y="48387"/>
                </a:lnTo>
                <a:lnTo>
                  <a:pt x="336296" y="55371"/>
                </a:lnTo>
                <a:lnTo>
                  <a:pt x="339089" y="58165"/>
                </a:lnTo>
                <a:lnTo>
                  <a:pt x="380746" y="58293"/>
                </a:lnTo>
                <a:lnTo>
                  <a:pt x="384301" y="58293"/>
                </a:lnTo>
                <a:lnTo>
                  <a:pt x="387096" y="55371"/>
                </a:lnTo>
                <a:lnTo>
                  <a:pt x="387096" y="48387"/>
                </a:lnTo>
                <a:lnTo>
                  <a:pt x="384301" y="45593"/>
                </a:lnTo>
                <a:lnTo>
                  <a:pt x="339216" y="45465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132"/>
                </a:lnTo>
                <a:lnTo>
                  <a:pt x="285369" y="55118"/>
                </a:lnTo>
                <a:lnTo>
                  <a:pt x="288163" y="58038"/>
                </a:lnTo>
                <a:lnTo>
                  <a:pt x="295148" y="58293"/>
                </a:lnTo>
                <a:lnTo>
                  <a:pt x="298069" y="55625"/>
                </a:lnTo>
                <a:lnTo>
                  <a:pt x="298323" y="48640"/>
                </a:lnTo>
                <a:lnTo>
                  <a:pt x="295655" y="45593"/>
                </a:lnTo>
                <a:lnTo>
                  <a:pt x="288544" y="45338"/>
                </a:lnTo>
                <a:close/>
              </a:path>
              <a:path w="2901950" h="103504">
                <a:moveTo>
                  <a:pt x="244601" y="45465"/>
                </a:moveTo>
                <a:lnTo>
                  <a:pt x="199389" y="45465"/>
                </a:lnTo>
                <a:lnTo>
                  <a:pt x="196596" y="48259"/>
                </a:lnTo>
                <a:lnTo>
                  <a:pt x="196717" y="55371"/>
                </a:lnTo>
                <a:lnTo>
                  <a:pt x="199389" y="58165"/>
                </a:lnTo>
                <a:lnTo>
                  <a:pt x="244601" y="58165"/>
                </a:lnTo>
                <a:lnTo>
                  <a:pt x="247396" y="55371"/>
                </a:lnTo>
                <a:lnTo>
                  <a:pt x="247396" y="48259"/>
                </a:lnTo>
                <a:lnTo>
                  <a:pt x="244601" y="45465"/>
                </a:lnTo>
                <a:close/>
              </a:path>
              <a:path w="2901950" h="103504">
                <a:moveTo>
                  <a:pt x="148844" y="45338"/>
                </a:moveTo>
                <a:lnTo>
                  <a:pt x="145923" y="48006"/>
                </a:lnTo>
                <a:lnTo>
                  <a:pt x="145669" y="54990"/>
                </a:lnTo>
                <a:lnTo>
                  <a:pt x="148336" y="58038"/>
                </a:lnTo>
                <a:lnTo>
                  <a:pt x="155448" y="58293"/>
                </a:lnTo>
                <a:lnTo>
                  <a:pt x="158369" y="55499"/>
                </a:lnTo>
                <a:lnTo>
                  <a:pt x="158623" y="48513"/>
                </a:lnTo>
                <a:lnTo>
                  <a:pt x="155955" y="45593"/>
                </a:lnTo>
                <a:lnTo>
                  <a:pt x="148844" y="45338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3"/>
                </a:lnTo>
                <a:lnTo>
                  <a:pt x="94996" y="92456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94996" y="11049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2901950" h="103504">
                <a:moveTo>
                  <a:pt x="104901" y="45338"/>
                </a:moveTo>
                <a:lnTo>
                  <a:pt x="59689" y="45338"/>
                </a:lnTo>
                <a:lnTo>
                  <a:pt x="56896" y="48259"/>
                </a:lnTo>
                <a:lnTo>
                  <a:pt x="56896" y="55244"/>
                </a:lnTo>
                <a:lnTo>
                  <a:pt x="59689" y="58038"/>
                </a:lnTo>
                <a:lnTo>
                  <a:pt x="104901" y="58038"/>
                </a:lnTo>
                <a:lnTo>
                  <a:pt x="107696" y="55244"/>
                </a:lnTo>
                <a:lnTo>
                  <a:pt x="107696" y="48259"/>
                </a:lnTo>
                <a:lnTo>
                  <a:pt x="104901" y="45338"/>
                </a:lnTo>
                <a:close/>
              </a:path>
              <a:path w="290195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90195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90195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1447" y="4397755"/>
            <a:ext cx="1065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7647" y="4905755"/>
            <a:ext cx="160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makePayment(amount)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450" y="5104384"/>
            <a:ext cx="2914650" cy="103505"/>
          </a:xfrm>
          <a:custGeom>
            <a:avLst/>
            <a:gdLst/>
            <a:ahLst/>
            <a:cxnLst/>
            <a:rect l="l" t="t" r="r" b="b"/>
            <a:pathLst>
              <a:path w="2914650" h="103504">
                <a:moveTo>
                  <a:pt x="2878625" y="58150"/>
                </a:moveTo>
                <a:lnTo>
                  <a:pt x="2819654" y="92456"/>
                </a:lnTo>
                <a:lnTo>
                  <a:pt x="2818638" y="96393"/>
                </a:lnTo>
                <a:lnTo>
                  <a:pt x="2820416" y="99441"/>
                </a:lnTo>
                <a:lnTo>
                  <a:pt x="2822067" y="102489"/>
                </a:lnTo>
                <a:lnTo>
                  <a:pt x="2826004" y="103505"/>
                </a:lnTo>
                <a:lnTo>
                  <a:pt x="2903761" y="58164"/>
                </a:lnTo>
                <a:lnTo>
                  <a:pt x="2878625" y="58150"/>
                </a:lnTo>
                <a:close/>
              </a:path>
              <a:path w="2914650" h="103504">
                <a:moveTo>
                  <a:pt x="2908252" y="55546"/>
                </a:moveTo>
                <a:lnTo>
                  <a:pt x="2903761" y="58164"/>
                </a:lnTo>
                <a:lnTo>
                  <a:pt x="2905632" y="58166"/>
                </a:lnTo>
                <a:lnTo>
                  <a:pt x="2908252" y="55546"/>
                </a:lnTo>
                <a:close/>
              </a:path>
              <a:path w="2914650" h="103504">
                <a:moveTo>
                  <a:pt x="2889527" y="51808"/>
                </a:moveTo>
                <a:lnTo>
                  <a:pt x="2878625" y="58150"/>
                </a:lnTo>
                <a:lnTo>
                  <a:pt x="2903761" y="58164"/>
                </a:lnTo>
                <a:lnTo>
                  <a:pt x="2905284" y="57277"/>
                </a:lnTo>
                <a:lnTo>
                  <a:pt x="2898902" y="57277"/>
                </a:lnTo>
                <a:lnTo>
                  <a:pt x="2889527" y="51808"/>
                </a:lnTo>
                <a:close/>
              </a:path>
              <a:path w="2914650" h="103504">
                <a:moveTo>
                  <a:pt x="6350" y="43815"/>
                </a:moveTo>
                <a:lnTo>
                  <a:pt x="2794" y="43815"/>
                </a:lnTo>
                <a:lnTo>
                  <a:pt x="0" y="46736"/>
                </a:lnTo>
                <a:lnTo>
                  <a:pt x="0" y="53721"/>
                </a:lnTo>
                <a:lnTo>
                  <a:pt x="2794" y="56515"/>
                </a:lnTo>
                <a:lnTo>
                  <a:pt x="2878625" y="58150"/>
                </a:lnTo>
                <a:lnTo>
                  <a:pt x="2889527" y="51808"/>
                </a:lnTo>
                <a:lnTo>
                  <a:pt x="2878631" y="45452"/>
                </a:lnTo>
                <a:lnTo>
                  <a:pt x="6350" y="43815"/>
                </a:lnTo>
                <a:close/>
              </a:path>
              <a:path w="2914650" h="103504">
                <a:moveTo>
                  <a:pt x="2898902" y="46355"/>
                </a:moveTo>
                <a:lnTo>
                  <a:pt x="2889527" y="51808"/>
                </a:lnTo>
                <a:lnTo>
                  <a:pt x="2898902" y="57277"/>
                </a:lnTo>
                <a:lnTo>
                  <a:pt x="2898902" y="46355"/>
                </a:lnTo>
                <a:close/>
              </a:path>
              <a:path w="2914650" h="103504">
                <a:moveTo>
                  <a:pt x="2905308" y="46355"/>
                </a:moveTo>
                <a:lnTo>
                  <a:pt x="2898902" y="46355"/>
                </a:lnTo>
                <a:lnTo>
                  <a:pt x="2898902" y="57277"/>
                </a:lnTo>
                <a:lnTo>
                  <a:pt x="2905284" y="57277"/>
                </a:lnTo>
                <a:lnTo>
                  <a:pt x="2908252" y="55546"/>
                </a:lnTo>
                <a:lnTo>
                  <a:pt x="2908427" y="55372"/>
                </a:lnTo>
                <a:lnTo>
                  <a:pt x="2908427" y="48260"/>
                </a:lnTo>
                <a:lnTo>
                  <a:pt x="2908230" y="48063"/>
                </a:lnTo>
                <a:lnTo>
                  <a:pt x="2905308" y="46355"/>
                </a:lnTo>
                <a:close/>
              </a:path>
              <a:path w="2914650" h="103504">
                <a:moveTo>
                  <a:pt x="2908230" y="48063"/>
                </a:moveTo>
                <a:lnTo>
                  <a:pt x="2908427" y="48260"/>
                </a:lnTo>
                <a:lnTo>
                  <a:pt x="2908427" y="55372"/>
                </a:lnTo>
                <a:lnTo>
                  <a:pt x="2908252" y="55546"/>
                </a:lnTo>
                <a:lnTo>
                  <a:pt x="2914650" y="51816"/>
                </a:lnTo>
                <a:lnTo>
                  <a:pt x="2908230" y="48063"/>
                </a:lnTo>
                <a:close/>
              </a:path>
              <a:path w="2914650" h="103504">
                <a:moveTo>
                  <a:pt x="2826130" y="0"/>
                </a:moveTo>
                <a:lnTo>
                  <a:pt x="2822194" y="1143"/>
                </a:lnTo>
                <a:lnTo>
                  <a:pt x="2820416" y="4064"/>
                </a:lnTo>
                <a:lnTo>
                  <a:pt x="2818638" y="7112"/>
                </a:lnTo>
                <a:lnTo>
                  <a:pt x="2819654" y="11049"/>
                </a:lnTo>
                <a:lnTo>
                  <a:pt x="2878631" y="45452"/>
                </a:lnTo>
                <a:lnTo>
                  <a:pt x="2902077" y="45466"/>
                </a:lnTo>
                <a:lnTo>
                  <a:pt x="2878654" y="45466"/>
                </a:lnTo>
                <a:lnTo>
                  <a:pt x="2889527" y="51808"/>
                </a:lnTo>
                <a:lnTo>
                  <a:pt x="2898902" y="46355"/>
                </a:lnTo>
                <a:lnTo>
                  <a:pt x="2905308" y="46355"/>
                </a:lnTo>
                <a:lnTo>
                  <a:pt x="2903787" y="45466"/>
                </a:lnTo>
                <a:lnTo>
                  <a:pt x="2902077" y="45466"/>
                </a:lnTo>
                <a:lnTo>
                  <a:pt x="2903764" y="45452"/>
                </a:lnTo>
                <a:lnTo>
                  <a:pt x="2829052" y="1778"/>
                </a:lnTo>
                <a:lnTo>
                  <a:pt x="2826130" y="0"/>
                </a:lnTo>
                <a:close/>
              </a:path>
              <a:path w="2914650" h="103504">
                <a:moveTo>
                  <a:pt x="2905632" y="45466"/>
                </a:moveTo>
                <a:lnTo>
                  <a:pt x="2903787" y="45466"/>
                </a:lnTo>
                <a:lnTo>
                  <a:pt x="2908230" y="48063"/>
                </a:lnTo>
                <a:lnTo>
                  <a:pt x="2905632" y="45466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8800" y="5660161"/>
            <a:ext cx="2901950" cy="103505"/>
          </a:xfrm>
          <a:custGeom>
            <a:avLst/>
            <a:gdLst/>
            <a:ahLst/>
            <a:cxnLst/>
            <a:rect l="l" t="t" r="r" b="b"/>
            <a:pathLst>
              <a:path w="2901950" h="103504">
                <a:moveTo>
                  <a:pt x="2853944" y="46875"/>
                </a:moveTo>
                <a:lnTo>
                  <a:pt x="2851150" y="49720"/>
                </a:lnTo>
                <a:lnTo>
                  <a:pt x="2851174" y="56756"/>
                </a:lnTo>
                <a:lnTo>
                  <a:pt x="2853944" y="59575"/>
                </a:lnTo>
                <a:lnTo>
                  <a:pt x="2895600" y="59601"/>
                </a:lnTo>
                <a:lnTo>
                  <a:pt x="2899155" y="59601"/>
                </a:lnTo>
                <a:lnTo>
                  <a:pt x="2901950" y="56756"/>
                </a:lnTo>
                <a:lnTo>
                  <a:pt x="2901925" y="49720"/>
                </a:lnTo>
                <a:lnTo>
                  <a:pt x="2899155" y="46901"/>
                </a:lnTo>
                <a:lnTo>
                  <a:pt x="2853944" y="46875"/>
                </a:lnTo>
                <a:close/>
              </a:path>
              <a:path w="2901950" h="103504">
                <a:moveTo>
                  <a:pt x="2803398" y="46723"/>
                </a:moveTo>
                <a:lnTo>
                  <a:pt x="2800477" y="49453"/>
                </a:lnTo>
                <a:lnTo>
                  <a:pt x="2800223" y="56464"/>
                </a:lnTo>
                <a:lnTo>
                  <a:pt x="2802890" y="59410"/>
                </a:lnTo>
                <a:lnTo>
                  <a:pt x="2810002" y="59677"/>
                </a:lnTo>
                <a:lnTo>
                  <a:pt x="2812923" y="56946"/>
                </a:lnTo>
                <a:lnTo>
                  <a:pt x="2813177" y="49936"/>
                </a:lnTo>
                <a:lnTo>
                  <a:pt x="2810382" y="46989"/>
                </a:lnTo>
                <a:lnTo>
                  <a:pt x="2803398" y="46723"/>
                </a:lnTo>
                <a:close/>
              </a:path>
              <a:path w="2901950" h="103504">
                <a:moveTo>
                  <a:pt x="2714244" y="46799"/>
                </a:moveTo>
                <a:lnTo>
                  <a:pt x="2711450" y="49644"/>
                </a:lnTo>
                <a:lnTo>
                  <a:pt x="2711474" y="56680"/>
                </a:lnTo>
                <a:lnTo>
                  <a:pt x="2714244" y="59499"/>
                </a:lnTo>
                <a:lnTo>
                  <a:pt x="2755900" y="59524"/>
                </a:lnTo>
                <a:lnTo>
                  <a:pt x="2759329" y="59524"/>
                </a:lnTo>
                <a:lnTo>
                  <a:pt x="2762250" y="56680"/>
                </a:lnTo>
                <a:lnTo>
                  <a:pt x="2762225" y="49644"/>
                </a:lnTo>
                <a:lnTo>
                  <a:pt x="2759455" y="46824"/>
                </a:lnTo>
                <a:lnTo>
                  <a:pt x="2714244" y="46799"/>
                </a:lnTo>
                <a:close/>
              </a:path>
              <a:path w="2901950" h="103504">
                <a:moveTo>
                  <a:pt x="2663698" y="46647"/>
                </a:moveTo>
                <a:lnTo>
                  <a:pt x="2660777" y="49377"/>
                </a:lnTo>
                <a:lnTo>
                  <a:pt x="2660523" y="56387"/>
                </a:lnTo>
                <a:lnTo>
                  <a:pt x="2663190" y="59334"/>
                </a:lnTo>
                <a:lnTo>
                  <a:pt x="2670302" y="59601"/>
                </a:lnTo>
                <a:lnTo>
                  <a:pt x="2673223" y="56870"/>
                </a:lnTo>
                <a:lnTo>
                  <a:pt x="2673477" y="49860"/>
                </a:lnTo>
                <a:lnTo>
                  <a:pt x="2670682" y="46913"/>
                </a:lnTo>
                <a:lnTo>
                  <a:pt x="2663698" y="46647"/>
                </a:lnTo>
                <a:close/>
              </a:path>
              <a:path w="2901950" h="103504">
                <a:moveTo>
                  <a:pt x="2574544" y="46723"/>
                </a:moveTo>
                <a:lnTo>
                  <a:pt x="2571750" y="49555"/>
                </a:lnTo>
                <a:lnTo>
                  <a:pt x="2571774" y="56603"/>
                </a:lnTo>
                <a:lnTo>
                  <a:pt x="2574544" y="59423"/>
                </a:lnTo>
                <a:lnTo>
                  <a:pt x="2616200" y="59448"/>
                </a:lnTo>
                <a:lnTo>
                  <a:pt x="2619629" y="59448"/>
                </a:lnTo>
                <a:lnTo>
                  <a:pt x="2622550" y="56603"/>
                </a:lnTo>
                <a:lnTo>
                  <a:pt x="2622510" y="49555"/>
                </a:lnTo>
                <a:lnTo>
                  <a:pt x="2619629" y="46748"/>
                </a:lnTo>
                <a:lnTo>
                  <a:pt x="2574544" y="46723"/>
                </a:lnTo>
                <a:close/>
              </a:path>
              <a:path w="2901950" h="103504">
                <a:moveTo>
                  <a:pt x="2523998" y="46558"/>
                </a:moveTo>
                <a:lnTo>
                  <a:pt x="2521077" y="49301"/>
                </a:lnTo>
                <a:lnTo>
                  <a:pt x="2520823" y="56299"/>
                </a:lnTo>
                <a:lnTo>
                  <a:pt x="2523490" y="59258"/>
                </a:lnTo>
                <a:lnTo>
                  <a:pt x="2530475" y="59524"/>
                </a:lnTo>
                <a:lnTo>
                  <a:pt x="2533523" y="56794"/>
                </a:lnTo>
                <a:lnTo>
                  <a:pt x="2533777" y="49783"/>
                </a:lnTo>
                <a:lnTo>
                  <a:pt x="2530982" y="46837"/>
                </a:lnTo>
                <a:lnTo>
                  <a:pt x="2523998" y="46558"/>
                </a:lnTo>
                <a:close/>
              </a:path>
              <a:path w="2901950" h="103504">
                <a:moveTo>
                  <a:pt x="2434844" y="46647"/>
                </a:moveTo>
                <a:lnTo>
                  <a:pt x="2432050" y="49479"/>
                </a:lnTo>
                <a:lnTo>
                  <a:pt x="2432074" y="56527"/>
                </a:lnTo>
                <a:lnTo>
                  <a:pt x="2434844" y="59347"/>
                </a:lnTo>
                <a:lnTo>
                  <a:pt x="2476500" y="59359"/>
                </a:lnTo>
                <a:lnTo>
                  <a:pt x="2479929" y="59372"/>
                </a:lnTo>
                <a:lnTo>
                  <a:pt x="2482850" y="56527"/>
                </a:lnTo>
                <a:lnTo>
                  <a:pt x="2482810" y="49479"/>
                </a:lnTo>
                <a:lnTo>
                  <a:pt x="2479929" y="46672"/>
                </a:lnTo>
                <a:lnTo>
                  <a:pt x="2434844" y="46647"/>
                </a:lnTo>
                <a:close/>
              </a:path>
              <a:path w="2901950" h="103504">
                <a:moveTo>
                  <a:pt x="2384298" y="46481"/>
                </a:moveTo>
                <a:lnTo>
                  <a:pt x="2381377" y="49212"/>
                </a:lnTo>
                <a:lnTo>
                  <a:pt x="2381123" y="56222"/>
                </a:lnTo>
                <a:lnTo>
                  <a:pt x="2383790" y="59181"/>
                </a:lnTo>
                <a:lnTo>
                  <a:pt x="2390775" y="59448"/>
                </a:lnTo>
                <a:lnTo>
                  <a:pt x="2393823" y="56718"/>
                </a:lnTo>
                <a:lnTo>
                  <a:pt x="2394077" y="49707"/>
                </a:lnTo>
                <a:lnTo>
                  <a:pt x="2391282" y="46761"/>
                </a:lnTo>
                <a:lnTo>
                  <a:pt x="2384298" y="46481"/>
                </a:lnTo>
                <a:close/>
              </a:path>
              <a:path w="2901950" h="103504">
                <a:moveTo>
                  <a:pt x="2295144" y="46570"/>
                </a:moveTo>
                <a:lnTo>
                  <a:pt x="2292350" y="49402"/>
                </a:lnTo>
                <a:lnTo>
                  <a:pt x="2292374" y="56451"/>
                </a:lnTo>
                <a:lnTo>
                  <a:pt x="2295144" y="59270"/>
                </a:lnTo>
                <a:lnTo>
                  <a:pt x="2340229" y="59296"/>
                </a:lnTo>
                <a:lnTo>
                  <a:pt x="2343150" y="56451"/>
                </a:lnTo>
                <a:lnTo>
                  <a:pt x="2343110" y="49402"/>
                </a:lnTo>
                <a:lnTo>
                  <a:pt x="2340229" y="46596"/>
                </a:lnTo>
                <a:lnTo>
                  <a:pt x="2295144" y="46570"/>
                </a:lnTo>
                <a:close/>
              </a:path>
              <a:path w="2901950" h="103504">
                <a:moveTo>
                  <a:pt x="2244598" y="46405"/>
                </a:moveTo>
                <a:lnTo>
                  <a:pt x="2241677" y="49136"/>
                </a:lnTo>
                <a:lnTo>
                  <a:pt x="2241423" y="52641"/>
                </a:lnTo>
                <a:lnTo>
                  <a:pt x="2241296" y="56146"/>
                </a:lnTo>
                <a:lnTo>
                  <a:pt x="2244090" y="59105"/>
                </a:lnTo>
                <a:lnTo>
                  <a:pt x="2251075" y="59372"/>
                </a:lnTo>
                <a:lnTo>
                  <a:pt x="2253996" y="56641"/>
                </a:lnTo>
                <a:lnTo>
                  <a:pt x="2254250" y="53136"/>
                </a:lnTo>
                <a:lnTo>
                  <a:pt x="2254377" y="49631"/>
                </a:lnTo>
                <a:lnTo>
                  <a:pt x="2251582" y="46685"/>
                </a:lnTo>
                <a:lnTo>
                  <a:pt x="2244598" y="46405"/>
                </a:lnTo>
                <a:close/>
              </a:path>
              <a:path w="2901950" h="103504">
                <a:moveTo>
                  <a:pt x="2155444" y="46481"/>
                </a:moveTo>
                <a:lnTo>
                  <a:pt x="2152523" y="49326"/>
                </a:lnTo>
                <a:lnTo>
                  <a:pt x="2152549" y="56375"/>
                </a:lnTo>
                <a:lnTo>
                  <a:pt x="2155444" y="59181"/>
                </a:lnTo>
                <a:lnTo>
                  <a:pt x="2196973" y="59207"/>
                </a:lnTo>
                <a:lnTo>
                  <a:pt x="2200529" y="59207"/>
                </a:lnTo>
                <a:lnTo>
                  <a:pt x="2203323" y="56375"/>
                </a:lnTo>
                <a:lnTo>
                  <a:pt x="2203298" y="49326"/>
                </a:lnTo>
                <a:lnTo>
                  <a:pt x="2200529" y="46507"/>
                </a:lnTo>
                <a:lnTo>
                  <a:pt x="2155444" y="46481"/>
                </a:lnTo>
                <a:close/>
              </a:path>
              <a:path w="2901950" h="103504">
                <a:moveTo>
                  <a:pt x="2104898" y="46329"/>
                </a:moveTo>
                <a:lnTo>
                  <a:pt x="2101850" y="49060"/>
                </a:lnTo>
                <a:lnTo>
                  <a:pt x="2101596" y="56070"/>
                </a:lnTo>
                <a:lnTo>
                  <a:pt x="2104390" y="59016"/>
                </a:lnTo>
                <a:lnTo>
                  <a:pt x="2111375" y="59296"/>
                </a:lnTo>
                <a:lnTo>
                  <a:pt x="2114296" y="56565"/>
                </a:lnTo>
                <a:lnTo>
                  <a:pt x="2114550" y="49555"/>
                </a:lnTo>
                <a:lnTo>
                  <a:pt x="2111882" y="46596"/>
                </a:lnTo>
                <a:lnTo>
                  <a:pt x="2104898" y="46329"/>
                </a:lnTo>
                <a:close/>
              </a:path>
              <a:path w="2901950" h="103504">
                <a:moveTo>
                  <a:pt x="2015744" y="46405"/>
                </a:moveTo>
                <a:lnTo>
                  <a:pt x="2012823" y="49250"/>
                </a:lnTo>
                <a:lnTo>
                  <a:pt x="2012862" y="56299"/>
                </a:lnTo>
                <a:lnTo>
                  <a:pt x="2015744" y="59105"/>
                </a:lnTo>
                <a:lnTo>
                  <a:pt x="2057273" y="59131"/>
                </a:lnTo>
                <a:lnTo>
                  <a:pt x="2060828" y="59131"/>
                </a:lnTo>
                <a:lnTo>
                  <a:pt x="2063623" y="56299"/>
                </a:lnTo>
                <a:lnTo>
                  <a:pt x="2063598" y="49250"/>
                </a:lnTo>
                <a:lnTo>
                  <a:pt x="2060828" y="46431"/>
                </a:lnTo>
                <a:lnTo>
                  <a:pt x="2015744" y="46405"/>
                </a:lnTo>
                <a:close/>
              </a:path>
              <a:path w="2901950" h="103504">
                <a:moveTo>
                  <a:pt x="1965198" y="46253"/>
                </a:moveTo>
                <a:lnTo>
                  <a:pt x="1962150" y="48983"/>
                </a:lnTo>
                <a:lnTo>
                  <a:pt x="1961896" y="55994"/>
                </a:lnTo>
                <a:lnTo>
                  <a:pt x="1964690" y="58940"/>
                </a:lnTo>
                <a:lnTo>
                  <a:pt x="1971675" y="59220"/>
                </a:lnTo>
                <a:lnTo>
                  <a:pt x="1974596" y="56476"/>
                </a:lnTo>
                <a:lnTo>
                  <a:pt x="1974850" y="49479"/>
                </a:lnTo>
                <a:lnTo>
                  <a:pt x="1972182" y="46520"/>
                </a:lnTo>
                <a:lnTo>
                  <a:pt x="1965198" y="46253"/>
                </a:lnTo>
                <a:close/>
              </a:path>
              <a:path w="2901950" h="103504">
                <a:moveTo>
                  <a:pt x="1876044" y="46329"/>
                </a:moveTo>
                <a:lnTo>
                  <a:pt x="1873123" y="49174"/>
                </a:lnTo>
                <a:lnTo>
                  <a:pt x="1873162" y="56222"/>
                </a:lnTo>
                <a:lnTo>
                  <a:pt x="1876044" y="59029"/>
                </a:lnTo>
                <a:lnTo>
                  <a:pt x="1917573" y="59054"/>
                </a:lnTo>
                <a:lnTo>
                  <a:pt x="1921128" y="59054"/>
                </a:lnTo>
                <a:lnTo>
                  <a:pt x="1923923" y="56222"/>
                </a:lnTo>
                <a:lnTo>
                  <a:pt x="1923898" y="49174"/>
                </a:lnTo>
                <a:lnTo>
                  <a:pt x="1921128" y="46354"/>
                </a:lnTo>
                <a:lnTo>
                  <a:pt x="1876044" y="46329"/>
                </a:lnTo>
                <a:close/>
              </a:path>
              <a:path w="2901950" h="103504">
                <a:moveTo>
                  <a:pt x="1825371" y="46177"/>
                </a:moveTo>
                <a:lnTo>
                  <a:pt x="1822450" y="48907"/>
                </a:lnTo>
                <a:lnTo>
                  <a:pt x="1822196" y="55918"/>
                </a:lnTo>
                <a:lnTo>
                  <a:pt x="1824990" y="58864"/>
                </a:lnTo>
                <a:lnTo>
                  <a:pt x="1831975" y="59131"/>
                </a:lnTo>
                <a:lnTo>
                  <a:pt x="1834896" y="56400"/>
                </a:lnTo>
                <a:lnTo>
                  <a:pt x="1835150" y="49402"/>
                </a:lnTo>
                <a:lnTo>
                  <a:pt x="1832482" y="46443"/>
                </a:lnTo>
                <a:lnTo>
                  <a:pt x="1825371" y="46177"/>
                </a:lnTo>
                <a:close/>
              </a:path>
              <a:path w="2901950" h="103504">
                <a:moveTo>
                  <a:pt x="1736344" y="46253"/>
                </a:moveTo>
                <a:lnTo>
                  <a:pt x="1733423" y="49098"/>
                </a:lnTo>
                <a:lnTo>
                  <a:pt x="1733449" y="56133"/>
                </a:lnTo>
                <a:lnTo>
                  <a:pt x="1736344" y="58953"/>
                </a:lnTo>
                <a:lnTo>
                  <a:pt x="1777873" y="58978"/>
                </a:lnTo>
                <a:lnTo>
                  <a:pt x="1781428" y="58978"/>
                </a:lnTo>
                <a:lnTo>
                  <a:pt x="1784223" y="56133"/>
                </a:lnTo>
                <a:lnTo>
                  <a:pt x="1784198" y="49098"/>
                </a:lnTo>
                <a:lnTo>
                  <a:pt x="1781428" y="46278"/>
                </a:lnTo>
                <a:lnTo>
                  <a:pt x="1736344" y="46253"/>
                </a:lnTo>
                <a:close/>
              </a:path>
              <a:path w="2901950" h="103504">
                <a:moveTo>
                  <a:pt x="1685671" y="46100"/>
                </a:moveTo>
                <a:lnTo>
                  <a:pt x="1682750" y="48831"/>
                </a:lnTo>
                <a:lnTo>
                  <a:pt x="1682496" y="55841"/>
                </a:lnTo>
                <a:lnTo>
                  <a:pt x="1685290" y="58788"/>
                </a:lnTo>
                <a:lnTo>
                  <a:pt x="1692275" y="59054"/>
                </a:lnTo>
                <a:lnTo>
                  <a:pt x="1695196" y="56324"/>
                </a:lnTo>
                <a:lnTo>
                  <a:pt x="1695450" y="49314"/>
                </a:lnTo>
                <a:lnTo>
                  <a:pt x="1692782" y="46367"/>
                </a:lnTo>
                <a:lnTo>
                  <a:pt x="1685671" y="46100"/>
                </a:lnTo>
                <a:close/>
              </a:path>
              <a:path w="2901950" h="103504">
                <a:moveTo>
                  <a:pt x="1596517" y="46177"/>
                </a:moveTo>
                <a:lnTo>
                  <a:pt x="1593723" y="49021"/>
                </a:lnTo>
                <a:lnTo>
                  <a:pt x="1593747" y="56057"/>
                </a:lnTo>
                <a:lnTo>
                  <a:pt x="1596517" y="58877"/>
                </a:lnTo>
                <a:lnTo>
                  <a:pt x="1638173" y="58902"/>
                </a:lnTo>
                <a:lnTo>
                  <a:pt x="1641728" y="58902"/>
                </a:lnTo>
                <a:lnTo>
                  <a:pt x="1644523" y="56057"/>
                </a:lnTo>
                <a:lnTo>
                  <a:pt x="1644498" y="49021"/>
                </a:lnTo>
                <a:lnTo>
                  <a:pt x="1641728" y="46202"/>
                </a:lnTo>
                <a:lnTo>
                  <a:pt x="1596517" y="46177"/>
                </a:lnTo>
                <a:close/>
              </a:path>
              <a:path w="2901950" h="103504">
                <a:moveTo>
                  <a:pt x="1545971" y="46024"/>
                </a:moveTo>
                <a:lnTo>
                  <a:pt x="1543050" y="48755"/>
                </a:lnTo>
                <a:lnTo>
                  <a:pt x="1542796" y="55765"/>
                </a:lnTo>
                <a:lnTo>
                  <a:pt x="1545463" y="58712"/>
                </a:lnTo>
                <a:lnTo>
                  <a:pt x="1552575" y="58978"/>
                </a:lnTo>
                <a:lnTo>
                  <a:pt x="1555496" y="56248"/>
                </a:lnTo>
                <a:lnTo>
                  <a:pt x="1555750" y="49237"/>
                </a:lnTo>
                <a:lnTo>
                  <a:pt x="1553082" y="46291"/>
                </a:lnTo>
                <a:lnTo>
                  <a:pt x="1545971" y="46024"/>
                </a:lnTo>
                <a:close/>
              </a:path>
              <a:path w="2901950" h="103504">
                <a:moveTo>
                  <a:pt x="1456817" y="46100"/>
                </a:moveTo>
                <a:lnTo>
                  <a:pt x="1454023" y="48945"/>
                </a:lnTo>
                <a:lnTo>
                  <a:pt x="1454047" y="55981"/>
                </a:lnTo>
                <a:lnTo>
                  <a:pt x="1456817" y="58800"/>
                </a:lnTo>
                <a:lnTo>
                  <a:pt x="1498473" y="58826"/>
                </a:lnTo>
                <a:lnTo>
                  <a:pt x="1502028" y="58826"/>
                </a:lnTo>
                <a:lnTo>
                  <a:pt x="1504823" y="55981"/>
                </a:lnTo>
                <a:lnTo>
                  <a:pt x="1504798" y="48945"/>
                </a:lnTo>
                <a:lnTo>
                  <a:pt x="1502028" y="46126"/>
                </a:lnTo>
                <a:lnTo>
                  <a:pt x="1456817" y="46100"/>
                </a:lnTo>
                <a:close/>
              </a:path>
              <a:path w="2901950" h="103504">
                <a:moveTo>
                  <a:pt x="1406271" y="45948"/>
                </a:moveTo>
                <a:lnTo>
                  <a:pt x="1403350" y="48679"/>
                </a:lnTo>
                <a:lnTo>
                  <a:pt x="1403096" y="55689"/>
                </a:lnTo>
                <a:lnTo>
                  <a:pt x="1405763" y="58635"/>
                </a:lnTo>
                <a:lnTo>
                  <a:pt x="1412875" y="58902"/>
                </a:lnTo>
                <a:lnTo>
                  <a:pt x="1415796" y="56172"/>
                </a:lnTo>
                <a:lnTo>
                  <a:pt x="1416050" y="49161"/>
                </a:lnTo>
                <a:lnTo>
                  <a:pt x="1413255" y="46215"/>
                </a:lnTo>
                <a:lnTo>
                  <a:pt x="1406271" y="45948"/>
                </a:lnTo>
                <a:close/>
              </a:path>
              <a:path w="2901950" h="103504">
                <a:moveTo>
                  <a:pt x="1317117" y="46024"/>
                </a:moveTo>
                <a:lnTo>
                  <a:pt x="1314323" y="48869"/>
                </a:lnTo>
                <a:lnTo>
                  <a:pt x="1314347" y="55905"/>
                </a:lnTo>
                <a:lnTo>
                  <a:pt x="1317117" y="58724"/>
                </a:lnTo>
                <a:lnTo>
                  <a:pt x="1358773" y="58750"/>
                </a:lnTo>
                <a:lnTo>
                  <a:pt x="1362202" y="58750"/>
                </a:lnTo>
                <a:lnTo>
                  <a:pt x="1365123" y="55905"/>
                </a:lnTo>
                <a:lnTo>
                  <a:pt x="1365096" y="48869"/>
                </a:lnTo>
                <a:lnTo>
                  <a:pt x="1362202" y="46050"/>
                </a:lnTo>
                <a:lnTo>
                  <a:pt x="1317117" y="46024"/>
                </a:lnTo>
                <a:close/>
              </a:path>
              <a:path w="2901950" h="103504">
                <a:moveTo>
                  <a:pt x="1266571" y="45872"/>
                </a:moveTo>
                <a:lnTo>
                  <a:pt x="1263650" y="48602"/>
                </a:lnTo>
                <a:lnTo>
                  <a:pt x="1263396" y="55613"/>
                </a:lnTo>
                <a:lnTo>
                  <a:pt x="1266063" y="58559"/>
                </a:lnTo>
                <a:lnTo>
                  <a:pt x="1273175" y="58826"/>
                </a:lnTo>
                <a:lnTo>
                  <a:pt x="1276096" y="56095"/>
                </a:lnTo>
                <a:lnTo>
                  <a:pt x="1276350" y="49085"/>
                </a:lnTo>
                <a:lnTo>
                  <a:pt x="1273555" y="46139"/>
                </a:lnTo>
                <a:lnTo>
                  <a:pt x="1266571" y="45872"/>
                </a:lnTo>
                <a:close/>
              </a:path>
              <a:path w="2901950" h="103504">
                <a:moveTo>
                  <a:pt x="1177417" y="45948"/>
                </a:moveTo>
                <a:lnTo>
                  <a:pt x="1174623" y="48793"/>
                </a:lnTo>
                <a:lnTo>
                  <a:pt x="1174647" y="55829"/>
                </a:lnTo>
                <a:lnTo>
                  <a:pt x="1177417" y="58648"/>
                </a:lnTo>
                <a:lnTo>
                  <a:pt x="1219073" y="58673"/>
                </a:lnTo>
                <a:lnTo>
                  <a:pt x="1222502" y="58673"/>
                </a:lnTo>
                <a:lnTo>
                  <a:pt x="1225423" y="55829"/>
                </a:lnTo>
                <a:lnTo>
                  <a:pt x="1225396" y="48793"/>
                </a:lnTo>
                <a:lnTo>
                  <a:pt x="1222502" y="45973"/>
                </a:lnTo>
                <a:lnTo>
                  <a:pt x="1177417" y="45948"/>
                </a:lnTo>
                <a:close/>
              </a:path>
              <a:path w="2901950" h="103504">
                <a:moveTo>
                  <a:pt x="1126871" y="45796"/>
                </a:moveTo>
                <a:lnTo>
                  <a:pt x="1123950" y="48526"/>
                </a:lnTo>
                <a:lnTo>
                  <a:pt x="1123696" y="55537"/>
                </a:lnTo>
                <a:lnTo>
                  <a:pt x="1126363" y="58483"/>
                </a:lnTo>
                <a:lnTo>
                  <a:pt x="1133348" y="58750"/>
                </a:lnTo>
                <a:lnTo>
                  <a:pt x="1136396" y="56019"/>
                </a:lnTo>
                <a:lnTo>
                  <a:pt x="1136650" y="49009"/>
                </a:lnTo>
                <a:lnTo>
                  <a:pt x="1133855" y="46062"/>
                </a:lnTo>
                <a:lnTo>
                  <a:pt x="1126871" y="45796"/>
                </a:lnTo>
                <a:close/>
              </a:path>
              <a:path w="2901950" h="103504">
                <a:moveTo>
                  <a:pt x="1037717" y="45872"/>
                </a:moveTo>
                <a:lnTo>
                  <a:pt x="1034923" y="48717"/>
                </a:lnTo>
                <a:lnTo>
                  <a:pt x="1034947" y="55752"/>
                </a:lnTo>
                <a:lnTo>
                  <a:pt x="1037717" y="58572"/>
                </a:lnTo>
                <a:lnTo>
                  <a:pt x="1079373" y="58597"/>
                </a:lnTo>
                <a:lnTo>
                  <a:pt x="1082802" y="58597"/>
                </a:lnTo>
                <a:lnTo>
                  <a:pt x="1085723" y="55752"/>
                </a:lnTo>
                <a:lnTo>
                  <a:pt x="1085696" y="48717"/>
                </a:lnTo>
                <a:lnTo>
                  <a:pt x="1082802" y="45897"/>
                </a:lnTo>
                <a:lnTo>
                  <a:pt x="1037717" y="45872"/>
                </a:lnTo>
                <a:close/>
              </a:path>
              <a:path w="2901950" h="103504">
                <a:moveTo>
                  <a:pt x="987171" y="45719"/>
                </a:moveTo>
                <a:lnTo>
                  <a:pt x="984250" y="48450"/>
                </a:lnTo>
                <a:lnTo>
                  <a:pt x="983996" y="55448"/>
                </a:lnTo>
                <a:lnTo>
                  <a:pt x="986663" y="58407"/>
                </a:lnTo>
                <a:lnTo>
                  <a:pt x="993648" y="58673"/>
                </a:lnTo>
                <a:lnTo>
                  <a:pt x="996696" y="55943"/>
                </a:lnTo>
                <a:lnTo>
                  <a:pt x="996950" y="48933"/>
                </a:lnTo>
                <a:lnTo>
                  <a:pt x="994155" y="45986"/>
                </a:lnTo>
                <a:lnTo>
                  <a:pt x="987171" y="45719"/>
                </a:lnTo>
                <a:close/>
              </a:path>
              <a:path w="2901950" h="103504">
                <a:moveTo>
                  <a:pt x="898017" y="45796"/>
                </a:moveTo>
                <a:lnTo>
                  <a:pt x="895223" y="48640"/>
                </a:lnTo>
                <a:lnTo>
                  <a:pt x="895247" y="55676"/>
                </a:lnTo>
                <a:lnTo>
                  <a:pt x="898017" y="58496"/>
                </a:lnTo>
                <a:lnTo>
                  <a:pt x="939673" y="58521"/>
                </a:lnTo>
                <a:lnTo>
                  <a:pt x="943101" y="58521"/>
                </a:lnTo>
                <a:lnTo>
                  <a:pt x="946023" y="55676"/>
                </a:lnTo>
                <a:lnTo>
                  <a:pt x="945996" y="48640"/>
                </a:lnTo>
                <a:lnTo>
                  <a:pt x="943101" y="45821"/>
                </a:lnTo>
                <a:lnTo>
                  <a:pt x="898017" y="45796"/>
                </a:lnTo>
                <a:close/>
              </a:path>
              <a:path w="2901950" h="103504">
                <a:moveTo>
                  <a:pt x="847471" y="45643"/>
                </a:moveTo>
                <a:lnTo>
                  <a:pt x="844550" y="48374"/>
                </a:lnTo>
                <a:lnTo>
                  <a:pt x="844296" y="51879"/>
                </a:lnTo>
                <a:lnTo>
                  <a:pt x="844169" y="55371"/>
                </a:lnTo>
                <a:lnTo>
                  <a:pt x="846963" y="58331"/>
                </a:lnTo>
                <a:lnTo>
                  <a:pt x="853948" y="58597"/>
                </a:lnTo>
                <a:lnTo>
                  <a:pt x="856869" y="55867"/>
                </a:lnTo>
                <a:lnTo>
                  <a:pt x="856996" y="52362"/>
                </a:lnTo>
                <a:lnTo>
                  <a:pt x="857250" y="48856"/>
                </a:lnTo>
                <a:lnTo>
                  <a:pt x="854455" y="45910"/>
                </a:lnTo>
                <a:lnTo>
                  <a:pt x="847471" y="45643"/>
                </a:lnTo>
                <a:close/>
              </a:path>
              <a:path w="2901950" h="103504">
                <a:moveTo>
                  <a:pt x="758316" y="45719"/>
                </a:moveTo>
                <a:lnTo>
                  <a:pt x="755396" y="48564"/>
                </a:lnTo>
                <a:lnTo>
                  <a:pt x="755422" y="55600"/>
                </a:lnTo>
                <a:lnTo>
                  <a:pt x="758316" y="58419"/>
                </a:lnTo>
                <a:lnTo>
                  <a:pt x="799846" y="58445"/>
                </a:lnTo>
                <a:lnTo>
                  <a:pt x="803401" y="58445"/>
                </a:lnTo>
                <a:lnTo>
                  <a:pt x="806196" y="55600"/>
                </a:lnTo>
                <a:lnTo>
                  <a:pt x="806171" y="48564"/>
                </a:lnTo>
                <a:lnTo>
                  <a:pt x="803401" y="45745"/>
                </a:lnTo>
                <a:lnTo>
                  <a:pt x="758316" y="45719"/>
                </a:lnTo>
                <a:close/>
              </a:path>
              <a:path w="2901950" h="103504">
                <a:moveTo>
                  <a:pt x="707771" y="45554"/>
                </a:moveTo>
                <a:lnTo>
                  <a:pt x="704723" y="48298"/>
                </a:lnTo>
                <a:lnTo>
                  <a:pt x="704469" y="55295"/>
                </a:lnTo>
                <a:lnTo>
                  <a:pt x="707263" y="58254"/>
                </a:lnTo>
                <a:lnTo>
                  <a:pt x="714248" y="58521"/>
                </a:lnTo>
                <a:lnTo>
                  <a:pt x="717169" y="55791"/>
                </a:lnTo>
                <a:lnTo>
                  <a:pt x="717423" y="48780"/>
                </a:lnTo>
                <a:lnTo>
                  <a:pt x="714755" y="45834"/>
                </a:lnTo>
                <a:lnTo>
                  <a:pt x="707771" y="45554"/>
                </a:lnTo>
                <a:close/>
              </a:path>
              <a:path w="2901950" h="103504">
                <a:moveTo>
                  <a:pt x="618616" y="45643"/>
                </a:moveTo>
                <a:lnTo>
                  <a:pt x="615696" y="48488"/>
                </a:lnTo>
                <a:lnTo>
                  <a:pt x="615722" y="55524"/>
                </a:lnTo>
                <a:lnTo>
                  <a:pt x="618616" y="58343"/>
                </a:lnTo>
                <a:lnTo>
                  <a:pt x="660146" y="58369"/>
                </a:lnTo>
                <a:lnTo>
                  <a:pt x="663701" y="58369"/>
                </a:lnTo>
                <a:lnTo>
                  <a:pt x="666496" y="55524"/>
                </a:lnTo>
                <a:lnTo>
                  <a:pt x="666471" y="48488"/>
                </a:lnTo>
                <a:lnTo>
                  <a:pt x="663701" y="45669"/>
                </a:lnTo>
                <a:lnTo>
                  <a:pt x="618616" y="45643"/>
                </a:lnTo>
                <a:close/>
              </a:path>
              <a:path w="2901950" h="103504">
                <a:moveTo>
                  <a:pt x="568071" y="45491"/>
                </a:moveTo>
                <a:lnTo>
                  <a:pt x="565023" y="48221"/>
                </a:lnTo>
                <a:lnTo>
                  <a:pt x="564769" y="55219"/>
                </a:lnTo>
                <a:lnTo>
                  <a:pt x="567563" y="58178"/>
                </a:lnTo>
                <a:lnTo>
                  <a:pt x="574548" y="58445"/>
                </a:lnTo>
                <a:lnTo>
                  <a:pt x="577469" y="55714"/>
                </a:lnTo>
                <a:lnTo>
                  <a:pt x="577723" y="48704"/>
                </a:lnTo>
                <a:lnTo>
                  <a:pt x="575055" y="45758"/>
                </a:lnTo>
                <a:lnTo>
                  <a:pt x="568071" y="45491"/>
                </a:lnTo>
                <a:close/>
              </a:path>
              <a:path w="2901950" h="103504">
                <a:moveTo>
                  <a:pt x="478916" y="45567"/>
                </a:moveTo>
                <a:lnTo>
                  <a:pt x="475996" y="48412"/>
                </a:lnTo>
                <a:lnTo>
                  <a:pt x="476022" y="55448"/>
                </a:lnTo>
                <a:lnTo>
                  <a:pt x="478916" y="58267"/>
                </a:lnTo>
                <a:lnTo>
                  <a:pt x="520446" y="58292"/>
                </a:lnTo>
                <a:lnTo>
                  <a:pt x="524001" y="58292"/>
                </a:lnTo>
                <a:lnTo>
                  <a:pt x="526796" y="55448"/>
                </a:lnTo>
                <a:lnTo>
                  <a:pt x="526771" y="48412"/>
                </a:lnTo>
                <a:lnTo>
                  <a:pt x="524001" y="45592"/>
                </a:lnTo>
                <a:lnTo>
                  <a:pt x="478916" y="45567"/>
                </a:lnTo>
                <a:close/>
              </a:path>
              <a:path w="2901950" h="103504">
                <a:moveTo>
                  <a:pt x="428244" y="45415"/>
                </a:moveTo>
                <a:lnTo>
                  <a:pt x="425323" y="48145"/>
                </a:lnTo>
                <a:lnTo>
                  <a:pt x="425069" y="55156"/>
                </a:lnTo>
                <a:lnTo>
                  <a:pt x="427863" y="58102"/>
                </a:lnTo>
                <a:lnTo>
                  <a:pt x="434848" y="58369"/>
                </a:lnTo>
                <a:lnTo>
                  <a:pt x="437769" y="55638"/>
                </a:lnTo>
                <a:lnTo>
                  <a:pt x="438023" y="48628"/>
                </a:lnTo>
                <a:lnTo>
                  <a:pt x="435355" y="45681"/>
                </a:lnTo>
                <a:lnTo>
                  <a:pt x="428244" y="45415"/>
                </a:lnTo>
                <a:close/>
              </a:path>
              <a:path w="2901950" h="103504">
                <a:moveTo>
                  <a:pt x="339216" y="45491"/>
                </a:moveTo>
                <a:lnTo>
                  <a:pt x="336296" y="48336"/>
                </a:lnTo>
                <a:lnTo>
                  <a:pt x="336320" y="55371"/>
                </a:lnTo>
                <a:lnTo>
                  <a:pt x="339089" y="58191"/>
                </a:lnTo>
                <a:lnTo>
                  <a:pt x="380746" y="58216"/>
                </a:lnTo>
                <a:lnTo>
                  <a:pt x="384301" y="58216"/>
                </a:lnTo>
                <a:lnTo>
                  <a:pt x="387096" y="55371"/>
                </a:lnTo>
                <a:lnTo>
                  <a:pt x="387071" y="48336"/>
                </a:lnTo>
                <a:lnTo>
                  <a:pt x="384301" y="45516"/>
                </a:lnTo>
                <a:lnTo>
                  <a:pt x="339216" y="45491"/>
                </a:lnTo>
                <a:close/>
              </a:path>
              <a:path w="2901950" h="103504">
                <a:moveTo>
                  <a:pt x="288544" y="45338"/>
                </a:moveTo>
                <a:lnTo>
                  <a:pt x="285623" y="48069"/>
                </a:lnTo>
                <a:lnTo>
                  <a:pt x="285369" y="55079"/>
                </a:lnTo>
                <a:lnTo>
                  <a:pt x="288163" y="58026"/>
                </a:lnTo>
                <a:lnTo>
                  <a:pt x="295148" y="58292"/>
                </a:lnTo>
                <a:lnTo>
                  <a:pt x="298069" y="55562"/>
                </a:lnTo>
                <a:lnTo>
                  <a:pt x="298323" y="48552"/>
                </a:lnTo>
                <a:lnTo>
                  <a:pt x="295655" y="45605"/>
                </a:lnTo>
                <a:lnTo>
                  <a:pt x="288544" y="45338"/>
                </a:lnTo>
                <a:close/>
              </a:path>
              <a:path w="2901950" h="103504">
                <a:moveTo>
                  <a:pt x="199389" y="45415"/>
                </a:moveTo>
                <a:lnTo>
                  <a:pt x="196596" y="48259"/>
                </a:lnTo>
                <a:lnTo>
                  <a:pt x="196620" y="55295"/>
                </a:lnTo>
                <a:lnTo>
                  <a:pt x="199389" y="58115"/>
                </a:lnTo>
                <a:lnTo>
                  <a:pt x="241046" y="58140"/>
                </a:lnTo>
                <a:lnTo>
                  <a:pt x="244601" y="58140"/>
                </a:lnTo>
                <a:lnTo>
                  <a:pt x="247396" y="55295"/>
                </a:lnTo>
                <a:lnTo>
                  <a:pt x="247371" y="48259"/>
                </a:lnTo>
                <a:lnTo>
                  <a:pt x="244601" y="45440"/>
                </a:lnTo>
                <a:lnTo>
                  <a:pt x="199389" y="45415"/>
                </a:lnTo>
                <a:close/>
              </a:path>
              <a:path w="2901950" h="103504">
                <a:moveTo>
                  <a:pt x="148844" y="45262"/>
                </a:moveTo>
                <a:lnTo>
                  <a:pt x="145923" y="47993"/>
                </a:lnTo>
                <a:lnTo>
                  <a:pt x="145669" y="55003"/>
                </a:lnTo>
                <a:lnTo>
                  <a:pt x="148336" y="57950"/>
                </a:lnTo>
                <a:lnTo>
                  <a:pt x="155448" y="58216"/>
                </a:lnTo>
                <a:lnTo>
                  <a:pt x="158369" y="55486"/>
                </a:lnTo>
                <a:lnTo>
                  <a:pt x="158623" y="48475"/>
                </a:lnTo>
                <a:lnTo>
                  <a:pt x="155955" y="45529"/>
                </a:lnTo>
                <a:lnTo>
                  <a:pt x="148844" y="45262"/>
                </a:lnTo>
                <a:close/>
              </a:path>
              <a:path w="2901950" h="103504">
                <a:moveTo>
                  <a:pt x="88646" y="0"/>
                </a:moveTo>
                <a:lnTo>
                  <a:pt x="0" y="51663"/>
                </a:lnTo>
                <a:lnTo>
                  <a:pt x="85598" y="101638"/>
                </a:lnTo>
                <a:lnTo>
                  <a:pt x="88519" y="103403"/>
                </a:lnTo>
                <a:lnTo>
                  <a:pt x="92455" y="102387"/>
                </a:lnTo>
                <a:lnTo>
                  <a:pt x="96012" y="96329"/>
                </a:lnTo>
                <a:lnTo>
                  <a:pt x="94996" y="92443"/>
                </a:lnTo>
                <a:lnTo>
                  <a:pt x="34526" y="57149"/>
                </a:lnTo>
                <a:lnTo>
                  <a:pt x="15748" y="57149"/>
                </a:lnTo>
                <a:lnTo>
                  <a:pt x="15748" y="46189"/>
                </a:lnTo>
                <a:lnTo>
                  <a:pt x="34557" y="46189"/>
                </a:lnTo>
                <a:lnTo>
                  <a:pt x="94996" y="10972"/>
                </a:lnTo>
                <a:lnTo>
                  <a:pt x="96012" y="7086"/>
                </a:lnTo>
                <a:lnTo>
                  <a:pt x="92455" y="1028"/>
                </a:lnTo>
                <a:lnTo>
                  <a:pt x="88646" y="0"/>
                </a:lnTo>
                <a:close/>
              </a:path>
              <a:path w="2901950" h="103504">
                <a:moveTo>
                  <a:pt x="59689" y="45338"/>
                </a:moveTo>
                <a:lnTo>
                  <a:pt x="56896" y="48183"/>
                </a:lnTo>
                <a:lnTo>
                  <a:pt x="56920" y="55219"/>
                </a:lnTo>
                <a:lnTo>
                  <a:pt x="59689" y="58038"/>
                </a:lnTo>
                <a:lnTo>
                  <a:pt x="101346" y="58064"/>
                </a:lnTo>
                <a:lnTo>
                  <a:pt x="104901" y="58064"/>
                </a:lnTo>
                <a:lnTo>
                  <a:pt x="107696" y="55219"/>
                </a:lnTo>
                <a:lnTo>
                  <a:pt x="107671" y="48183"/>
                </a:lnTo>
                <a:lnTo>
                  <a:pt x="104901" y="45364"/>
                </a:lnTo>
                <a:lnTo>
                  <a:pt x="59689" y="45338"/>
                </a:lnTo>
                <a:close/>
              </a:path>
              <a:path w="2901950" h="103504">
                <a:moveTo>
                  <a:pt x="15748" y="46189"/>
                </a:moveTo>
                <a:lnTo>
                  <a:pt x="15748" y="57149"/>
                </a:lnTo>
                <a:lnTo>
                  <a:pt x="25144" y="51674"/>
                </a:lnTo>
                <a:lnTo>
                  <a:pt x="15748" y="46189"/>
                </a:lnTo>
                <a:close/>
              </a:path>
              <a:path w="2901950" h="103504">
                <a:moveTo>
                  <a:pt x="25144" y="51674"/>
                </a:moveTo>
                <a:lnTo>
                  <a:pt x="15748" y="57149"/>
                </a:lnTo>
                <a:lnTo>
                  <a:pt x="34526" y="57149"/>
                </a:lnTo>
                <a:lnTo>
                  <a:pt x="25144" y="51674"/>
                </a:lnTo>
                <a:close/>
              </a:path>
              <a:path w="2901950" h="103504">
                <a:moveTo>
                  <a:pt x="34557" y="46189"/>
                </a:moveTo>
                <a:lnTo>
                  <a:pt x="15748" y="46189"/>
                </a:lnTo>
                <a:lnTo>
                  <a:pt x="25144" y="51674"/>
                </a:lnTo>
                <a:lnTo>
                  <a:pt x="34557" y="4618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51447" y="5464555"/>
            <a:ext cx="1393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Change due,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receipt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38596" y="624712"/>
            <a:ext cx="200405" cy="199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0" y="1028700"/>
            <a:ext cx="609600" cy="1905"/>
          </a:xfrm>
          <a:custGeom>
            <a:avLst/>
            <a:gdLst/>
            <a:ahLst/>
            <a:cxnLst/>
            <a:rect l="l" t="t" r="r" b="b"/>
            <a:pathLst>
              <a:path w="609600" h="1905">
                <a:moveTo>
                  <a:pt x="0" y="0"/>
                </a:moveTo>
                <a:lnTo>
                  <a:pt x="609600" y="16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800100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4" h="395605">
                <a:moveTo>
                  <a:pt x="1650" y="0"/>
                </a:moveTo>
                <a:lnTo>
                  <a:pt x="0" y="3953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73700" y="1219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51500" y="1206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43723" y="2261997"/>
            <a:ext cx="123951" cy="124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9523" y="2795397"/>
            <a:ext cx="123951" cy="124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7648" y="3911346"/>
            <a:ext cx="124205" cy="124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91347" y="4956047"/>
            <a:ext cx="124078" cy="124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07" y="3465576"/>
            <a:ext cx="5431536" cy="2994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7340" y="3838702"/>
            <a:ext cx="50355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48789">
              <a:lnSpc>
                <a:spcPct val="100099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Contract CO4: makePayment  </a:t>
            </a:r>
            <a:r>
              <a:rPr sz="1400" spc="-5" dirty="0">
                <a:latin typeface="Arial"/>
                <a:cs typeface="Arial"/>
              </a:rPr>
              <a:t>Operation: </a:t>
            </a:r>
            <a:r>
              <a:rPr sz="1200" spc="-5" dirty="0">
                <a:latin typeface="Courier New"/>
                <a:cs typeface="Courier New"/>
              </a:rPr>
              <a:t>makePayment(amount: Money)  </a:t>
            </a:r>
            <a:r>
              <a:rPr sz="1400" spc="-5" dirty="0">
                <a:latin typeface="Arial"/>
                <a:cs typeface="Arial"/>
              </a:rPr>
              <a:t>Cross </a:t>
            </a:r>
            <a:r>
              <a:rPr sz="1400" dirty="0">
                <a:latin typeface="Arial"/>
                <a:cs typeface="Arial"/>
              </a:rPr>
              <a:t>refer: </a:t>
            </a:r>
            <a:r>
              <a:rPr sz="1400" spc="-5" dirty="0">
                <a:latin typeface="Arial"/>
                <a:cs typeface="Arial"/>
              </a:rPr>
              <a:t>Process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Sale</a:t>
            </a:r>
            <a:endParaRPr sz="1400">
              <a:latin typeface="Arial"/>
              <a:cs typeface="Arial"/>
            </a:endParaRPr>
          </a:p>
          <a:p>
            <a:pPr marL="12700" marR="186499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Preconditions: There is a sale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underway  Postconditions:</a:t>
            </a:r>
            <a:endParaRPr sz="1400">
              <a:latin typeface="Arial"/>
              <a:cs typeface="Arial"/>
            </a:endParaRPr>
          </a:p>
          <a:p>
            <a:pPr marL="109855" indent="-97155">
              <a:lnSpc>
                <a:spcPct val="100000"/>
              </a:lnSpc>
              <a:buChar char="-"/>
              <a:tabLst>
                <a:tab pos="110489" algn="l"/>
              </a:tabLst>
            </a:pPr>
            <a:r>
              <a:rPr sz="1400" spc="-5" dirty="0">
                <a:latin typeface="Arial"/>
                <a:cs typeface="Arial"/>
              </a:rPr>
              <a:t>A Payment instance p was created </a:t>
            </a:r>
            <a:r>
              <a:rPr sz="1050" spc="-5" dirty="0">
                <a:latin typeface="Arial"/>
                <a:cs typeface="Arial"/>
              </a:rPr>
              <a:t>(instance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creation)</a:t>
            </a:r>
            <a:endParaRPr sz="105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buChar char="-"/>
              <a:tabLst>
                <a:tab pos="120650" algn="l"/>
              </a:tabLst>
            </a:pPr>
            <a:r>
              <a:rPr sz="1400" spc="-15" dirty="0">
                <a:latin typeface="Arial"/>
                <a:cs typeface="Arial"/>
              </a:rPr>
              <a:t>p.amountTender </a:t>
            </a:r>
            <a:r>
              <a:rPr sz="1400" spc="-5" dirty="0">
                <a:latin typeface="Arial"/>
                <a:cs typeface="Arial"/>
              </a:rPr>
              <a:t>became amount </a:t>
            </a:r>
            <a:r>
              <a:rPr sz="1050" spc="-5" dirty="0">
                <a:latin typeface="Arial"/>
                <a:cs typeface="Arial"/>
              </a:rPr>
              <a:t>(attrubute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modification)</a:t>
            </a:r>
            <a:endParaRPr sz="105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buChar char="-"/>
              <a:tabLst>
                <a:tab pos="120650" algn="l"/>
              </a:tabLst>
            </a:pPr>
            <a:r>
              <a:rPr sz="1400" spc="-5" dirty="0">
                <a:latin typeface="Arial"/>
                <a:cs typeface="Arial"/>
              </a:rPr>
              <a:t>p was associated with the currentSale </a:t>
            </a:r>
            <a:r>
              <a:rPr sz="1050" spc="-5" dirty="0">
                <a:latin typeface="Arial"/>
                <a:cs typeface="Arial"/>
              </a:rPr>
              <a:t>(association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formed)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-The currentSale was associated with the Store </a:t>
            </a:r>
            <a:r>
              <a:rPr sz="1050" spc="-5" dirty="0">
                <a:latin typeface="Arial"/>
                <a:cs typeface="Arial"/>
              </a:rPr>
              <a:t>(association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formed);</a:t>
            </a:r>
            <a:endParaRPr sz="1050">
              <a:latin typeface="Arial"/>
              <a:cs typeface="Arial"/>
            </a:endParaRPr>
          </a:p>
          <a:p>
            <a:pPr marR="906780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(to add it to the historical log of completed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sales)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70</a:t>
            </a:fld>
            <a:endParaRPr spc="-60" dirty="0"/>
          </a:p>
        </p:txBody>
      </p:sp>
      <p:sp>
        <p:nvSpPr>
          <p:cNvPr id="36" name="object 36"/>
          <p:cNvSpPr txBox="1"/>
          <p:nvPr/>
        </p:nvSpPr>
        <p:spPr>
          <a:xfrm>
            <a:off x="5029200" y="1525650"/>
            <a:ext cx="1219200" cy="276225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80"/>
              </a:spcBef>
            </a:pPr>
            <a:r>
              <a:rPr sz="12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:Cashier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83312"/>
            <a:ext cx="612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Object-oriented </a:t>
            </a:r>
            <a:r>
              <a:rPr spc="-290" dirty="0"/>
              <a:t>Analysis </a:t>
            </a:r>
            <a:r>
              <a:rPr spc="-229" dirty="0"/>
              <a:t>and</a:t>
            </a:r>
            <a:r>
              <a:rPr spc="-35" dirty="0"/>
              <a:t> </a:t>
            </a:r>
            <a:r>
              <a:rPr spc="-300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71500"/>
            <a:ext cx="9144000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311" y="803402"/>
            <a:ext cx="146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Arial"/>
                <a:cs typeface="Arial"/>
              </a:rPr>
              <a:t>Analysis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857375"/>
            <a:ext cx="1066800" cy="276225"/>
          </a:xfrm>
          <a:custGeom>
            <a:avLst/>
            <a:gdLst/>
            <a:ahLst/>
            <a:cxnLst/>
            <a:rect l="l" t="t" r="r" b="b"/>
            <a:pathLst>
              <a:path w="1066800" h="276225">
                <a:moveTo>
                  <a:pt x="0" y="276225"/>
                </a:moveTo>
                <a:lnTo>
                  <a:pt x="1066800" y="276225"/>
                </a:lnTo>
                <a:lnTo>
                  <a:pt x="10668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0" y="1857375"/>
            <a:ext cx="1066800" cy="276225"/>
          </a:xfrm>
          <a:custGeom>
            <a:avLst/>
            <a:gdLst/>
            <a:ahLst/>
            <a:cxnLst/>
            <a:rect l="l" t="t" r="r" b="b"/>
            <a:pathLst>
              <a:path w="1066800" h="276225">
                <a:moveTo>
                  <a:pt x="0" y="276225"/>
                </a:moveTo>
                <a:lnTo>
                  <a:pt x="1066800" y="276225"/>
                </a:lnTo>
                <a:lnTo>
                  <a:pt x="10668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1885950"/>
            <a:ext cx="106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5273" y="2212975"/>
            <a:ext cx="5080" cy="1292225"/>
          </a:xfrm>
          <a:custGeom>
            <a:avLst/>
            <a:gdLst/>
            <a:ahLst/>
            <a:cxnLst/>
            <a:rect l="l" t="t" r="r" b="b"/>
            <a:pathLst>
              <a:path w="5079" h="1292225">
                <a:moveTo>
                  <a:pt x="4825" y="0"/>
                </a:moveTo>
                <a:lnTo>
                  <a:pt x="0" y="1292225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1851" y="2211451"/>
            <a:ext cx="0" cy="1294130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37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8923" y="2454782"/>
            <a:ext cx="2091055" cy="103505"/>
          </a:xfrm>
          <a:custGeom>
            <a:avLst/>
            <a:gdLst/>
            <a:ahLst/>
            <a:cxnLst/>
            <a:rect l="l" t="t" r="r" b="b"/>
            <a:pathLst>
              <a:path w="2091054" h="103505">
                <a:moveTo>
                  <a:pt x="2054788" y="58124"/>
                </a:moveTo>
                <a:lnTo>
                  <a:pt x="1995677" y="92455"/>
                </a:lnTo>
                <a:lnTo>
                  <a:pt x="1994662" y="96392"/>
                </a:lnTo>
                <a:lnTo>
                  <a:pt x="1996439" y="99440"/>
                </a:lnTo>
                <a:lnTo>
                  <a:pt x="1998217" y="102362"/>
                </a:lnTo>
                <a:lnTo>
                  <a:pt x="2002154" y="103504"/>
                </a:lnTo>
                <a:lnTo>
                  <a:pt x="2079915" y="58163"/>
                </a:lnTo>
                <a:lnTo>
                  <a:pt x="2054788" y="58124"/>
                </a:lnTo>
                <a:close/>
              </a:path>
              <a:path w="2091054" h="103505">
                <a:moveTo>
                  <a:pt x="2084403" y="55546"/>
                </a:moveTo>
                <a:lnTo>
                  <a:pt x="2079915" y="58163"/>
                </a:lnTo>
                <a:lnTo>
                  <a:pt x="2081784" y="58165"/>
                </a:lnTo>
                <a:lnTo>
                  <a:pt x="2084403" y="55546"/>
                </a:lnTo>
                <a:close/>
              </a:path>
              <a:path w="2091054" h="103505">
                <a:moveTo>
                  <a:pt x="2065670" y="51804"/>
                </a:moveTo>
                <a:lnTo>
                  <a:pt x="2054788" y="58124"/>
                </a:lnTo>
                <a:lnTo>
                  <a:pt x="2079915" y="58163"/>
                </a:lnTo>
                <a:lnTo>
                  <a:pt x="2081435" y="57276"/>
                </a:lnTo>
                <a:lnTo>
                  <a:pt x="2075052" y="57276"/>
                </a:lnTo>
                <a:lnTo>
                  <a:pt x="2065670" y="51804"/>
                </a:lnTo>
                <a:close/>
              </a:path>
              <a:path w="2091054" h="103505">
                <a:moveTo>
                  <a:pt x="6476" y="42290"/>
                </a:moveTo>
                <a:lnTo>
                  <a:pt x="2921" y="42290"/>
                </a:lnTo>
                <a:lnTo>
                  <a:pt x="126" y="45212"/>
                </a:lnTo>
                <a:lnTo>
                  <a:pt x="0" y="52196"/>
                </a:lnTo>
                <a:lnTo>
                  <a:pt x="2921" y="54990"/>
                </a:lnTo>
                <a:lnTo>
                  <a:pt x="2054788" y="58124"/>
                </a:lnTo>
                <a:lnTo>
                  <a:pt x="2065670" y="51804"/>
                </a:lnTo>
                <a:lnTo>
                  <a:pt x="2054743" y="45430"/>
                </a:lnTo>
                <a:lnTo>
                  <a:pt x="6476" y="42290"/>
                </a:lnTo>
                <a:close/>
              </a:path>
              <a:path w="2091054" h="103505">
                <a:moveTo>
                  <a:pt x="2075052" y="46354"/>
                </a:moveTo>
                <a:lnTo>
                  <a:pt x="2065670" y="51804"/>
                </a:lnTo>
                <a:lnTo>
                  <a:pt x="2075052" y="57276"/>
                </a:lnTo>
                <a:lnTo>
                  <a:pt x="2075052" y="46354"/>
                </a:lnTo>
                <a:close/>
              </a:path>
              <a:path w="2091054" h="103505">
                <a:moveTo>
                  <a:pt x="2081472" y="46354"/>
                </a:moveTo>
                <a:lnTo>
                  <a:pt x="2075052" y="46354"/>
                </a:lnTo>
                <a:lnTo>
                  <a:pt x="2075052" y="57276"/>
                </a:lnTo>
                <a:lnTo>
                  <a:pt x="2081435" y="57276"/>
                </a:lnTo>
                <a:lnTo>
                  <a:pt x="2084403" y="55546"/>
                </a:lnTo>
                <a:lnTo>
                  <a:pt x="2084577" y="55371"/>
                </a:lnTo>
                <a:lnTo>
                  <a:pt x="2084577" y="48387"/>
                </a:lnTo>
                <a:lnTo>
                  <a:pt x="2084112" y="47900"/>
                </a:lnTo>
                <a:lnTo>
                  <a:pt x="2081472" y="46354"/>
                </a:lnTo>
                <a:close/>
              </a:path>
              <a:path w="2091054" h="103505">
                <a:moveTo>
                  <a:pt x="2084112" y="47900"/>
                </a:moveTo>
                <a:lnTo>
                  <a:pt x="2084577" y="48387"/>
                </a:lnTo>
                <a:lnTo>
                  <a:pt x="2084577" y="55371"/>
                </a:lnTo>
                <a:lnTo>
                  <a:pt x="2084403" y="55546"/>
                </a:lnTo>
                <a:lnTo>
                  <a:pt x="2090801" y="51815"/>
                </a:lnTo>
                <a:lnTo>
                  <a:pt x="2084112" y="47900"/>
                </a:lnTo>
                <a:close/>
              </a:path>
              <a:path w="2091054" h="103505">
                <a:moveTo>
                  <a:pt x="2002281" y="0"/>
                </a:moveTo>
                <a:lnTo>
                  <a:pt x="1998345" y="1015"/>
                </a:lnTo>
                <a:lnTo>
                  <a:pt x="1994789" y="7112"/>
                </a:lnTo>
                <a:lnTo>
                  <a:pt x="1995804" y="11049"/>
                </a:lnTo>
                <a:lnTo>
                  <a:pt x="2054743" y="45430"/>
                </a:lnTo>
                <a:lnTo>
                  <a:pt x="2078227" y="45465"/>
                </a:lnTo>
                <a:lnTo>
                  <a:pt x="2054805" y="45465"/>
                </a:lnTo>
                <a:lnTo>
                  <a:pt x="2065670" y="51804"/>
                </a:lnTo>
                <a:lnTo>
                  <a:pt x="2075052" y="46354"/>
                </a:lnTo>
                <a:lnTo>
                  <a:pt x="2081472" y="46354"/>
                </a:lnTo>
                <a:lnTo>
                  <a:pt x="2079954" y="45465"/>
                </a:lnTo>
                <a:lnTo>
                  <a:pt x="2078227" y="45465"/>
                </a:lnTo>
                <a:lnTo>
                  <a:pt x="2079892" y="45430"/>
                </a:lnTo>
                <a:lnTo>
                  <a:pt x="2002281" y="0"/>
                </a:lnTo>
                <a:close/>
              </a:path>
              <a:path w="2091054" h="103505">
                <a:moveTo>
                  <a:pt x="2081784" y="45465"/>
                </a:moveTo>
                <a:lnTo>
                  <a:pt x="2079954" y="45465"/>
                </a:lnTo>
                <a:lnTo>
                  <a:pt x="2084112" y="47900"/>
                </a:lnTo>
                <a:lnTo>
                  <a:pt x="2081784" y="454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4044" y="2694685"/>
            <a:ext cx="1717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getTotal(itemID,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5144" y="2239517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enterItem(itemID,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quantity)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1851" y="2211451"/>
            <a:ext cx="5080" cy="1294130"/>
          </a:xfrm>
          <a:custGeom>
            <a:avLst/>
            <a:gdLst/>
            <a:ahLst/>
            <a:cxnLst/>
            <a:rect l="l" t="t" r="r" b="b"/>
            <a:pathLst>
              <a:path w="5079" h="1294129">
                <a:moveTo>
                  <a:pt x="4699" y="0"/>
                </a:moveTo>
                <a:lnTo>
                  <a:pt x="0" y="12937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8448" y="2908935"/>
            <a:ext cx="2091055" cy="103505"/>
          </a:xfrm>
          <a:custGeom>
            <a:avLst/>
            <a:gdLst/>
            <a:ahLst/>
            <a:cxnLst/>
            <a:rect l="l" t="t" r="r" b="b"/>
            <a:pathLst>
              <a:path w="2091054" h="103505">
                <a:moveTo>
                  <a:pt x="2054839" y="58019"/>
                </a:moveTo>
                <a:lnTo>
                  <a:pt x="1995804" y="92455"/>
                </a:lnTo>
                <a:lnTo>
                  <a:pt x="1994789" y="96265"/>
                </a:lnTo>
                <a:lnTo>
                  <a:pt x="1996566" y="99313"/>
                </a:lnTo>
                <a:lnTo>
                  <a:pt x="1998217" y="102362"/>
                </a:lnTo>
                <a:lnTo>
                  <a:pt x="2002154" y="103377"/>
                </a:lnTo>
                <a:lnTo>
                  <a:pt x="2079913" y="58037"/>
                </a:lnTo>
                <a:lnTo>
                  <a:pt x="2054839" y="58019"/>
                </a:lnTo>
                <a:close/>
              </a:path>
              <a:path w="2091054" h="103505">
                <a:moveTo>
                  <a:pt x="2084403" y="55419"/>
                </a:moveTo>
                <a:lnTo>
                  <a:pt x="2079913" y="58037"/>
                </a:lnTo>
                <a:lnTo>
                  <a:pt x="2081784" y="58038"/>
                </a:lnTo>
                <a:lnTo>
                  <a:pt x="2084403" y="55419"/>
                </a:lnTo>
                <a:close/>
              </a:path>
              <a:path w="2091054" h="103505">
                <a:moveTo>
                  <a:pt x="2065595" y="51744"/>
                </a:moveTo>
                <a:lnTo>
                  <a:pt x="2054839" y="58019"/>
                </a:lnTo>
                <a:lnTo>
                  <a:pt x="2079913" y="58037"/>
                </a:lnTo>
                <a:lnTo>
                  <a:pt x="2081217" y="57276"/>
                </a:lnTo>
                <a:lnTo>
                  <a:pt x="2075052" y="57276"/>
                </a:lnTo>
                <a:lnTo>
                  <a:pt x="2065595" y="51744"/>
                </a:lnTo>
                <a:close/>
              </a:path>
              <a:path w="2091054" h="103505">
                <a:moveTo>
                  <a:pt x="6476" y="43814"/>
                </a:moveTo>
                <a:lnTo>
                  <a:pt x="2921" y="43814"/>
                </a:lnTo>
                <a:lnTo>
                  <a:pt x="126" y="46609"/>
                </a:lnTo>
                <a:lnTo>
                  <a:pt x="0" y="53720"/>
                </a:lnTo>
                <a:lnTo>
                  <a:pt x="2921" y="56514"/>
                </a:lnTo>
                <a:lnTo>
                  <a:pt x="2054839" y="58019"/>
                </a:lnTo>
                <a:lnTo>
                  <a:pt x="2065595" y="51744"/>
                </a:lnTo>
                <a:lnTo>
                  <a:pt x="2054614" y="45321"/>
                </a:lnTo>
                <a:lnTo>
                  <a:pt x="6476" y="43814"/>
                </a:lnTo>
                <a:close/>
              </a:path>
              <a:path w="2091054" h="103505">
                <a:moveTo>
                  <a:pt x="2075052" y="46227"/>
                </a:moveTo>
                <a:lnTo>
                  <a:pt x="2065595" y="51744"/>
                </a:lnTo>
                <a:lnTo>
                  <a:pt x="2075052" y="57276"/>
                </a:lnTo>
                <a:lnTo>
                  <a:pt x="2075052" y="46227"/>
                </a:lnTo>
                <a:close/>
              </a:path>
              <a:path w="2091054" h="103505">
                <a:moveTo>
                  <a:pt x="2081435" y="46227"/>
                </a:moveTo>
                <a:lnTo>
                  <a:pt x="2075052" y="46227"/>
                </a:lnTo>
                <a:lnTo>
                  <a:pt x="2075052" y="57276"/>
                </a:lnTo>
                <a:lnTo>
                  <a:pt x="2081217" y="57276"/>
                </a:lnTo>
                <a:lnTo>
                  <a:pt x="2084403" y="55419"/>
                </a:lnTo>
                <a:lnTo>
                  <a:pt x="2084577" y="55244"/>
                </a:lnTo>
                <a:lnTo>
                  <a:pt x="2084577" y="48260"/>
                </a:lnTo>
                <a:lnTo>
                  <a:pt x="2084146" y="47808"/>
                </a:lnTo>
                <a:lnTo>
                  <a:pt x="2081435" y="46227"/>
                </a:lnTo>
                <a:close/>
              </a:path>
              <a:path w="2091054" h="103505">
                <a:moveTo>
                  <a:pt x="2084146" y="47808"/>
                </a:moveTo>
                <a:lnTo>
                  <a:pt x="2084577" y="48260"/>
                </a:lnTo>
                <a:lnTo>
                  <a:pt x="2084577" y="55244"/>
                </a:lnTo>
                <a:lnTo>
                  <a:pt x="2084403" y="55419"/>
                </a:lnTo>
                <a:lnTo>
                  <a:pt x="2090801" y="51688"/>
                </a:lnTo>
                <a:lnTo>
                  <a:pt x="2084146" y="47808"/>
                </a:lnTo>
                <a:close/>
              </a:path>
              <a:path w="2091054" h="103505">
                <a:moveTo>
                  <a:pt x="2002281" y="0"/>
                </a:moveTo>
                <a:lnTo>
                  <a:pt x="1998345" y="1015"/>
                </a:lnTo>
                <a:lnTo>
                  <a:pt x="1994789" y="7112"/>
                </a:lnTo>
                <a:lnTo>
                  <a:pt x="1995804" y="10922"/>
                </a:lnTo>
                <a:lnTo>
                  <a:pt x="2054614" y="45321"/>
                </a:lnTo>
                <a:lnTo>
                  <a:pt x="2078227" y="45338"/>
                </a:lnTo>
                <a:lnTo>
                  <a:pt x="2054643" y="45338"/>
                </a:lnTo>
                <a:lnTo>
                  <a:pt x="2065595" y="51744"/>
                </a:lnTo>
                <a:lnTo>
                  <a:pt x="2075052" y="46227"/>
                </a:lnTo>
                <a:lnTo>
                  <a:pt x="2081435" y="46227"/>
                </a:lnTo>
                <a:lnTo>
                  <a:pt x="2079910" y="45338"/>
                </a:lnTo>
                <a:lnTo>
                  <a:pt x="2078227" y="45338"/>
                </a:lnTo>
                <a:lnTo>
                  <a:pt x="2079880" y="45321"/>
                </a:lnTo>
                <a:lnTo>
                  <a:pt x="2005202" y="1777"/>
                </a:lnTo>
                <a:lnTo>
                  <a:pt x="2002281" y="0"/>
                </a:lnTo>
                <a:close/>
              </a:path>
              <a:path w="2091054" h="103505">
                <a:moveTo>
                  <a:pt x="2081784" y="45338"/>
                </a:moveTo>
                <a:lnTo>
                  <a:pt x="2079910" y="45338"/>
                </a:lnTo>
                <a:lnTo>
                  <a:pt x="2084146" y="47808"/>
                </a:lnTo>
                <a:lnTo>
                  <a:pt x="2081784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5423" y="852297"/>
            <a:ext cx="157479" cy="209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5851" y="1281175"/>
            <a:ext cx="436880" cy="1905"/>
          </a:xfrm>
          <a:custGeom>
            <a:avLst/>
            <a:gdLst/>
            <a:ahLst/>
            <a:cxnLst/>
            <a:rect l="l" t="t" r="r" b="b"/>
            <a:pathLst>
              <a:path w="436879" h="1905">
                <a:moveTo>
                  <a:pt x="0" y="0"/>
                </a:moveTo>
                <a:lnTo>
                  <a:pt x="436499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4926" y="1038225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5800" y="1482725"/>
            <a:ext cx="109855" cy="243204"/>
          </a:xfrm>
          <a:custGeom>
            <a:avLst/>
            <a:gdLst/>
            <a:ahLst/>
            <a:cxnLst/>
            <a:rect l="l" t="t" r="r" b="b"/>
            <a:pathLst>
              <a:path w="109854" h="243205">
                <a:moveTo>
                  <a:pt x="109600" y="0"/>
                </a:moveTo>
                <a:lnTo>
                  <a:pt x="0" y="2429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2800" y="1470025"/>
            <a:ext cx="165100" cy="243204"/>
          </a:xfrm>
          <a:custGeom>
            <a:avLst/>
            <a:gdLst/>
            <a:ahLst/>
            <a:cxnLst/>
            <a:rect l="l" t="t" r="r" b="b"/>
            <a:pathLst>
              <a:path w="165100" h="243205">
                <a:moveTo>
                  <a:pt x="0" y="0"/>
                </a:moveTo>
                <a:lnTo>
                  <a:pt x="165100" y="242950"/>
                </a:lnTo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11500" y="1835911"/>
            <a:ext cx="5581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05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0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05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0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" y="1295400"/>
            <a:ext cx="1600200" cy="2438400"/>
          </a:xfrm>
          <a:custGeom>
            <a:avLst/>
            <a:gdLst/>
            <a:ahLst/>
            <a:cxnLst/>
            <a:rect l="l" t="t" r="r" b="b"/>
            <a:pathLst>
              <a:path w="1600200" h="2438400">
                <a:moveTo>
                  <a:pt x="1600200" y="0"/>
                </a:moveTo>
                <a:lnTo>
                  <a:pt x="0" y="0"/>
                </a:lnTo>
                <a:lnTo>
                  <a:pt x="0" y="2438400"/>
                </a:lnTo>
                <a:lnTo>
                  <a:pt x="1333500" y="2438400"/>
                </a:lnTo>
                <a:lnTo>
                  <a:pt x="1600200" y="21717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2100" y="34671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0"/>
                </a:moveTo>
                <a:lnTo>
                  <a:pt x="53340" y="53339"/>
                </a:lnTo>
                <a:lnTo>
                  <a:pt x="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597" y="1271397"/>
            <a:ext cx="1648460" cy="2486660"/>
          </a:xfrm>
          <a:custGeom>
            <a:avLst/>
            <a:gdLst/>
            <a:ahLst/>
            <a:cxnLst/>
            <a:rect l="l" t="t" r="r" b="b"/>
            <a:pathLst>
              <a:path w="1648460" h="2486660">
                <a:moveTo>
                  <a:pt x="1624203" y="0"/>
                </a:moveTo>
                <a:lnTo>
                  <a:pt x="24003" y="0"/>
                </a:lnTo>
                <a:lnTo>
                  <a:pt x="14658" y="1893"/>
                </a:lnTo>
                <a:lnTo>
                  <a:pt x="7029" y="7048"/>
                </a:lnTo>
                <a:lnTo>
                  <a:pt x="1885" y="14680"/>
                </a:lnTo>
                <a:lnTo>
                  <a:pt x="0" y="24002"/>
                </a:lnTo>
                <a:lnTo>
                  <a:pt x="0" y="2462403"/>
                </a:lnTo>
                <a:lnTo>
                  <a:pt x="1885" y="2471725"/>
                </a:lnTo>
                <a:lnTo>
                  <a:pt x="7029" y="2479357"/>
                </a:lnTo>
                <a:lnTo>
                  <a:pt x="14658" y="2484512"/>
                </a:lnTo>
                <a:lnTo>
                  <a:pt x="24003" y="2486405"/>
                </a:lnTo>
                <a:lnTo>
                  <a:pt x="1363853" y="2486405"/>
                </a:lnTo>
                <a:lnTo>
                  <a:pt x="1369949" y="2483866"/>
                </a:lnTo>
                <a:lnTo>
                  <a:pt x="1374584" y="2479357"/>
                </a:lnTo>
                <a:lnTo>
                  <a:pt x="1385697" y="2468245"/>
                </a:lnTo>
                <a:lnTo>
                  <a:pt x="1380744" y="2468245"/>
                </a:lnTo>
                <a:lnTo>
                  <a:pt x="1371473" y="2465832"/>
                </a:lnTo>
                <a:lnTo>
                  <a:pt x="1372043" y="2463546"/>
                </a:lnTo>
                <a:lnTo>
                  <a:pt x="1362202" y="2463546"/>
                </a:lnTo>
                <a:lnTo>
                  <a:pt x="1338326" y="2457577"/>
                </a:lnTo>
                <a:lnTo>
                  <a:pt x="28803" y="2457577"/>
                </a:lnTo>
                <a:lnTo>
                  <a:pt x="28803" y="28828"/>
                </a:lnTo>
                <a:lnTo>
                  <a:pt x="1648205" y="28828"/>
                </a:lnTo>
                <a:lnTo>
                  <a:pt x="1648205" y="24002"/>
                </a:lnTo>
                <a:lnTo>
                  <a:pt x="1646312" y="14680"/>
                </a:lnTo>
                <a:lnTo>
                  <a:pt x="1641157" y="7048"/>
                </a:lnTo>
                <a:lnTo>
                  <a:pt x="1633525" y="1893"/>
                </a:lnTo>
                <a:lnTo>
                  <a:pt x="1624203" y="0"/>
                </a:lnTo>
                <a:close/>
              </a:path>
              <a:path w="1648460" h="2486660">
                <a:moveTo>
                  <a:pt x="1392744" y="2420303"/>
                </a:moveTo>
                <a:lnTo>
                  <a:pt x="1379545" y="2433502"/>
                </a:lnTo>
                <a:lnTo>
                  <a:pt x="1371473" y="2465832"/>
                </a:lnTo>
                <a:lnTo>
                  <a:pt x="1380744" y="2468245"/>
                </a:lnTo>
                <a:lnTo>
                  <a:pt x="1392744" y="2420303"/>
                </a:lnTo>
                <a:close/>
              </a:path>
              <a:path w="1648460" h="2486660">
                <a:moveTo>
                  <a:pt x="1647786" y="2192274"/>
                </a:moveTo>
                <a:lnTo>
                  <a:pt x="1620773" y="2192274"/>
                </a:lnTo>
                <a:lnTo>
                  <a:pt x="1625346" y="2200402"/>
                </a:lnTo>
                <a:lnTo>
                  <a:pt x="1622772" y="2201044"/>
                </a:lnTo>
                <a:lnTo>
                  <a:pt x="1627632" y="2209673"/>
                </a:lnTo>
                <a:lnTo>
                  <a:pt x="1625134" y="2210296"/>
                </a:lnTo>
                <a:lnTo>
                  <a:pt x="1630045" y="2218943"/>
                </a:lnTo>
                <a:lnTo>
                  <a:pt x="1582103" y="2230944"/>
                </a:lnTo>
                <a:lnTo>
                  <a:pt x="1392744" y="2420303"/>
                </a:lnTo>
                <a:lnTo>
                  <a:pt x="1380744" y="2468245"/>
                </a:lnTo>
                <a:lnTo>
                  <a:pt x="1385697" y="2468245"/>
                </a:lnTo>
                <a:lnTo>
                  <a:pt x="1641221" y="2212720"/>
                </a:lnTo>
                <a:lnTo>
                  <a:pt x="1645781" y="2206323"/>
                </a:lnTo>
                <a:lnTo>
                  <a:pt x="1647983" y="2198973"/>
                </a:lnTo>
                <a:lnTo>
                  <a:pt x="1647786" y="2192274"/>
                </a:lnTo>
                <a:close/>
              </a:path>
              <a:path w="1648460" h="2486660">
                <a:moveTo>
                  <a:pt x="1600200" y="2177002"/>
                </a:moveTo>
                <a:lnTo>
                  <a:pt x="1396365" y="2227961"/>
                </a:lnTo>
                <a:lnTo>
                  <a:pt x="1389761" y="2234565"/>
                </a:lnTo>
                <a:lnTo>
                  <a:pt x="1334262" y="2456560"/>
                </a:lnTo>
                <a:lnTo>
                  <a:pt x="1362202" y="2463546"/>
                </a:lnTo>
                <a:lnTo>
                  <a:pt x="1363692" y="2457577"/>
                </a:lnTo>
                <a:lnTo>
                  <a:pt x="1355471" y="2457577"/>
                </a:lnTo>
                <a:lnTo>
                  <a:pt x="1364996" y="2448052"/>
                </a:lnTo>
                <a:lnTo>
                  <a:pt x="1351534" y="2448052"/>
                </a:lnTo>
                <a:lnTo>
                  <a:pt x="1361186" y="2438400"/>
                </a:lnTo>
                <a:lnTo>
                  <a:pt x="1347597" y="2438400"/>
                </a:lnTo>
                <a:lnTo>
                  <a:pt x="1375435" y="2410547"/>
                </a:lnTo>
                <a:lnTo>
                  <a:pt x="1414780" y="2252979"/>
                </a:lnTo>
                <a:lnTo>
                  <a:pt x="1572219" y="2213667"/>
                </a:lnTo>
                <a:lnTo>
                  <a:pt x="1600200" y="2185673"/>
                </a:lnTo>
                <a:lnTo>
                  <a:pt x="1600200" y="2177002"/>
                </a:lnTo>
                <a:close/>
              </a:path>
              <a:path w="1648460" h="2486660">
                <a:moveTo>
                  <a:pt x="1379545" y="2433502"/>
                </a:moveTo>
                <a:lnTo>
                  <a:pt x="1366428" y="2446619"/>
                </a:lnTo>
                <a:lnTo>
                  <a:pt x="1362202" y="2463546"/>
                </a:lnTo>
                <a:lnTo>
                  <a:pt x="1372043" y="2463546"/>
                </a:lnTo>
                <a:lnTo>
                  <a:pt x="1379545" y="2433502"/>
                </a:lnTo>
                <a:close/>
              </a:path>
              <a:path w="1648460" h="2486660">
                <a:moveTo>
                  <a:pt x="1366428" y="2446619"/>
                </a:moveTo>
                <a:lnTo>
                  <a:pt x="1355471" y="2457577"/>
                </a:lnTo>
                <a:lnTo>
                  <a:pt x="1363692" y="2457577"/>
                </a:lnTo>
                <a:lnTo>
                  <a:pt x="1366428" y="2446619"/>
                </a:lnTo>
                <a:close/>
              </a:path>
              <a:path w="1648460" h="2486660">
                <a:moveTo>
                  <a:pt x="1609852" y="38353"/>
                </a:moveTo>
                <a:lnTo>
                  <a:pt x="38404" y="38353"/>
                </a:lnTo>
                <a:lnTo>
                  <a:pt x="38404" y="2448052"/>
                </a:lnTo>
                <a:lnTo>
                  <a:pt x="1336389" y="2448052"/>
                </a:lnTo>
                <a:lnTo>
                  <a:pt x="1338802" y="2438400"/>
                </a:lnTo>
                <a:lnTo>
                  <a:pt x="48006" y="2438400"/>
                </a:lnTo>
                <a:lnTo>
                  <a:pt x="48006" y="48005"/>
                </a:lnTo>
                <a:lnTo>
                  <a:pt x="1609852" y="48005"/>
                </a:lnTo>
                <a:lnTo>
                  <a:pt x="1609852" y="38353"/>
                </a:lnTo>
                <a:close/>
              </a:path>
              <a:path w="1648460" h="2486660">
                <a:moveTo>
                  <a:pt x="1370908" y="2428677"/>
                </a:moveTo>
                <a:lnTo>
                  <a:pt x="1351534" y="2448052"/>
                </a:lnTo>
                <a:lnTo>
                  <a:pt x="1364996" y="2448052"/>
                </a:lnTo>
                <a:lnTo>
                  <a:pt x="1366428" y="2446619"/>
                </a:lnTo>
                <a:lnTo>
                  <a:pt x="1370908" y="2428677"/>
                </a:lnTo>
                <a:close/>
              </a:path>
              <a:path w="1648460" h="2486660">
                <a:moveTo>
                  <a:pt x="1375435" y="2410547"/>
                </a:moveTo>
                <a:lnTo>
                  <a:pt x="1347597" y="2438400"/>
                </a:lnTo>
                <a:lnTo>
                  <a:pt x="1361186" y="2438400"/>
                </a:lnTo>
                <a:lnTo>
                  <a:pt x="1370908" y="2428677"/>
                </a:lnTo>
                <a:lnTo>
                  <a:pt x="1375435" y="2410547"/>
                </a:lnTo>
                <a:close/>
              </a:path>
              <a:path w="1648460" h="2486660">
                <a:moveTo>
                  <a:pt x="1397239" y="2402346"/>
                </a:moveTo>
                <a:lnTo>
                  <a:pt x="1384025" y="2415560"/>
                </a:lnTo>
                <a:lnTo>
                  <a:pt x="1379545" y="2433502"/>
                </a:lnTo>
                <a:lnTo>
                  <a:pt x="1392744" y="2420303"/>
                </a:lnTo>
                <a:lnTo>
                  <a:pt x="1397239" y="2402346"/>
                </a:lnTo>
                <a:close/>
              </a:path>
              <a:path w="1648460" h="2486660">
                <a:moveTo>
                  <a:pt x="1388554" y="2397422"/>
                </a:moveTo>
                <a:lnTo>
                  <a:pt x="1375435" y="2410547"/>
                </a:lnTo>
                <a:lnTo>
                  <a:pt x="1370908" y="2428677"/>
                </a:lnTo>
                <a:lnTo>
                  <a:pt x="1384025" y="2415560"/>
                </a:lnTo>
                <a:lnTo>
                  <a:pt x="1388554" y="2397422"/>
                </a:lnTo>
                <a:close/>
              </a:path>
              <a:path w="1648460" h="2486660">
                <a:moveTo>
                  <a:pt x="1401785" y="2384184"/>
                </a:moveTo>
                <a:lnTo>
                  <a:pt x="1388554" y="2397422"/>
                </a:lnTo>
                <a:lnTo>
                  <a:pt x="1384025" y="2415560"/>
                </a:lnTo>
                <a:lnTo>
                  <a:pt x="1397239" y="2402346"/>
                </a:lnTo>
                <a:lnTo>
                  <a:pt x="1401785" y="2384184"/>
                </a:lnTo>
                <a:close/>
              </a:path>
              <a:path w="1648460" h="2486660">
                <a:moveTo>
                  <a:pt x="1564146" y="2235439"/>
                </a:moveTo>
                <a:lnTo>
                  <a:pt x="1545890" y="2240009"/>
                </a:lnTo>
                <a:lnTo>
                  <a:pt x="1401785" y="2384184"/>
                </a:lnTo>
                <a:lnTo>
                  <a:pt x="1397239" y="2402346"/>
                </a:lnTo>
                <a:lnTo>
                  <a:pt x="1564146" y="2235439"/>
                </a:lnTo>
                <a:close/>
              </a:path>
              <a:path w="1648460" h="2486660">
                <a:moveTo>
                  <a:pt x="1559111" y="2226781"/>
                </a:moveTo>
                <a:lnTo>
                  <a:pt x="1422654" y="2260854"/>
                </a:lnTo>
                <a:lnTo>
                  <a:pt x="1388554" y="2397422"/>
                </a:lnTo>
                <a:lnTo>
                  <a:pt x="1401785" y="2384184"/>
                </a:lnTo>
                <a:lnTo>
                  <a:pt x="1430655" y="2268854"/>
                </a:lnTo>
                <a:lnTo>
                  <a:pt x="1545890" y="2240009"/>
                </a:lnTo>
                <a:lnTo>
                  <a:pt x="1559111" y="2226781"/>
                </a:lnTo>
                <a:close/>
              </a:path>
              <a:path w="1648460" h="2486660">
                <a:moveTo>
                  <a:pt x="1577360" y="2222225"/>
                </a:moveTo>
                <a:lnTo>
                  <a:pt x="1559111" y="2226781"/>
                </a:lnTo>
                <a:lnTo>
                  <a:pt x="1545890" y="2240009"/>
                </a:lnTo>
                <a:lnTo>
                  <a:pt x="1564146" y="2235439"/>
                </a:lnTo>
                <a:lnTo>
                  <a:pt x="1577360" y="2222225"/>
                </a:lnTo>
                <a:close/>
              </a:path>
              <a:path w="1648460" h="2486660">
                <a:moveTo>
                  <a:pt x="1595302" y="2217745"/>
                </a:moveTo>
                <a:lnTo>
                  <a:pt x="1577360" y="2222225"/>
                </a:lnTo>
                <a:lnTo>
                  <a:pt x="1564146" y="2235439"/>
                </a:lnTo>
                <a:lnTo>
                  <a:pt x="1582103" y="2230944"/>
                </a:lnTo>
                <a:lnTo>
                  <a:pt x="1595302" y="2217745"/>
                </a:lnTo>
                <a:close/>
              </a:path>
              <a:path w="1648460" h="2486660">
                <a:moveTo>
                  <a:pt x="1625134" y="2210296"/>
                </a:moveTo>
                <a:lnTo>
                  <a:pt x="1595302" y="2217745"/>
                </a:lnTo>
                <a:lnTo>
                  <a:pt x="1582103" y="2230944"/>
                </a:lnTo>
                <a:lnTo>
                  <a:pt x="1630045" y="2218943"/>
                </a:lnTo>
                <a:lnTo>
                  <a:pt x="1625134" y="2210296"/>
                </a:lnTo>
                <a:close/>
              </a:path>
              <a:path w="1648460" h="2486660">
                <a:moveTo>
                  <a:pt x="1590477" y="2209108"/>
                </a:moveTo>
                <a:lnTo>
                  <a:pt x="1572219" y="2213667"/>
                </a:lnTo>
                <a:lnTo>
                  <a:pt x="1559111" y="2226781"/>
                </a:lnTo>
                <a:lnTo>
                  <a:pt x="1577360" y="2222225"/>
                </a:lnTo>
                <a:lnTo>
                  <a:pt x="1590477" y="2209108"/>
                </a:lnTo>
                <a:close/>
              </a:path>
              <a:path w="1648460" h="2486660">
                <a:moveTo>
                  <a:pt x="1620240" y="2201676"/>
                </a:moveTo>
                <a:lnTo>
                  <a:pt x="1608419" y="2204628"/>
                </a:lnTo>
                <a:lnTo>
                  <a:pt x="1595302" y="2217745"/>
                </a:lnTo>
                <a:lnTo>
                  <a:pt x="1625134" y="2210296"/>
                </a:lnTo>
                <a:lnTo>
                  <a:pt x="1620240" y="2201676"/>
                </a:lnTo>
                <a:close/>
              </a:path>
              <a:path w="1648460" h="2486660">
                <a:moveTo>
                  <a:pt x="1600200" y="2185673"/>
                </a:moveTo>
                <a:lnTo>
                  <a:pt x="1572219" y="2213667"/>
                </a:lnTo>
                <a:lnTo>
                  <a:pt x="1590477" y="2209108"/>
                </a:lnTo>
                <a:lnTo>
                  <a:pt x="1603882" y="2195703"/>
                </a:lnTo>
                <a:lnTo>
                  <a:pt x="1600200" y="2195703"/>
                </a:lnTo>
                <a:lnTo>
                  <a:pt x="1600200" y="2185673"/>
                </a:lnTo>
                <a:close/>
              </a:path>
              <a:path w="1648460" h="2486660">
                <a:moveTo>
                  <a:pt x="1609852" y="2189733"/>
                </a:moveTo>
                <a:lnTo>
                  <a:pt x="1590477" y="2209108"/>
                </a:lnTo>
                <a:lnTo>
                  <a:pt x="1608419" y="2204628"/>
                </a:lnTo>
                <a:lnTo>
                  <a:pt x="1617028" y="2196019"/>
                </a:lnTo>
                <a:lnTo>
                  <a:pt x="1616848" y="2195703"/>
                </a:lnTo>
                <a:lnTo>
                  <a:pt x="1609852" y="2195703"/>
                </a:lnTo>
                <a:lnTo>
                  <a:pt x="1609852" y="2189733"/>
                </a:lnTo>
                <a:close/>
              </a:path>
              <a:path w="1648460" h="2486660">
                <a:moveTo>
                  <a:pt x="1617028" y="2196019"/>
                </a:moveTo>
                <a:lnTo>
                  <a:pt x="1608419" y="2204628"/>
                </a:lnTo>
                <a:lnTo>
                  <a:pt x="1620240" y="2201676"/>
                </a:lnTo>
                <a:lnTo>
                  <a:pt x="1617028" y="2196019"/>
                </a:lnTo>
                <a:close/>
              </a:path>
              <a:path w="1648460" h="2486660">
                <a:moveTo>
                  <a:pt x="1618892" y="2194155"/>
                </a:moveTo>
                <a:lnTo>
                  <a:pt x="1617028" y="2196019"/>
                </a:lnTo>
                <a:lnTo>
                  <a:pt x="1620240" y="2201676"/>
                </a:lnTo>
                <a:lnTo>
                  <a:pt x="1622772" y="2201044"/>
                </a:lnTo>
                <a:lnTo>
                  <a:pt x="1619764" y="2195703"/>
                </a:lnTo>
                <a:lnTo>
                  <a:pt x="1619377" y="2195703"/>
                </a:lnTo>
                <a:lnTo>
                  <a:pt x="1619377" y="2195014"/>
                </a:lnTo>
                <a:lnTo>
                  <a:pt x="1618892" y="2194155"/>
                </a:lnTo>
                <a:close/>
              </a:path>
              <a:path w="1648460" h="2486660">
                <a:moveTo>
                  <a:pt x="1620773" y="2192274"/>
                </a:moveTo>
                <a:lnTo>
                  <a:pt x="1619377" y="2193671"/>
                </a:lnTo>
                <a:lnTo>
                  <a:pt x="1619377" y="2195014"/>
                </a:lnTo>
                <a:lnTo>
                  <a:pt x="1622772" y="2201044"/>
                </a:lnTo>
                <a:lnTo>
                  <a:pt x="1625346" y="2200402"/>
                </a:lnTo>
                <a:lnTo>
                  <a:pt x="1620773" y="2192274"/>
                </a:lnTo>
                <a:close/>
              </a:path>
              <a:path w="1648460" h="2486660">
                <a:moveTo>
                  <a:pt x="1607185" y="2178685"/>
                </a:moveTo>
                <a:lnTo>
                  <a:pt x="1600200" y="2185673"/>
                </a:lnTo>
                <a:lnTo>
                  <a:pt x="1600200" y="2195703"/>
                </a:lnTo>
                <a:lnTo>
                  <a:pt x="1603882" y="2195703"/>
                </a:lnTo>
                <a:lnTo>
                  <a:pt x="1609852" y="2189733"/>
                </a:lnTo>
                <a:lnTo>
                  <a:pt x="1609852" y="2183381"/>
                </a:lnTo>
                <a:lnTo>
                  <a:pt x="1607185" y="2178685"/>
                </a:lnTo>
                <a:close/>
              </a:path>
              <a:path w="1648460" h="2486660">
                <a:moveTo>
                  <a:pt x="1612152" y="2187433"/>
                </a:moveTo>
                <a:lnTo>
                  <a:pt x="1609852" y="2189733"/>
                </a:lnTo>
                <a:lnTo>
                  <a:pt x="1609852" y="2195703"/>
                </a:lnTo>
                <a:lnTo>
                  <a:pt x="1616848" y="2195703"/>
                </a:lnTo>
                <a:lnTo>
                  <a:pt x="1612152" y="2187433"/>
                </a:lnTo>
                <a:close/>
              </a:path>
              <a:path w="1648460" h="2486660">
                <a:moveTo>
                  <a:pt x="1619377" y="2195014"/>
                </a:moveTo>
                <a:lnTo>
                  <a:pt x="1619377" y="2195703"/>
                </a:lnTo>
                <a:lnTo>
                  <a:pt x="1619764" y="2195703"/>
                </a:lnTo>
                <a:lnTo>
                  <a:pt x="1619377" y="2195014"/>
                </a:lnTo>
                <a:close/>
              </a:path>
              <a:path w="1648460" h="2486660">
                <a:moveTo>
                  <a:pt x="1648205" y="2171801"/>
                </a:moveTo>
                <a:lnTo>
                  <a:pt x="1626242" y="2171801"/>
                </a:lnTo>
                <a:lnTo>
                  <a:pt x="1633696" y="2173652"/>
                </a:lnTo>
                <a:lnTo>
                  <a:pt x="1640149" y="2177766"/>
                </a:lnTo>
                <a:lnTo>
                  <a:pt x="1645030" y="2183891"/>
                </a:lnTo>
                <a:lnTo>
                  <a:pt x="1647757" y="2191289"/>
                </a:lnTo>
                <a:lnTo>
                  <a:pt x="1647887" y="2195703"/>
                </a:lnTo>
                <a:lnTo>
                  <a:pt x="1648205" y="2195703"/>
                </a:lnTo>
                <a:lnTo>
                  <a:pt x="1648205" y="2171801"/>
                </a:lnTo>
                <a:close/>
              </a:path>
              <a:path w="1648460" h="2486660">
                <a:moveTo>
                  <a:pt x="1619377" y="2193671"/>
                </a:moveTo>
                <a:lnTo>
                  <a:pt x="1618892" y="2194155"/>
                </a:lnTo>
                <a:lnTo>
                  <a:pt x="1619377" y="2195014"/>
                </a:lnTo>
                <a:lnTo>
                  <a:pt x="1619377" y="2193671"/>
                </a:lnTo>
                <a:close/>
              </a:path>
              <a:path w="1648460" h="2486660">
                <a:moveTo>
                  <a:pt x="1619377" y="2185542"/>
                </a:moveTo>
                <a:lnTo>
                  <a:pt x="1614042" y="2185542"/>
                </a:lnTo>
                <a:lnTo>
                  <a:pt x="1618892" y="2194155"/>
                </a:lnTo>
                <a:lnTo>
                  <a:pt x="1619376" y="2193671"/>
                </a:lnTo>
                <a:lnTo>
                  <a:pt x="1619377" y="2185542"/>
                </a:lnTo>
                <a:close/>
              </a:path>
              <a:path w="1648460" h="2486660">
                <a:moveTo>
                  <a:pt x="1626242" y="2171801"/>
                </a:moveTo>
                <a:lnTo>
                  <a:pt x="1619377" y="2172376"/>
                </a:lnTo>
                <a:lnTo>
                  <a:pt x="1619377" y="2193671"/>
                </a:lnTo>
                <a:lnTo>
                  <a:pt x="1620773" y="2192274"/>
                </a:lnTo>
                <a:lnTo>
                  <a:pt x="1647786" y="2192274"/>
                </a:lnTo>
                <a:lnTo>
                  <a:pt x="1647757" y="2191289"/>
                </a:lnTo>
                <a:lnTo>
                  <a:pt x="1645030" y="2183891"/>
                </a:lnTo>
                <a:lnTo>
                  <a:pt x="1640149" y="2177766"/>
                </a:lnTo>
                <a:lnTo>
                  <a:pt x="1633696" y="2173652"/>
                </a:lnTo>
                <a:lnTo>
                  <a:pt x="1626242" y="2171801"/>
                </a:lnTo>
                <a:close/>
              </a:path>
              <a:path w="1648460" h="2486660">
                <a:moveTo>
                  <a:pt x="1609852" y="2183381"/>
                </a:moveTo>
                <a:lnTo>
                  <a:pt x="1609852" y="2189733"/>
                </a:lnTo>
                <a:lnTo>
                  <a:pt x="1612152" y="2187433"/>
                </a:lnTo>
                <a:lnTo>
                  <a:pt x="1609852" y="2183381"/>
                </a:lnTo>
                <a:close/>
              </a:path>
              <a:path w="1648460" h="2486660">
                <a:moveTo>
                  <a:pt x="1619377" y="2172376"/>
                </a:moveTo>
                <a:lnTo>
                  <a:pt x="1618361" y="2172462"/>
                </a:lnTo>
                <a:lnTo>
                  <a:pt x="1609852" y="2174589"/>
                </a:lnTo>
                <a:lnTo>
                  <a:pt x="1609852" y="2183381"/>
                </a:lnTo>
                <a:lnTo>
                  <a:pt x="1612152" y="2187433"/>
                </a:lnTo>
                <a:lnTo>
                  <a:pt x="1614042" y="2185542"/>
                </a:lnTo>
                <a:lnTo>
                  <a:pt x="1619377" y="2185542"/>
                </a:lnTo>
                <a:lnTo>
                  <a:pt x="1619377" y="2172376"/>
                </a:lnTo>
                <a:close/>
              </a:path>
              <a:path w="1648460" h="2486660">
                <a:moveTo>
                  <a:pt x="1609852" y="2174589"/>
                </a:moveTo>
                <a:lnTo>
                  <a:pt x="1600200" y="2177002"/>
                </a:lnTo>
                <a:lnTo>
                  <a:pt x="1600200" y="2185673"/>
                </a:lnTo>
                <a:lnTo>
                  <a:pt x="1607185" y="2178685"/>
                </a:lnTo>
                <a:lnTo>
                  <a:pt x="1609852" y="2178685"/>
                </a:lnTo>
                <a:lnTo>
                  <a:pt x="1609852" y="2174589"/>
                </a:lnTo>
                <a:close/>
              </a:path>
              <a:path w="1648460" h="2486660">
                <a:moveTo>
                  <a:pt x="1609852" y="2178685"/>
                </a:moveTo>
                <a:lnTo>
                  <a:pt x="1607185" y="2178685"/>
                </a:lnTo>
                <a:lnTo>
                  <a:pt x="1609852" y="2183381"/>
                </a:lnTo>
                <a:lnTo>
                  <a:pt x="1609852" y="2178685"/>
                </a:lnTo>
                <a:close/>
              </a:path>
              <a:path w="1648460" h="2486660">
                <a:moveTo>
                  <a:pt x="1609852" y="48005"/>
                </a:moveTo>
                <a:lnTo>
                  <a:pt x="1600200" y="48005"/>
                </a:lnTo>
                <a:lnTo>
                  <a:pt x="1600200" y="2177002"/>
                </a:lnTo>
                <a:lnTo>
                  <a:pt x="1609852" y="2174589"/>
                </a:lnTo>
                <a:lnTo>
                  <a:pt x="1609852" y="48005"/>
                </a:lnTo>
                <a:close/>
              </a:path>
              <a:path w="1648460" h="2486660">
                <a:moveTo>
                  <a:pt x="1648205" y="28828"/>
                </a:moveTo>
                <a:lnTo>
                  <a:pt x="1619377" y="28828"/>
                </a:lnTo>
                <a:lnTo>
                  <a:pt x="1619377" y="2172376"/>
                </a:lnTo>
                <a:lnTo>
                  <a:pt x="1626242" y="2171801"/>
                </a:lnTo>
                <a:lnTo>
                  <a:pt x="1648205" y="2171801"/>
                </a:lnTo>
                <a:lnTo>
                  <a:pt x="1648205" y="2882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5252" y="2217165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Text </a:t>
            </a:r>
            <a:r>
              <a:rPr sz="1800" spc="-125" dirty="0">
                <a:latin typeface="Arial"/>
                <a:cs typeface="Arial"/>
              </a:rPr>
              <a:t>use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200" y="990600"/>
            <a:ext cx="1600200" cy="2438400"/>
          </a:xfrm>
          <a:custGeom>
            <a:avLst/>
            <a:gdLst/>
            <a:ahLst/>
            <a:cxnLst/>
            <a:rect l="l" t="t" r="r" b="b"/>
            <a:pathLst>
              <a:path w="1600200" h="2438400">
                <a:moveTo>
                  <a:pt x="1600200" y="0"/>
                </a:moveTo>
                <a:lnTo>
                  <a:pt x="0" y="0"/>
                </a:lnTo>
                <a:lnTo>
                  <a:pt x="0" y="2438400"/>
                </a:lnTo>
                <a:lnTo>
                  <a:pt x="1333500" y="2438400"/>
                </a:lnTo>
                <a:lnTo>
                  <a:pt x="1600200" y="21717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48700" y="31623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0"/>
                </a:moveTo>
                <a:lnTo>
                  <a:pt x="53340" y="53339"/>
                </a:lnTo>
                <a:lnTo>
                  <a:pt x="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91196" y="966597"/>
            <a:ext cx="1648460" cy="2486660"/>
          </a:xfrm>
          <a:custGeom>
            <a:avLst/>
            <a:gdLst/>
            <a:ahLst/>
            <a:cxnLst/>
            <a:rect l="l" t="t" r="r" b="b"/>
            <a:pathLst>
              <a:path w="1648459" h="2486660">
                <a:moveTo>
                  <a:pt x="162420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2462403"/>
                </a:lnTo>
                <a:lnTo>
                  <a:pt x="1893" y="2471725"/>
                </a:lnTo>
                <a:lnTo>
                  <a:pt x="7048" y="2479357"/>
                </a:lnTo>
                <a:lnTo>
                  <a:pt x="14680" y="2484512"/>
                </a:lnTo>
                <a:lnTo>
                  <a:pt x="24002" y="2486405"/>
                </a:lnTo>
                <a:lnTo>
                  <a:pt x="1363852" y="2486405"/>
                </a:lnTo>
                <a:lnTo>
                  <a:pt x="1369949" y="2483866"/>
                </a:lnTo>
                <a:lnTo>
                  <a:pt x="1374584" y="2479357"/>
                </a:lnTo>
                <a:lnTo>
                  <a:pt x="1385697" y="2468244"/>
                </a:lnTo>
                <a:lnTo>
                  <a:pt x="1380744" y="2468244"/>
                </a:lnTo>
                <a:lnTo>
                  <a:pt x="1371473" y="2465831"/>
                </a:lnTo>
                <a:lnTo>
                  <a:pt x="1372043" y="2463545"/>
                </a:lnTo>
                <a:lnTo>
                  <a:pt x="1362202" y="2463545"/>
                </a:lnTo>
                <a:lnTo>
                  <a:pt x="1338325" y="2457577"/>
                </a:lnTo>
                <a:lnTo>
                  <a:pt x="28828" y="2457577"/>
                </a:lnTo>
                <a:lnTo>
                  <a:pt x="28828" y="28828"/>
                </a:lnTo>
                <a:lnTo>
                  <a:pt x="1648205" y="28828"/>
                </a:lnTo>
                <a:lnTo>
                  <a:pt x="1648205" y="24002"/>
                </a:lnTo>
                <a:lnTo>
                  <a:pt x="1646312" y="14680"/>
                </a:lnTo>
                <a:lnTo>
                  <a:pt x="1641157" y="7048"/>
                </a:lnTo>
                <a:lnTo>
                  <a:pt x="1633525" y="1893"/>
                </a:lnTo>
                <a:lnTo>
                  <a:pt x="1624202" y="0"/>
                </a:lnTo>
                <a:close/>
              </a:path>
              <a:path w="1648459" h="2486660">
                <a:moveTo>
                  <a:pt x="1392744" y="2420303"/>
                </a:moveTo>
                <a:lnTo>
                  <a:pt x="1379545" y="2433502"/>
                </a:lnTo>
                <a:lnTo>
                  <a:pt x="1371473" y="2465831"/>
                </a:lnTo>
                <a:lnTo>
                  <a:pt x="1380744" y="2468244"/>
                </a:lnTo>
                <a:lnTo>
                  <a:pt x="1392744" y="2420303"/>
                </a:lnTo>
                <a:close/>
              </a:path>
              <a:path w="1648459" h="2486660">
                <a:moveTo>
                  <a:pt x="1647786" y="2192274"/>
                </a:moveTo>
                <a:lnTo>
                  <a:pt x="1620774" y="2192274"/>
                </a:lnTo>
                <a:lnTo>
                  <a:pt x="1625346" y="2200402"/>
                </a:lnTo>
                <a:lnTo>
                  <a:pt x="1622772" y="2201044"/>
                </a:lnTo>
                <a:lnTo>
                  <a:pt x="1627631" y="2209673"/>
                </a:lnTo>
                <a:lnTo>
                  <a:pt x="1625134" y="2210296"/>
                </a:lnTo>
                <a:lnTo>
                  <a:pt x="1630045" y="2218943"/>
                </a:lnTo>
                <a:lnTo>
                  <a:pt x="1582103" y="2230944"/>
                </a:lnTo>
                <a:lnTo>
                  <a:pt x="1392744" y="2420303"/>
                </a:lnTo>
                <a:lnTo>
                  <a:pt x="1380744" y="2468244"/>
                </a:lnTo>
                <a:lnTo>
                  <a:pt x="1385697" y="2468244"/>
                </a:lnTo>
                <a:lnTo>
                  <a:pt x="1641221" y="2212720"/>
                </a:lnTo>
                <a:lnTo>
                  <a:pt x="1645781" y="2206323"/>
                </a:lnTo>
                <a:lnTo>
                  <a:pt x="1647983" y="2198973"/>
                </a:lnTo>
                <a:lnTo>
                  <a:pt x="1647786" y="2192274"/>
                </a:lnTo>
                <a:close/>
              </a:path>
              <a:path w="1648459" h="2486660">
                <a:moveTo>
                  <a:pt x="1600200" y="2177002"/>
                </a:moveTo>
                <a:lnTo>
                  <a:pt x="1396364" y="2227961"/>
                </a:lnTo>
                <a:lnTo>
                  <a:pt x="1389760" y="2234565"/>
                </a:lnTo>
                <a:lnTo>
                  <a:pt x="1334261" y="2456561"/>
                </a:lnTo>
                <a:lnTo>
                  <a:pt x="1362202" y="2463545"/>
                </a:lnTo>
                <a:lnTo>
                  <a:pt x="1363692" y="2457577"/>
                </a:lnTo>
                <a:lnTo>
                  <a:pt x="1355471" y="2457577"/>
                </a:lnTo>
                <a:lnTo>
                  <a:pt x="1364996" y="2448052"/>
                </a:lnTo>
                <a:lnTo>
                  <a:pt x="1351533" y="2448052"/>
                </a:lnTo>
                <a:lnTo>
                  <a:pt x="1361185" y="2438400"/>
                </a:lnTo>
                <a:lnTo>
                  <a:pt x="1347597" y="2438400"/>
                </a:lnTo>
                <a:lnTo>
                  <a:pt x="1375435" y="2410547"/>
                </a:lnTo>
                <a:lnTo>
                  <a:pt x="1414779" y="2252979"/>
                </a:lnTo>
                <a:lnTo>
                  <a:pt x="1572219" y="2213667"/>
                </a:lnTo>
                <a:lnTo>
                  <a:pt x="1600200" y="2185673"/>
                </a:lnTo>
                <a:lnTo>
                  <a:pt x="1600200" y="2177002"/>
                </a:lnTo>
                <a:close/>
              </a:path>
              <a:path w="1648459" h="2486660">
                <a:moveTo>
                  <a:pt x="1379545" y="2433502"/>
                </a:moveTo>
                <a:lnTo>
                  <a:pt x="1366428" y="2446619"/>
                </a:lnTo>
                <a:lnTo>
                  <a:pt x="1362202" y="2463545"/>
                </a:lnTo>
                <a:lnTo>
                  <a:pt x="1372043" y="2463545"/>
                </a:lnTo>
                <a:lnTo>
                  <a:pt x="1379545" y="2433502"/>
                </a:lnTo>
                <a:close/>
              </a:path>
              <a:path w="1648459" h="2486660">
                <a:moveTo>
                  <a:pt x="1366428" y="2446619"/>
                </a:moveTo>
                <a:lnTo>
                  <a:pt x="1355471" y="2457577"/>
                </a:lnTo>
                <a:lnTo>
                  <a:pt x="1363692" y="2457577"/>
                </a:lnTo>
                <a:lnTo>
                  <a:pt x="1366428" y="2446619"/>
                </a:lnTo>
                <a:close/>
              </a:path>
              <a:path w="1648459" h="2486660">
                <a:moveTo>
                  <a:pt x="1609852" y="38353"/>
                </a:moveTo>
                <a:lnTo>
                  <a:pt x="38353" y="38353"/>
                </a:lnTo>
                <a:lnTo>
                  <a:pt x="38353" y="2448052"/>
                </a:lnTo>
                <a:lnTo>
                  <a:pt x="1336389" y="2448052"/>
                </a:lnTo>
                <a:lnTo>
                  <a:pt x="1338802" y="2438400"/>
                </a:lnTo>
                <a:lnTo>
                  <a:pt x="48005" y="2438400"/>
                </a:lnTo>
                <a:lnTo>
                  <a:pt x="48005" y="48005"/>
                </a:lnTo>
                <a:lnTo>
                  <a:pt x="1609852" y="48005"/>
                </a:lnTo>
                <a:lnTo>
                  <a:pt x="1609852" y="38353"/>
                </a:lnTo>
                <a:close/>
              </a:path>
              <a:path w="1648459" h="2486660">
                <a:moveTo>
                  <a:pt x="1370908" y="2428677"/>
                </a:moveTo>
                <a:lnTo>
                  <a:pt x="1351533" y="2448052"/>
                </a:lnTo>
                <a:lnTo>
                  <a:pt x="1364996" y="2448052"/>
                </a:lnTo>
                <a:lnTo>
                  <a:pt x="1366428" y="2446619"/>
                </a:lnTo>
                <a:lnTo>
                  <a:pt x="1370908" y="2428677"/>
                </a:lnTo>
                <a:close/>
              </a:path>
              <a:path w="1648459" h="2486660">
                <a:moveTo>
                  <a:pt x="1375435" y="2410547"/>
                </a:moveTo>
                <a:lnTo>
                  <a:pt x="1347597" y="2438400"/>
                </a:lnTo>
                <a:lnTo>
                  <a:pt x="1361185" y="2438400"/>
                </a:lnTo>
                <a:lnTo>
                  <a:pt x="1370908" y="2428677"/>
                </a:lnTo>
                <a:lnTo>
                  <a:pt x="1375435" y="2410547"/>
                </a:lnTo>
                <a:close/>
              </a:path>
              <a:path w="1648459" h="2486660">
                <a:moveTo>
                  <a:pt x="1397239" y="2402346"/>
                </a:moveTo>
                <a:lnTo>
                  <a:pt x="1384025" y="2415560"/>
                </a:lnTo>
                <a:lnTo>
                  <a:pt x="1379545" y="2433502"/>
                </a:lnTo>
                <a:lnTo>
                  <a:pt x="1392744" y="2420303"/>
                </a:lnTo>
                <a:lnTo>
                  <a:pt x="1397239" y="2402346"/>
                </a:lnTo>
                <a:close/>
              </a:path>
              <a:path w="1648459" h="2486660">
                <a:moveTo>
                  <a:pt x="1388554" y="2397422"/>
                </a:moveTo>
                <a:lnTo>
                  <a:pt x="1375435" y="2410547"/>
                </a:lnTo>
                <a:lnTo>
                  <a:pt x="1370908" y="2428677"/>
                </a:lnTo>
                <a:lnTo>
                  <a:pt x="1384025" y="2415560"/>
                </a:lnTo>
                <a:lnTo>
                  <a:pt x="1388554" y="2397422"/>
                </a:lnTo>
                <a:close/>
              </a:path>
              <a:path w="1648459" h="2486660">
                <a:moveTo>
                  <a:pt x="1401785" y="2384184"/>
                </a:moveTo>
                <a:lnTo>
                  <a:pt x="1388554" y="2397422"/>
                </a:lnTo>
                <a:lnTo>
                  <a:pt x="1384025" y="2415560"/>
                </a:lnTo>
                <a:lnTo>
                  <a:pt x="1397239" y="2402346"/>
                </a:lnTo>
                <a:lnTo>
                  <a:pt x="1401785" y="2384184"/>
                </a:lnTo>
                <a:close/>
              </a:path>
              <a:path w="1648459" h="2486660">
                <a:moveTo>
                  <a:pt x="1564146" y="2235439"/>
                </a:moveTo>
                <a:lnTo>
                  <a:pt x="1545890" y="2240009"/>
                </a:lnTo>
                <a:lnTo>
                  <a:pt x="1401785" y="2384184"/>
                </a:lnTo>
                <a:lnTo>
                  <a:pt x="1397239" y="2402346"/>
                </a:lnTo>
                <a:lnTo>
                  <a:pt x="1564146" y="2235439"/>
                </a:lnTo>
                <a:close/>
              </a:path>
              <a:path w="1648459" h="2486660">
                <a:moveTo>
                  <a:pt x="1559111" y="2226781"/>
                </a:moveTo>
                <a:lnTo>
                  <a:pt x="1422653" y="2260854"/>
                </a:lnTo>
                <a:lnTo>
                  <a:pt x="1388554" y="2397422"/>
                </a:lnTo>
                <a:lnTo>
                  <a:pt x="1401785" y="2384184"/>
                </a:lnTo>
                <a:lnTo>
                  <a:pt x="1430654" y="2268854"/>
                </a:lnTo>
                <a:lnTo>
                  <a:pt x="1545890" y="2240009"/>
                </a:lnTo>
                <a:lnTo>
                  <a:pt x="1559111" y="2226781"/>
                </a:lnTo>
                <a:close/>
              </a:path>
              <a:path w="1648459" h="2486660">
                <a:moveTo>
                  <a:pt x="1577360" y="2222225"/>
                </a:moveTo>
                <a:lnTo>
                  <a:pt x="1559111" y="2226781"/>
                </a:lnTo>
                <a:lnTo>
                  <a:pt x="1545890" y="2240009"/>
                </a:lnTo>
                <a:lnTo>
                  <a:pt x="1564146" y="2235439"/>
                </a:lnTo>
                <a:lnTo>
                  <a:pt x="1577360" y="2222225"/>
                </a:lnTo>
                <a:close/>
              </a:path>
              <a:path w="1648459" h="2486660">
                <a:moveTo>
                  <a:pt x="1595302" y="2217745"/>
                </a:moveTo>
                <a:lnTo>
                  <a:pt x="1577360" y="2222225"/>
                </a:lnTo>
                <a:lnTo>
                  <a:pt x="1564146" y="2235439"/>
                </a:lnTo>
                <a:lnTo>
                  <a:pt x="1582103" y="2230944"/>
                </a:lnTo>
                <a:lnTo>
                  <a:pt x="1595302" y="2217745"/>
                </a:lnTo>
                <a:close/>
              </a:path>
              <a:path w="1648459" h="2486660">
                <a:moveTo>
                  <a:pt x="1625134" y="2210296"/>
                </a:moveTo>
                <a:lnTo>
                  <a:pt x="1595302" y="2217745"/>
                </a:lnTo>
                <a:lnTo>
                  <a:pt x="1582103" y="2230944"/>
                </a:lnTo>
                <a:lnTo>
                  <a:pt x="1630045" y="2218943"/>
                </a:lnTo>
                <a:lnTo>
                  <a:pt x="1625134" y="2210296"/>
                </a:lnTo>
                <a:close/>
              </a:path>
              <a:path w="1648459" h="2486660">
                <a:moveTo>
                  <a:pt x="1590477" y="2209108"/>
                </a:moveTo>
                <a:lnTo>
                  <a:pt x="1572219" y="2213667"/>
                </a:lnTo>
                <a:lnTo>
                  <a:pt x="1559111" y="2226781"/>
                </a:lnTo>
                <a:lnTo>
                  <a:pt x="1577360" y="2222225"/>
                </a:lnTo>
                <a:lnTo>
                  <a:pt x="1590477" y="2209108"/>
                </a:lnTo>
                <a:close/>
              </a:path>
              <a:path w="1648459" h="2486660">
                <a:moveTo>
                  <a:pt x="1620240" y="2201676"/>
                </a:moveTo>
                <a:lnTo>
                  <a:pt x="1608419" y="2204628"/>
                </a:lnTo>
                <a:lnTo>
                  <a:pt x="1595302" y="2217745"/>
                </a:lnTo>
                <a:lnTo>
                  <a:pt x="1625134" y="2210296"/>
                </a:lnTo>
                <a:lnTo>
                  <a:pt x="1620240" y="2201676"/>
                </a:lnTo>
                <a:close/>
              </a:path>
              <a:path w="1648459" h="2486660">
                <a:moveTo>
                  <a:pt x="1600200" y="2185673"/>
                </a:moveTo>
                <a:lnTo>
                  <a:pt x="1572219" y="2213667"/>
                </a:lnTo>
                <a:lnTo>
                  <a:pt x="1590477" y="2209108"/>
                </a:lnTo>
                <a:lnTo>
                  <a:pt x="1603882" y="2195703"/>
                </a:lnTo>
                <a:lnTo>
                  <a:pt x="1600200" y="2195703"/>
                </a:lnTo>
                <a:lnTo>
                  <a:pt x="1600200" y="2185673"/>
                </a:lnTo>
                <a:close/>
              </a:path>
              <a:path w="1648459" h="2486660">
                <a:moveTo>
                  <a:pt x="1609852" y="2189734"/>
                </a:moveTo>
                <a:lnTo>
                  <a:pt x="1590477" y="2209108"/>
                </a:lnTo>
                <a:lnTo>
                  <a:pt x="1608419" y="2204628"/>
                </a:lnTo>
                <a:lnTo>
                  <a:pt x="1617028" y="2196019"/>
                </a:lnTo>
                <a:lnTo>
                  <a:pt x="1616848" y="2195703"/>
                </a:lnTo>
                <a:lnTo>
                  <a:pt x="1609852" y="2195703"/>
                </a:lnTo>
                <a:lnTo>
                  <a:pt x="1609852" y="2189734"/>
                </a:lnTo>
                <a:close/>
              </a:path>
              <a:path w="1648459" h="2486660">
                <a:moveTo>
                  <a:pt x="1617028" y="2196019"/>
                </a:moveTo>
                <a:lnTo>
                  <a:pt x="1608419" y="2204628"/>
                </a:lnTo>
                <a:lnTo>
                  <a:pt x="1620240" y="2201676"/>
                </a:lnTo>
                <a:lnTo>
                  <a:pt x="1617028" y="2196019"/>
                </a:lnTo>
                <a:close/>
              </a:path>
              <a:path w="1648459" h="2486660">
                <a:moveTo>
                  <a:pt x="1618892" y="2194155"/>
                </a:moveTo>
                <a:lnTo>
                  <a:pt x="1617028" y="2196019"/>
                </a:lnTo>
                <a:lnTo>
                  <a:pt x="1620240" y="2201676"/>
                </a:lnTo>
                <a:lnTo>
                  <a:pt x="1622772" y="2201044"/>
                </a:lnTo>
                <a:lnTo>
                  <a:pt x="1619764" y="2195703"/>
                </a:lnTo>
                <a:lnTo>
                  <a:pt x="1619377" y="2195703"/>
                </a:lnTo>
                <a:lnTo>
                  <a:pt x="1619377" y="2195014"/>
                </a:lnTo>
                <a:lnTo>
                  <a:pt x="1618892" y="2194155"/>
                </a:lnTo>
                <a:close/>
              </a:path>
              <a:path w="1648459" h="2486660">
                <a:moveTo>
                  <a:pt x="1620774" y="2192274"/>
                </a:moveTo>
                <a:lnTo>
                  <a:pt x="1619377" y="2193671"/>
                </a:lnTo>
                <a:lnTo>
                  <a:pt x="1619377" y="2195014"/>
                </a:lnTo>
                <a:lnTo>
                  <a:pt x="1622772" y="2201044"/>
                </a:lnTo>
                <a:lnTo>
                  <a:pt x="1625346" y="2200402"/>
                </a:lnTo>
                <a:lnTo>
                  <a:pt x="1620774" y="2192274"/>
                </a:lnTo>
                <a:close/>
              </a:path>
              <a:path w="1648459" h="2486660">
                <a:moveTo>
                  <a:pt x="1607184" y="2178685"/>
                </a:moveTo>
                <a:lnTo>
                  <a:pt x="1600200" y="2185673"/>
                </a:lnTo>
                <a:lnTo>
                  <a:pt x="1600200" y="2195703"/>
                </a:lnTo>
                <a:lnTo>
                  <a:pt x="1603882" y="2195703"/>
                </a:lnTo>
                <a:lnTo>
                  <a:pt x="1609851" y="2189734"/>
                </a:lnTo>
                <a:lnTo>
                  <a:pt x="1609852" y="2183381"/>
                </a:lnTo>
                <a:lnTo>
                  <a:pt x="1607184" y="2178685"/>
                </a:lnTo>
                <a:close/>
              </a:path>
              <a:path w="1648459" h="2486660">
                <a:moveTo>
                  <a:pt x="1612152" y="2187433"/>
                </a:moveTo>
                <a:lnTo>
                  <a:pt x="1609852" y="2189734"/>
                </a:lnTo>
                <a:lnTo>
                  <a:pt x="1609852" y="2195703"/>
                </a:lnTo>
                <a:lnTo>
                  <a:pt x="1616848" y="2195703"/>
                </a:lnTo>
                <a:lnTo>
                  <a:pt x="1612152" y="2187433"/>
                </a:lnTo>
                <a:close/>
              </a:path>
              <a:path w="1648459" h="2486660">
                <a:moveTo>
                  <a:pt x="1619377" y="2195014"/>
                </a:moveTo>
                <a:lnTo>
                  <a:pt x="1619377" y="2195703"/>
                </a:lnTo>
                <a:lnTo>
                  <a:pt x="1619764" y="2195703"/>
                </a:lnTo>
                <a:lnTo>
                  <a:pt x="1619377" y="2195014"/>
                </a:lnTo>
                <a:close/>
              </a:path>
              <a:path w="1648459" h="2486660">
                <a:moveTo>
                  <a:pt x="1648205" y="2171801"/>
                </a:moveTo>
                <a:lnTo>
                  <a:pt x="1626242" y="2171801"/>
                </a:lnTo>
                <a:lnTo>
                  <a:pt x="1633696" y="2173652"/>
                </a:lnTo>
                <a:lnTo>
                  <a:pt x="1640149" y="2177766"/>
                </a:lnTo>
                <a:lnTo>
                  <a:pt x="1645030" y="2183891"/>
                </a:lnTo>
                <a:lnTo>
                  <a:pt x="1647757" y="2191289"/>
                </a:lnTo>
                <a:lnTo>
                  <a:pt x="1647887" y="2195703"/>
                </a:lnTo>
                <a:lnTo>
                  <a:pt x="1648205" y="2195703"/>
                </a:lnTo>
                <a:lnTo>
                  <a:pt x="1648205" y="2171801"/>
                </a:lnTo>
                <a:close/>
              </a:path>
              <a:path w="1648459" h="2486660">
                <a:moveTo>
                  <a:pt x="1619377" y="2193671"/>
                </a:moveTo>
                <a:lnTo>
                  <a:pt x="1618892" y="2194155"/>
                </a:lnTo>
                <a:lnTo>
                  <a:pt x="1619377" y="2195014"/>
                </a:lnTo>
                <a:lnTo>
                  <a:pt x="1619377" y="2193671"/>
                </a:lnTo>
                <a:close/>
              </a:path>
              <a:path w="1648459" h="2486660">
                <a:moveTo>
                  <a:pt x="1619377" y="2185542"/>
                </a:moveTo>
                <a:lnTo>
                  <a:pt x="1614043" y="2185542"/>
                </a:lnTo>
                <a:lnTo>
                  <a:pt x="1618892" y="2194155"/>
                </a:lnTo>
                <a:lnTo>
                  <a:pt x="1619377" y="2193671"/>
                </a:lnTo>
                <a:lnTo>
                  <a:pt x="1619377" y="2185542"/>
                </a:lnTo>
                <a:close/>
              </a:path>
              <a:path w="1648459" h="2486660">
                <a:moveTo>
                  <a:pt x="1626242" y="2171801"/>
                </a:moveTo>
                <a:lnTo>
                  <a:pt x="1619377" y="2172376"/>
                </a:lnTo>
                <a:lnTo>
                  <a:pt x="1619377" y="2193671"/>
                </a:lnTo>
                <a:lnTo>
                  <a:pt x="1620774" y="2192274"/>
                </a:lnTo>
                <a:lnTo>
                  <a:pt x="1647786" y="2192274"/>
                </a:lnTo>
                <a:lnTo>
                  <a:pt x="1647757" y="2191289"/>
                </a:lnTo>
                <a:lnTo>
                  <a:pt x="1645030" y="2183891"/>
                </a:lnTo>
                <a:lnTo>
                  <a:pt x="1640149" y="2177766"/>
                </a:lnTo>
                <a:lnTo>
                  <a:pt x="1633696" y="2173652"/>
                </a:lnTo>
                <a:lnTo>
                  <a:pt x="1626242" y="2171801"/>
                </a:lnTo>
                <a:close/>
              </a:path>
              <a:path w="1648459" h="2486660">
                <a:moveTo>
                  <a:pt x="1609852" y="2183381"/>
                </a:moveTo>
                <a:lnTo>
                  <a:pt x="1609852" y="2189734"/>
                </a:lnTo>
                <a:lnTo>
                  <a:pt x="1612152" y="2187433"/>
                </a:lnTo>
                <a:lnTo>
                  <a:pt x="1609852" y="2183381"/>
                </a:lnTo>
                <a:close/>
              </a:path>
              <a:path w="1648459" h="2486660">
                <a:moveTo>
                  <a:pt x="1619377" y="2172376"/>
                </a:moveTo>
                <a:lnTo>
                  <a:pt x="1618360" y="2172462"/>
                </a:lnTo>
                <a:lnTo>
                  <a:pt x="1609852" y="2174589"/>
                </a:lnTo>
                <a:lnTo>
                  <a:pt x="1609852" y="2183381"/>
                </a:lnTo>
                <a:lnTo>
                  <a:pt x="1612152" y="2187433"/>
                </a:lnTo>
                <a:lnTo>
                  <a:pt x="1614043" y="2185542"/>
                </a:lnTo>
                <a:lnTo>
                  <a:pt x="1619377" y="2185542"/>
                </a:lnTo>
                <a:lnTo>
                  <a:pt x="1619377" y="2172376"/>
                </a:lnTo>
                <a:close/>
              </a:path>
              <a:path w="1648459" h="2486660">
                <a:moveTo>
                  <a:pt x="1609852" y="2174589"/>
                </a:moveTo>
                <a:lnTo>
                  <a:pt x="1600200" y="2177002"/>
                </a:lnTo>
                <a:lnTo>
                  <a:pt x="1600200" y="2185673"/>
                </a:lnTo>
                <a:lnTo>
                  <a:pt x="1607184" y="2178685"/>
                </a:lnTo>
                <a:lnTo>
                  <a:pt x="1609852" y="2178685"/>
                </a:lnTo>
                <a:lnTo>
                  <a:pt x="1609852" y="2174589"/>
                </a:lnTo>
                <a:close/>
              </a:path>
              <a:path w="1648459" h="2486660">
                <a:moveTo>
                  <a:pt x="1609852" y="2178685"/>
                </a:moveTo>
                <a:lnTo>
                  <a:pt x="1607184" y="2178685"/>
                </a:lnTo>
                <a:lnTo>
                  <a:pt x="1609852" y="2183381"/>
                </a:lnTo>
                <a:lnTo>
                  <a:pt x="1609852" y="2178685"/>
                </a:lnTo>
                <a:close/>
              </a:path>
              <a:path w="1648459" h="2486660">
                <a:moveTo>
                  <a:pt x="1609852" y="48005"/>
                </a:moveTo>
                <a:lnTo>
                  <a:pt x="1600200" y="48005"/>
                </a:lnTo>
                <a:lnTo>
                  <a:pt x="1600200" y="2177002"/>
                </a:lnTo>
                <a:lnTo>
                  <a:pt x="1609852" y="2174589"/>
                </a:lnTo>
                <a:lnTo>
                  <a:pt x="1609852" y="48005"/>
                </a:lnTo>
                <a:close/>
              </a:path>
              <a:path w="1648459" h="2486660">
                <a:moveTo>
                  <a:pt x="1648205" y="28828"/>
                </a:moveTo>
                <a:lnTo>
                  <a:pt x="1619377" y="28828"/>
                </a:lnTo>
                <a:lnTo>
                  <a:pt x="1619377" y="2172376"/>
                </a:lnTo>
                <a:lnTo>
                  <a:pt x="1626242" y="2171801"/>
                </a:lnTo>
                <a:lnTo>
                  <a:pt x="1648205" y="2171801"/>
                </a:lnTo>
                <a:lnTo>
                  <a:pt x="1648205" y="2882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1400" y="1524000"/>
            <a:ext cx="1600200" cy="2438400"/>
          </a:xfrm>
          <a:custGeom>
            <a:avLst/>
            <a:gdLst/>
            <a:ahLst/>
            <a:cxnLst/>
            <a:rect l="l" t="t" r="r" b="b"/>
            <a:pathLst>
              <a:path w="1600200" h="2438400">
                <a:moveTo>
                  <a:pt x="1600200" y="0"/>
                </a:moveTo>
                <a:lnTo>
                  <a:pt x="0" y="0"/>
                </a:lnTo>
                <a:lnTo>
                  <a:pt x="0" y="2438400"/>
                </a:lnTo>
                <a:lnTo>
                  <a:pt x="1333500" y="2438400"/>
                </a:lnTo>
                <a:lnTo>
                  <a:pt x="1600200" y="21717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24900" y="36957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0"/>
                </a:moveTo>
                <a:lnTo>
                  <a:pt x="53340" y="53339"/>
                </a:lnTo>
                <a:lnTo>
                  <a:pt x="0" y="266700"/>
                </a:lnTo>
                <a:lnTo>
                  <a:pt x="2667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7396" y="1499997"/>
            <a:ext cx="1648460" cy="2486660"/>
          </a:xfrm>
          <a:custGeom>
            <a:avLst/>
            <a:gdLst/>
            <a:ahLst/>
            <a:cxnLst/>
            <a:rect l="l" t="t" r="r" b="b"/>
            <a:pathLst>
              <a:path w="1648459" h="2486660">
                <a:moveTo>
                  <a:pt x="162420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2462403"/>
                </a:lnTo>
                <a:lnTo>
                  <a:pt x="1893" y="2471725"/>
                </a:lnTo>
                <a:lnTo>
                  <a:pt x="7048" y="2479357"/>
                </a:lnTo>
                <a:lnTo>
                  <a:pt x="14680" y="2484512"/>
                </a:lnTo>
                <a:lnTo>
                  <a:pt x="24002" y="2486405"/>
                </a:lnTo>
                <a:lnTo>
                  <a:pt x="1363852" y="2486405"/>
                </a:lnTo>
                <a:lnTo>
                  <a:pt x="1369949" y="2483866"/>
                </a:lnTo>
                <a:lnTo>
                  <a:pt x="1374584" y="2479357"/>
                </a:lnTo>
                <a:lnTo>
                  <a:pt x="1385697" y="2468245"/>
                </a:lnTo>
                <a:lnTo>
                  <a:pt x="1380744" y="2468245"/>
                </a:lnTo>
                <a:lnTo>
                  <a:pt x="1371473" y="2465832"/>
                </a:lnTo>
                <a:lnTo>
                  <a:pt x="1372043" y="2463546"/>
                </a:lnTo>
                <a:lnTo>
                  <a:pt x="1362202" y="2463546"/>
                </a:lnTo>
                <a:lnTo>
                  <a:pt x="1338326" y="2457577"/>
                </a:lnTo>
                <a:lnTo>
                  <a:pt x="28828" y="2457577"/>
                </a:lnTo>
                <a:lnTo>
                  <a:pt x="28828" y="28828"/>
                </a:lnTo>
                <a:lnTo>
                  <a:pt x="1648205" y="28828"/>
                </a:lnTo>
                <a:lnTo>
                  <a:pt x="1648205" y="24002"/>
                </a:lnTo>
                <a:lnTo>
                  <a:pt x="1646312" y="14680"/>
                </a:lnTo>
                <a:lnTo>
                  <a:pt x="1641157" y="7048"/>
                </a:lnTo>
                <a:lnTo>
                  <a:pt x="1633525" y="1893"/>
                </a:lnTo>
                <a:lnTo>
                  <a:pt x="1624202" y="0"/>
                </a:lnTo>
                <a:close/>
              </a:path>
              <a:path w="1648459" h="2486660">
                <a:moveTo>
                  <a:pt x="1392744" y="2420303"/>
                </a:moveTo>
                <a:lnTo>
                  <a:pt x="1379545" y="2433502"/>
                </a:lnTo>
                <a:lnTo>
                  <a:pt x="1371473" y="2465832"/>
                </a:lnTo>
                <a:lnTo>
                  <a:pt x="1380744" y="2468245"/>
                </a:lnTo>
                <a:lnTo>
                  <a:pt x="1392744" y="2420303"/>
                </a:lnTo>
                <a:close/>
              </a:path>
              <a:path w="1648459" h="2486660">
                <a:moveTo>
                  <a:pt x="1647786" y="2192273"/>
                </a:moveTo>
                <a:lnTo>
                  <a:pt x="1620774" y="2192273"/>
                </a:lnTo>
                <a:lnTo>
                  <a:pt x="1625346" y="2200402"/>
                </a:lnTo>
                <a:lnTo>
                  <a:pt x="1622772" y="2201044"/>
                </a:lnTo>
                <a:lnTo>
                  <a:pt x="1627631" y="2209672"/>
                </a:lnTo>
                <a:lnTo>
                  <a:pt x="1625134" y="2210296"/>
                </a:lnTo>
                <a:lnTo>
                  <a:pt x="1630045" y="2218944"/>
                </a:lnTo>
                <a:lnTo>
                  <a:pt x="1582103" y="2230944"/>
                </a:lnTo>
                <a:lnTo>
                  <a:pt x="1392744" y="2420303"/>
                </a:lnTo>
                <a:lnTo>
                  <a:pt x="1380744" y="2468245"/>
                </a:lnTo>
                <a:lnTo>
                  <a:pt x="1385697" y="2468245"/>
                </a:lnTo>
                <a:lnTo>
                  <a:pt x="1641221" y="2212721"/>
                </a:lnTo>
                <a:lnTo>
                  <a:pt x="1645781" y="2206323"/>
                </a:lnTo>
                <a:lnTo>
                  <a:pt x="1647983" y="2198973"/>
                </a:lnTo>
                <a:lnTo>
                  <a:pt x="1647786" y="2192273"/>
                </a:lnTo>
                <a:close/>
              </a:path>
              <a:path w="1648459" h="2486660">
                <a:moveTo>
                  <a:pt x="1600200" y="2177002"/>
                </a:moveTo>
                <a:lnTo>
                  <a:pt x="1396364" y="2227960"/>
                </a:lnTo>
                <a:lnTo>
                  <a:pt x="1389760" y="2234565"/>
                </a:lnTo>
                <a:lnTo>
                  <a:pt x="1334261" y="2456560"/>
                </a:lnTo>
                <a:lnTo>
                  <a:pt x="1362202" y="2463546"/>
                </a:lnTo>
                <a:lnTo>
                  <a:pt x="1363692" y="2457577"/>
                </a:lnTo>
                <a:lnTo>
                  <a:pt x="1355471" y="2457577"/>
                </a:lnTo>
                <a:lnTo>
                  <a:pt x="1364996" y="2448052"/>
                </a:lnTo>
                <a:lnTo>
                  <a:pt x="1351533" y="2448052"/>
                </a:lnTo>
                <a:lnTo>
                  <a:pt x="1361185" y="2438400"/>
                </a:lnTo>
                <a:lnTo>
                  <a:pt x="1347597" y="2438400"/>
                </a:lnTo>
                <a:lnTo>
                  <a:pt x="1375435" y="2410547"/>
                </a:lnTo>
                <a:lnTo>
                  <a:pt x="1414779" y="2252979"/>
                </a:lnTo>
                <a:lnTo>
                  <a:pt x="1572219" y="2213667"/>
                </a:lnTo>
                <a:lnTo>
                  <a:pt x="1600200" y="2185673"/>
                </a:lnTo>
                <a:lnTo>
                  <a:pt x="1600200" y="2177002"/>
                </a:lnTo>
                <a:close/>
              </a:path>
              <a:path w="1648459" h="2486660">
                <a:moveTo>
                  <a:pt x="1379545" y="2433502"/>
                </a:moveTo>
                <a:lnTo>
                  <a:pt x="1366428" y="2446619"/>
                </a:lnTo>
                <a:lnTo>
                  <a:pt x="1362202" y="2463546"/>
                </a:lnTo>
                <a:lnTo>
                  <a:pt x="1372043" y="2463546"/>
                </a:lnTo>
                <a:lnTo>
                  <a:pt x="1379545" y="2433502"/>
                </a:lnTo>
                <a:close/>
              </a:path>
              <a:path w="1648459" h="2486660">
                <a:moveTo>
                  <a:pt x="1366428" y="2446619"/>
                </a:moveTo>
                <a:lnTo>
                  <a:pt x="1355471" y="2457577"/>
                </a:lnTo>
                <a:lnTo>
                  <a:pt x="1363692" y="2457577"/>
                </a:lnTo>
                <a:lnTo>
                  <a:pt x="1366428" y="2446619"/>
                </a:lnTo>
                <a:close/>
              </a:path>
              <a:path w="1648459" h="2486660">
                <a:moveTo>
                  <a:pt x="1609852" y="38353"/>
                </a:moveTo>
                <a:lnTo>
                  <a:pt x="38353" y="38353"/>
                </a:lnTo>
                <a:lnTo>
                  <a:pt x="38353" y="2448052"/>
                </a:lnTo>
                <a:lnTo>
                  <a:pt x="1336389" y="2448052"/>
                </a:lnTo>
                <a:lnTo>
                  <a:pt x="1338802" y="2438400"/>
                </a:lnTo>
                <a:lnTo>
                  <a:pt x="48005" y="2438400"/>
                </a:lnTo>
                <a:lnTo>
                  <a:pt x="48005" y="48005"/>
                </a:lnTo>
                <a:lnTo>
                  <a:pt x="1609852" y="48005"/>
                </a:lnTo>
                <a:lnTo>
                  <a:pt x="1609852" y="38353"/>
                </a:lnTo>
                <a:close/>
              </a:path>
              <a:path w="1648459" h="2486660">
                <a:moveTo>
                  <a:pt x="1370908" y="2428677"/>
                </a:moveTo>
                <a:lnTo>
                  <a:pt x="1351533" y="2448052"/>
                </a:lnTo>
                <a:lnTo>
                  <a:pt x="1364996" y="2448052"/>
                </a:lnTo>
                <a:lnTo>
                  <a:pt x="1366428" y="2446619"/>
                </a:lnTo>
                <a:lnTo>
                  <a:pt x="1370908" y="2428677"/>
                </a:lnTo>
                <a:close/>
              </a:path>
              <a:path w="1648459" h="2486660">
                <a:moveTo>
                  <a:pt x="1375435" y="2410547"/>
                </a:moveTo>
                <a:lnTo>
                  <a:pt x="1347597" y="2438400"/>
                </a:lnTo>
                <a:lnTo>
                  <a:pt x="1361185" y="2438400"/>
                </a:lnTo>
                <a:lnTo>
                  <a:pt x="1370908" y="2428677"/>
                </a:lnTo>
                <a:lnTo>
                  <a:pt x="1375435" y="2410547"/>
                </a:lnTo>
                <a:close/>
              </a:path>
              <a:path w="1648459" h="2486660">
                <a:moveTo>
                  <a:pt x="1397239" y="2402346"/>
                </a:moveTo>
                <a:lnTo>
                  <a:pt x="1384025" y="2415560"/>
                </a:lnTo>
                <a:lnTo>
                  <a:pt x="1379545" y="2433502"/>
                </a:lnTo>
                <a:lnTo>
                  <a:pt x="1392744" y="2420303"/>
                </a:lnTo>
                <a:lnTo>
                  <a:pt x="1397239" y="2402346"/>
                </a:lnTo>
                <a:close/>
              </a:path>
              <a:path w="1648459" h="2486660">
                <a:moveTo>
                  <a:pt x="1388554" y="2397422"/>
                </a:moveTo>
                <a:lnTo>
                  <a:pt x="1375435" y="2410547"/>
                </a:lnTo>
                <a:lnTo>
                  <a:pt x="1370908" y="2428677"/>
                </a:lnTo>
                <a:lnTo>
                  <a:pt x="1384025" y="2415560"/>
                </a:lnTo>
                <a:lnTo>
                  <a:pt x="1388554" y="2397422"/>
                </a:lnTo>
                <a:close/>
              </a:path>
              <a:path w="1648459" h="2486660">
                <a:moveTo>
                  <a:pt x="1401785" y="2384184"/>
                </a:moveTo>
                <a:lnTo>
                  <a:pt x="1388554" y="2397422"/>
                </a:lnTo>
                <a:lnTo>
                  <a:pt x="1384025" y="2415560"/>
                </a:lnTo>
                <a:lnTo>
                  <a:pt x="1397239" y="2402346"/>
                </a:lnTo>
                <a:lnTo>
                  <a:pt x="1401785" y="2384184"/>
                </a:lnTo>
                <a:close/>
              </a:path>
              <a:path w="1648459" h="2486660">
                <a:moveTo>
                  <a:pt x="1564146" y="2235439"/>
                </a:moveTo>
                <a:lnTo>
                  <a:pt x="1545890" y="2240009"/>
                </a:lnTo>
                <a:lnTo>
                  <a:pt x="1401785" y="2384184"/>
                </a:lnTo>
                <a:lnTo>
                  <a:pt x="1397239" y="2402346"/>
                </a:lnTo>
                <a:lnTo>
                  <a:pt x="1564146" y="2235439"/>
                </a:lnTo>
                <a:close/>
              </a:path>
              <a:path w="1648459" h="2486660">
                <a:moveTo>
                  <a:pt x="1559111" y="2226781"/>
                </a:moveTo>
                <a:lnTo>
                  <a:pt x="1422653" y="2260854"/>
                </a:lnTo>
                <a:lnTo>
                  <a:pt x="1388554" y="2397422"/>
                </a:lnTo>
                <a:lnTo>
                  <a:pt x="1401785" y="2384184"/>
                </a:lnTo>
                <a:lnTo>
                  <a:pt x="1430654" y="2268854"/>
                </a:lnTo>
                <a:lnTo>
                  <a:pt x="1545890" y="2240009"/>
                </a:lnTo>
                <a:lnTo>
                  <a:pt x="1559111" y="2226781"/>
                </a:lnTo>
                <a:close/>
              </a:path>
              <a:path w="1648459" h="2486660">
                <a:moveTo>
                  <a:pt x="1577360" y="2222225"/>
                </a:moveTo>
                <a:lnTo>
                  <a:pt x="1559111" y="2226781"/>
                </a:lnTo>
                <a:lnTo>
                  <a:pt x="1545890" y="2240009"/>
                </a:lnTo>
                <a:lnTo>
                  <a:pt x="1564146" y="2235439"/>
                </a:lnTo>
                <a:lnTo>
                  <a:pt x="1577360" y="2222225"/>
                </a:lnTo>
                <a:close/>
              </a:path>
              <a:path w="1648459" h="2486660">
                <a:moveTo>
                  <a:pt x="1595302" y="2217745"/>
                </a:moveTo>
                <a:lnTo>
                  <a:pt x="1577360" y="2222225"/>
                </a:lnTo>
                <a:lnTo>
                  <a:pt x="1564146" y="2235439"/>
                </a:lnTo>
                <a:lnTo>
                  <a:pt x="1582103" y="2230944"/>
                </a:lnTo>
                <a:lnTo>
                  <a:pt x="1595302" y="2217745"/>
                </a:lnTo>
                <a:close/>
              </a:path>
              <a:path w="1648459" h="2486660">
                <a:moveTo>
                  <a:pt x="1625134" y="2210296"/>
                </a:moveTo>
                <a:lnTo>
                  <a:pt x="1595302" y="2217745"/>
                </a:lnTo>
                <a:lnTo>
                  <a:pt x="1582103" y="2230944"/>
                </a:lnTo>
                <a:lnTo>
                  <a:pt x="1630045" y="2218944"/>
                </a:lnTo>
                <a:lnTo>
                  <a:pt x="1625134" y="2210296"/>
                </a:lnTo>
                <a:close/>
              </a:path>
              <a:path w="1648459" h="2486660">
                <a:moveTo>
                  <a:pt x="1590477" y="2209108"/>
                </a:moveTo>
                <a:lnTo>
                  <a:pt x="1572219" y="2213667"/>
                </a:lnTo>
                <a:lnTo>
                  <a:pt x="1559111" y="2226781"/>
                </a:lnTo>
                <a:lnTo>
                  <a:pt x="1577360" y="2222225"/>
                </a:lnTo>
                <a:lnTo>
                  <a:pt x="1590477" y="2209108"/>
                </a:lnTo>
                <a:close/>
              </a:path>
              <a:path w="1648459" h="2486660">
                <a:moveTo>
                  <a:pt x="1620240" y="2201676"/>
                </a:moveTo>
                <a:lnTo>
                  <a:pt x="1608419" y="2204628"/>
                </a:lnTo>
                <a:lnTo>
                  <a:pt x="1595302" y="2217745"/>
                </a:lnTo>
                <a:lnTo>
                  <a:pt x="1625134" y="2210296"/>
                </a:lnTo>
                <a:lnTo>
                  <a:pt x="1620240" y="2201676"/>
                </a:lnTo>
                <a:close/>
              </a:path>
              <a:path w="1648459" h="2486660">
                <a:moveTo>
                  <a:pt x="1600200" y="2185673"/>
                </a:moveTo>
                <a:lnTo>
                  <a:pt x="1572219" y="2213667"/>
                </a:lnTo>
                <a:lnTo>
                  <a:pt x="1590477" y="2209108"/>
                </a:lnTo>
                <a:lnTo>
                  <a:pt x="1603882" y="2195703"/>
                </a:lnTo>
                <a:lnTo>
                  <a:pt x="1600200" y="2195703"/>
                </a:lnTo>
                <a:lnTo>
                  <a:pt x="1600200" y="2185673"/>
                </a:lnTo>
                <a:close/>
              </a:path>
              <a:path w="1648459" h="2486660">
                <a:moveTo>
                  <a:pt x="1609852" y="2189734"/>
                </a:moveTo>
                <a:lnTo>
                  <a:pt x="1590477" y="2209108"/>
                </a:lnTo>
                <a:lnTo>
                  <a:pt x="1608419" y="2204628"/>
                </a:lnTo>
                <a:lnTo>
                  <a:pt x="1617028" y="2196019"/>
                </a:lnTo>
                <a:lnTo>
                  <a:pt x="1616848" y="2195703"/>
                </a:lnTo>
                <a:lnTo>
                  <a:pt x="1609852" y="2195703"/>
                </a:lnTo>
                <a:lnTo>
                  <a:pt x="1609852" y="2189734"/>
                </a:lnTo>
                <a:close/>
              </a:path>
              <a:path w="1648459" h="2486660">
                <a:moveTo>
                  <a:pt x="1617028" y="2196019"/>
                </a:moveTo>
                <a:lnTo>
                  <a:pt x="1608419" y="2204628"/>
                </a:lnTo>
                <a:lnTo>
                  <a:pt x="1620240" y="2201676"/>
                </a:lnTo>
                <a:lnTo>
                  <a:pt x="1617028" y="2196019"/>
                </a:lnTo>
                <a:close/>
              </a:path>
              <a:path w="1648459" h="2486660">
                <a:moveTo>
                  <a:pt x="1618892" y="2194155"/>
                </a:moveTo>
                <a:lnTo>
                  <a:pt x="1617028" y="2196019"/>
                </a:lnTo>
                <a:lnTo>
                  <a:pt x="1620240" y="2201676"/>
                </a:lnTo>
                <a:lnTo>
                  <a:pt x="1622772" y="2201044"/>
                </a:lnTo>
                <a:lnTo>
                  <a:pt x="1619764" y="2195703"/>
                </a:lnTo>
                <a:lnTo>
                  <a:pt x="1619377" y="2195703"/>
                </a:lnTo>
                <a:lnTo>
                  <a:pt x="1619377" y="2195014"/>
                </a:lnTo>
                <a:lnTo>
                  <a:pt x="1618892" y="2194155"/>
                </a:lnTo>
                <a:close/>
              </a:path>
              <a:path w="1648459" h="2486660">
                <a:moveTo>
                  <a:pt x="1620774" y="2192273"/>
                </a:moveTo>
                <a:lnTo>
                  <a:pt x="1619377" y="2193671"/>
                </a:lnTo>
                <a:lnTo>
                  <a:pt x="1619377" y="2195014"/>
                </a:lnTo>
                <a:lnTo>
                  <a:pt x="1622772" y="2201044"/>
                </a:lnTo>
                <a:lnTo>
                  <a:pt x="1625346" y="2200402"/>
                </a:lnTo>
                <a:lnTo>
                  <a:pt x="1620774" y="2192273"/>
                </a:lnTo>
                <a:close/>
              </a:path>
              <a:path w="1648459" h="2486660">
                <a:moveTo>
                  <a:pt x="1607184" y="2178685"/>
                </a:moveTo>
                <a:lnTo>
                  <a:pt x="1600200" y="2185673"/>
                </a:lnTo>
                <a:lnTo>
                  <a:pt x="1600200" y="2195703"/>
                </a:lnTo>
                <a:lnTo>
                  <a:pt x="1603882" y="2195703"/>
                </a:lnTo>
                <a:lnTo>
                  <a:pt x="1609852" y="2189734"/>
                </a:lnTo>
                <a:lnTo>
                  <a:pt x="1609852" y="2183381"/>
                </a:lnTo>
                <a:lnTo>
                  <a:pt x="1607184" y="2178685"/>
                </a:lnTo>
                <a:close/>
              </a:path>
              <a:path w="1648459" h="2486660">
                <a:moveTo>
                  <a:pt x="1612152" y="2187433"/>
                </a:moveTo>
                <a:lnTo>
                  <a:pt x="1609852" y="2189734"/>
                </a:lnTo>
                <a:lnTo>
                  <a:pt x="1609852" y="2195703"/>
                </a:lnTo>
                <a:lnTo>
                  <a:pt x="1616848" y="2195703"/>
                </a:lnTo>
                <a:lnTo>
                  <a:pt x="1612152" y="2187433"/>
                </a:lnTo>
                <a:close/>
              </a:path>
              <a:path w="1648459" h="2486660">
                <a:moveTo>
                  <a:pt x="1619377" y="2195014"/>
                </a:moveTo>
                <a:lnTo>
                  <a:pt x="1619377" y="2195703"/>
                </a:lnTo>
                <a:lnTo>
                  <a:pt x="1619764" y="2195703"/>
                </a:lnTo>
                <a:lnTo>
                  <a:pt x="1619377" y="2195014"/>
                </a:lnTo>
                <a:close/>
              </a:path>
              <a:path w="1648459" h="2486660">
                <a:moveTo>
                  <a:pt x="1648205" y="2171801"/>
                </a:moveTo>
                <a:lnTo>
                  <a:pt x="1626242" y="2171801"/>
                </a:lnTo>
                <a:lnTo>
                  <a:pt x="1633696" y="2173652"/>
                </a:lnTo>
                <a:lnTo>
                  <a:pt x="1640149" y="2177766"/>
                </a:lnTo>
                <a:lnTo>
                  <a:pt x="1645030" y="2183891"/>
                </a:lnTo>
                <a:lnTo>
                  <a:pt x="1647757" y="2191289"/>
                </a:lnTo>
                <a:lnTo>
                  <a:pt x="1647887" y="2195703"/>
                </a:lnTo>
                <a:lnTo>
                  <a:pt x="1648205" y="2195703"/>
                </a:lnTo>
                <a:lnTo>
                  <a:pt x="1648205" y="2171801"/>
                </a:lnTo>
                <a:close/>
              </a:path>
              <a:path w="1648459" h="2486660">
                <a:moveTo>
                  <a:pt x="1619377" y="2193671"/>
                </a:moveTo>
                <a:lnTo>
                  <a:pt x="1618892" y="2194155"/>
                </a:lnTo>
                <a:lnTo>
                  <a:pt x="1619377" y="2195014"/>
                </a:lnTo>
                <a:lnTo>
                  <a:pt x="1619377" y="2193671"/>
                </a:lnTo>
                <a:close/>
              </a:path>
              <a:path w="1648459" h="2486660">
                <a:moveTo>
                  <a:pt x="1619377" y="2185542"/>
                </a:moveTo>
                <a:lnTo>
                  <a:pt x="1614043" y="2185542"/>
                </a:lnTo>
                <a:lnTo>
                  <a:pt x="1618892" y="2194155"/>
                </a:lnTo>
                <a:lnTo>
                  <a:pt x="1619377" y="2193671"/>
                </a:lnTo>
                <a:lnTo>
                  <a:pt x="1619377" y="2185542"/>
                </a:lnTo>
                <a:close/>
              </a:path>
              <a:path w="1648459" h="2486660">
                <a:moveTo>
                  <a:pt x="1626242" y="2171801"/>
                </a:moveTo>
                <a:lnTo>
                  <a:pt x="1619377" y="2172376"/>
                </a:lnTo>
                <a:lnTo>
                  <a:pt x="1619377" y="2193671"/>
                </a:lnTo>
                <a:lnTo>
                  <a:pt x="1620774" y="2192273"/>
                </a:lnTo>
                <a:lnTo>
                  <a:pt x="1647786" y="2192273"/>
                </a:lnTo>
                <a:lnTo>
                  <a:pt x="1647757" y="2191289"/>
                </a:lnTo>
                <a:lnTo>
                  <a:pt x="1645030" y="2183891"/>
                </a:lnTo>
                <a:lnTo>
                  <a:pt x="1640149" y="2177766"/>
                </a:lnTo>
                <a:lnTo>
                  <a:pt x="1633696" y="2173652"/>
                </a:lnTo>
                <a:lnTo>
                  <a:pt x="1626242" y="2171801"/>
                </a:lnTo>
                <a:close/>
              </a:path>
              <a:path w="1648459" h="2486660">
                <a:moveTo>
                  <a:pt x="1609852" y="2183381"/>
                </a:moveTo>
                <a:lnTo>
                  <a:pt x="1609852" y="2189734"/>
                </a:lnTo>
                <a:lnTo>
                  <a:pt x="1612152" y="2187433"/>
                </a:lnTo>
                <a:lnTo>
                  <a:pt x="1609852" y="2183381"/>
                </a:lnTo>
                <a:close/>
              </a:path>
              <a:path w="1648459" h="2486660">
                <a:moveTo>
                  <a:pt x="1619377" y="2172376"/>
                </a:moveTo>
                <a:lnTo>
                  <a:pt x="1618360" y="2172461"/>
                </a:lnTo>
                <a:lnTo>
                  <a:pt x="1609852" y="2174589"/>
                </a:lnTo>
                <a:lnTo>
                  <a:pt x="1609852" y="2183381"/>
                </a:lnTo>
                <a:lnTo>
                  <a:pt x="1612152" y="2187433"/>
                </a:lnTo>
                <a:lnTo>
                  <a:pt x="1614043" y="2185542"/>
                </a:lnTo>
                <a:lnTo>
                  <a:pt x="1619377" y="2185542"/>
                </a:lnTo>
                <a:lnTo>
                  <a:pt x="1619377" y="2172376"/>
                </a:lnTo>
                <a:close/>
              </a:path>
              <a:path w="1648459" h="2486660">
                <a:moveTo>
                  <a:pt x="1609852" y="2174589"/>
                </a:moveTo>
                <a:lnTo>
                  <a:pt x="1600200" y="2177002"/>
                </a:lnTo>
                <a:lnTo>
                  <a:pt x="1600200" y="2185673"/>
                </a:lnTo>
                <a:lnTo>
                  <a:pt x="1607184" y="2178685"/>
                </a:lnTo>
                <a:lnTo>
                  <a:pt x="1609852" y="2178685"/>
                </a:lnTo>
                <a:lnTo>
                  <a:pt x="1609852" y="2174589"/>
                </a:lnTo>
                <a:close/>
              </a:path>
              <a:path w="1648459" h="2486660">
                <a:moveTo>
                  <a:pt x="1609852" y="2178685"/>
                </a:moveTo>
                <a:lnTo>
                  <a:pt x="1607184" y="2178685"/>
                </a:lnTo>
                <a:lnTo>
                  <a:pt x="1609852" y="2183381"/>
                </a:lnTo>
                <a:lnTo>
                  <a:pt x="1609852" y="2178685"/>
                </a:lnTo>
                <a:close/>
              </a:path>
              <a:path w="1648459" h="2486660">
                <a:moveTo>
                  <a:pt x="1609852" y="48005"/>
                </a:moveTo>
                <a:lnTo>
                  <a:pt x="1600200" y="48005"/>
                </a:lnTo>
                <a:lnTo>
                  <a:pt x="1600200" y="2177002"/>
                </a:lnTo>
                <a:lnTo>
                  <a:pt x="1609852" y="2174589"/>
                </a:lnTo>
                <a:lnTo>
                  <a:pt x="1609852" y="48005"/>
                </a:lnTo>
                <a:close/>
              </a:path>
              <a:path w="1648459" h="2486660">
                <a:moveTo>
                  <a:pt x="1648205" y="28828"/>
                </a:moveTo>
                <a:lnTo>
                  <a:pt x="1619377" y="28828"/>
                </a:lnTo>
                <a:lnTo>
                  <a:pt x="1619377" y="2172376"/>
                </a:lnTo>
                <a:lnTo>
                  <a:pt x="1626242" y="2171801"/>
                </a:lnTo>
                <a:lnTo>
                  <a:pt x="1648205" y="2171801"/>
                </a:lnTo>
                <a:lnTo>
                  <a:pt x="1648205" y="2882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09916" y="1897126"/>
            <a:ext cx="963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System  </a:t>
            </a:r>
            <a:r>
              <a:rPr sz="1800" spc="-105" dirty="0">
                <a:latin typeface="Arial"/>
                <a:cs typeface="Arial"/>
              </a:rPr>
              <a:t>Ope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  </a:t>
            </a:r>
            <a:r>
              <a:rPr sz="1800" spc="-85" dirty="0">
                <a:latin typeface="Arial"/>
                <a:cs typeface="Arial"/>
              </a:rPr>
              <a:t>Contracts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7995" y="2994405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enterItem(..)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98650" y="2464435"/>
            <a:ext cx="1301750" cy="103505"/>
          </a:xfrm>
          <a:custGeom>
            <a:avLst/>
            <a:gdLst/>
            <a:ahLst/>
            <a:cxnLst/>
            <a:rect l="l" t="t" r="r" b="b"/>
            <a:pathLst>
              <a:path w="1301750" h="103505">
                <a:moveTo>
                  <a:pt x="1265717" y="58006"/>
                </a:moveTo>
                <a:lnTo>
                  <a:pt x="1209675" y="90550"/>
                </a:lnTo>
                <a:lnTo>
                  <a:pt x="1206754" y="92328"/>
                </a:lnTo>
                <a:lnTo>
                  <a:pt x="1205611" y="96265"/>
                </a:lnTo>
                <a:lnTo>
                  <a:pt x="1209167" y="102362"/>
                </a:lnTo>
                <a:lnTo>
                  <a:pt x="1213104" y="103377"/>
                </a:lnTo>
                <a:lnTo>
                  <a:pt x="1290863" y="58036"/>
                </a:lnTo>
                <a:lnTo>
                  <a:pt x="1265717" y="58006"/>
                </a:lnTo>
                <a:close/>
              </a:path>
              <a:path w="1301750" h="103505">
                <a:moveTo>
                  <a:pt x="1295352" y="55419"/>
                </a:moveTo>
                <a:lnTo>
                  <a:pt x="1290863" y="58036"/>
                </a:lnTo>
                <a:lnTo>
                  <a:pt x="1292733" y="58038"/>
                </a:lnTo>
                <a:lnTo>
                  <a:pt x="1295352" y="55419"/>
                </a:lnTo>
                <a:close/>
              </a:path>
              <a:path w="1301750" h="103505">
                <a:moveTo>
                  <a:pt x="1276523" y="51732"/>
                </a:moveTo>
                <a:lnTo>
                  <a:pt x="1265717" y="58006"/>
                </a:lnTo>
                <a:lnTo>
                  <a:pt x="1290863" y="58036"/>
                </a:lnTo>
                <a:lnTo>
                  <a:pt x="1292166" y="57276"/>
                </a:lnTo>
                <a:lnTo>
                  <a:pt x="1286002" y="57276"/>
                </a:lnTo>
                <a:lnTo>
                  <a:pt x="1276523" y="51732"/>
                </a:lnTo>
                <a:close/>
              </a:path>
              <a:path w="1301750" h="103505">
                <a:moveTo>
                  <a:pt x="6350" y="43814"/>
                </a:moveTo>
                <a:lnTo>
                  <a:pt x="2793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3" y="56514"/>
                </a:lnTo>
                <a:lnTo>
                  <a:pt x="1265717" y="58006"/>
                </a:lnTo>
                <a:lnTo>
                  <a:pt x="1276523" y="51732"/>
                </a:lnTo>
                <a:lnTo>
                  <a:pt x="1265544" y="45310"/>
                </a:lnTo>
                <a:lnTo>
                  <a:pt x="6350" y="43814"/>
                </a:lnTo>
                <a:close/>
              </a:path>
              <a:path w="1301750" h="103505">
                <a:moveTo>
                  <a:pt x="1286002" y="46227"/>
                </a:moveTo>
                <a:lnTo>
                  <a:pt x="1276523" y="51732"/>
                </a:lnTo>
                <a:lnTo>
                  <a:pt x="1286002" y="57276"/>
                </a:lnTo>
                <a:lnTo>
                  <a:pt x="1286002" y="46227"/>
                </a:lnTo>
                <a:close/>
              </a:path>
              <a:path w="1301750" h="103505">
                <a:moveTo>
                  <a:pt x="1292421" y="46227"/>
                </a:moveTo>
                <a:lnTo>
                  <a:pt x="1286002" y="46227"/>
                </a:lnTo>
                <a:lnTo>
                  <a:pt x="1286002" y="57276"/>
                </a:lnTo>
                <a:lnTo>
                  <a:pt x="1292166" y="57276"/>
                </a:lnTo>
                <a:lnTo>
                  <a:pt x="1295352" y="55419"/>
                </a:lnTo>
                <a:lnTo>
                  <a:pt x="1295527" y="55244"/>
                </a:lnTo>
                <a:lnTo>
                  <a:pt x="1295527" y="48260"/>
                </a:lnTo>
                <a:lnTo>
                  <a:pt x="1295061" y="47773"/>
                </a:lnTo>
                <a:lnTo>
                  <a:pt x="1292421" y="46227"/>
                </a:lnTo>
                <a:close/>
              </a:path>
              <a:path w="1301750" h="103505">
                <a:moveTo>
                  <a:pt x="1295061" y="47773"/>
                </a:moveTo>
                <a:lnTo>
                  <a:pt x="1295527" y="48260"/>
                </a:lnTo>
                <a:lnTo>
                  <a:pt x="1295527" y="55244"/>
                </a:lnTo>
                <a:lnTo>
                  <a:pt x="1295352" y="55419"/>
                </a:lnTo>
                <a:lnTo>
                  <a:pt x="1301750" y="51688"/>
                </a:lnTo>
                <a:lnTo>
                  <a:pt x="1295061" y="47773"/>
                </a:lnTo>
                <a:close/>
              </a:path>
              <a:path w="1301750" h="103505">
                <a:moveTo>
                  <a:pt x="1213231" y="0"/>
                </a:moveTo>
                <a:lnTo>
                  <a:pt x="1209294" y="1015"/>
                </a:lnTo>
                <a:lnTo>
                  <a:pt x="1207516" y="3937"/>
                </a:lnTo>
                <a:lnTo>
                  <a:pt x="1205738" y="6985"/>
                </a:lnTo>
                <a:lnTo>
                  <a:pt x="1206754" y="10922"/>
                </a:lnTo>
                <a:lnTo>
                  <a:pt x="1265544" y="45310"/>
                </a:lnTo>
                <a:lnTo>
                  <a:pt x="1289177" y="45338"/>
                </a:lnTo>
                <a:lnTo>
                  <a:pt x="1265592" y="45338"/>
                </a:lnTo>
                <a:lnTo>
                  <a:pt x="1276523" y="51732"/>
                </a:lnTo>
                <a:lnTo>
                  <a:pt x="1286002" y="46227"/>
                </a:lnTo>
                <a:lnTo>
                  <a:pt x="1292421" y="46227"/>
                </a:lnTo>
                <a:lnTo>
                  <a:pt x="1290903" y="45338"/>
                </a:lnTo>
                <a:lnTo>
                  <a:pt x="1289177" y="45338"/>
                </a:lnTo>
                <a:lnTo>
                  <a:pt x="1290855" y="45310"/>
                </a:lnTo>
                <a:lnTo>
                  <a:pt x="1216279" y="1650"/>
                </a:lnTo>
                <a:lnTo>
                  <a:pt x="1213231" y="0"/>
                </a:lnTo>
                <a:close/>
              </a:path>
              <a:path w="1301750" h="103505">
                <a:moveTo>
                  <a:pt x="1292733" y="45338"/>
                </a:moveTo>
                <a:lnTo>
                  <a:pt x="1290903" y="45338"/>
                </a:lnTo>
                <a:lnTo>
                  <a:pt x="1295061" y="47773"/>
                </a:lnTo>
                <a:lnTo>
                  <a:pt x="1292733" y="45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4850" y="2464435"/>
            <a:ext cx="1301750" cy="103505"/>
          </a:xfrm>
          <a:custGeom>
            <a:avLst/>
            <a:gdLst/>
            <a:ahLst/>
            <a:cxnLst/>
            <a:rect l="l" t="t" r="r" b="b"/>
            <a:pathLst>
              <a:path w="1301750" h="103505">
                <a:moveTo>
                  <a:pt x="1265717" y="58006"/>
                </a:moveTo>
                <a:lnTo>
                  <a:pt x="1209675" y="90550"/>
                </a:lnTo>
                <a:lnTo>
                  <a:pt x="1206753" y="92328"/>
                </a:lnTo>
                <a:lnTo>
                  <a:pt x="1205610" y="96265"/>
                </a:lnTo>
                <a:lnTo>
                  <a:pt x="1209167" y="102362"/>
                </a:lnTo>
                <a:lnTo>
                  <a:pt x="1213103" y="103377"/>
                </a:lnTo>
                <a:lnTo>
                  <a:pt x="1290863" y="58036"/>
                </a:lnTo>
                <a:lnTo>
                  <a:pt x="1265717" y="58006"/>
                </a:lnTo>
                <a:close/>
              </a:path>
              <a:path w="1301750" h="103505">
                <a:moveTo>
                  <a:pt x="1295352" y="55419"/>
                </a:moveTo>
                <a:lnTo>
                  <a:pt x="1290863" y="58036"/>
                </a:lnTo>
                <a:lnTo>
                  <a:pt x="1292732" y="58038"/>
                </a:lnTo>
                <a:lnTo>
                  <a:pt x="1295352" y="55419"/>
                </a:lnTo>
                <a:close/>
              </a:path>
              <a:path w="1301750" h="103505">
                <a:moveTo>
                  <a:pt x="1276523" y="51732"/>
                </a:moveTo>
                <a:lnTo>
                  <a:pt x="1265717" y="58006"/>
                </a:lnTo>
                <a:lnTo>
                  <a:pt x="1290863" y="58036"/>
                </a:lnTo>
                <a:lnTo>
                  <a:pt x="1292166" y="57276"/>
                </a:lnTo>
                <a:lnTo>
                  <a:pt x="1286002" y="57276"/>
                </a:lnTo>
                <a:lnTo>
                  <a:pt x="1276523" y="51732"/>
                </a:lnTo>
                <a:close/>
              </a:path>
              <a:path w="1301750" h="103505">
                <a:moveTo>
                  <a:pt x="6350" y="43814"/>
                </a:moveTo>
                <a:lnTo>
                  <a:pt x="2794" y="43814"/>
                </a:lnTo>
                <a:lnTo>
                  <a:pt x="0" y="46609"/>
                </a:lnTo>
                <a:lnTo>
                  <a:pt x="0" y="53720"/>
                </a:lnTo>
                <a:lnTo>
                  <a:pt x="2794" y="56514"/>
                </a:lnTo>
                <a:lnTo>
                  <a:pt x="1265717" y="58006"/>
                </a:lnTo>
                <a:lnTo>
                  <a:pt x="1276523" y="51732"/>
                </a:lnTo>
                <a:lnTo>
                  <a:pt x="1265544" y="45310"/>
                </a:lnTo>
                <a:lnTo>
                  <a:pt x="6350" y="43814"/>
                </a:lnTo>
                <a:close/>
              </a:path>
              <a:path w="1301750" h="103505">
                <a:moveTo>
                  <a:pt x="1286002" y="46227"/>
                </a:moveTo>
                <a:lnTo>
                  <a:pt x="1276523" y="51732"/>
                </a:lnTo>
                <a:lnTo>
                  <a:pt x="1286002" y="57276"/>
                </a:lnTo>
                <a:lnTo>
                  <a:pt x="1286002" y="46227"/>
                </a:lnTo>
                <a:close/>
              </a:path>
              <a:path w="1301750" h="103505">
                <a:moveTo>
                  <a:pt x="1292421" y="46227"/>
                </a:moveTo>
                <a:lnTo>
                  <a:pt x="1286002" y="46227"/>
                </a:lnTo>
                <a:lnTo>
                  <a:pt x="1286002" y="57276"/>
                </a:lnTo>
                <a:lnTo>
                  <a:pt x="1292166" y="57276"/>
                </a:lnTo>
                <a:lnTo>
                  <a:pt x="1295352" y="55419"/>
                </a:lnTo>
                <a:lnTo>
                  <a:pt x="1295527" y="55244"/>
                </a:lnTo>
                <a:lnTo>
                  <a:pt x="1295527" y="48260"/>
                </a:lnTo>
                <a:lnTo>
                  <a:pt x="1295061" y="47773"/>
                </a:lnTo>
                <a:lnTo>
                  <a:pt x="1292421" y="46227"/>
                </a:lnTo>
                <a:close/>
              </a:path>
              <a:path w="1301750" h="103505">
                <a:moveTo>
                  <a:pt x="1295061" y="47773"/>
                </a:moveTo>
                <a:lnTo>
                  <a:pt x="1295527" y="48260"/>
                </a:lnTo>
                <a:lnTo>
                  <a:pt x="1295527" y="55244"/>
                </a:lnTo>
                <a:lnTo>
                  <a:pt x="1295352" y="55419"/>
                </a:lnTo>
                <a:lnTo>
                  <a:pt x="1301750" y="51688"/>
                </a:lnTo>
                <a:lnTo>
                  <a:pt x="1295061" y="47773"/>
                </a:lnTo>
                <a:close/>
              </a:path>
              <a:path w="1301750" h="103505">
                <a:moveTo>
                  <a:pt x="1213230" y="0"/>
                </a:moveTo>
                <a:lnTo>
                  <a:pt x="1209294" y="1015"/>
                </a:lnTo>
                <a:lnTo>
                  <a:pt x="1207516" y="3937"/>
                </a:lnTo>
                <a:lnTo>
                  <a:pt x="1205738" y="6985"/>
                </a:lnTo>
                <a:lnTo>
                  <a:pt x="1206753" y="10922"/>
                </a:lnTo>
                <a:lnTo>
                  <a:pt x="1265544" y="45310"/>
                </a:lnTo>
                <a:lnTo>
                  <a:pt x="1289177" y="45338"/>
                </a:lnTo>
                <a:lnTo>
                  <a:pt x="1265592" y="45338"/>
                </a:lnTo>
                <a:lnTo>
                  <a:pt x="1276523" y="51732"/>
                </a:lnTo>
                <a:lnTo>
                  <a:pt x="1286002" y="46227"/>
                </a:lnTo>
                <a:lnTo>
                  <a:pt x="1292421" y="46227"/>
                </a:lnTo>
                <a:lnTo>
                  <a:pt x="1290903" y="45338"/>
                </a:lnTo>
                <a:lnTo>
                  <a:pt x="1289177" y="45338"/>
                </a:lnTo>
                <a:lnTo>
                  <a:pt x="1290855" y="45310"/>
                </a:lnTo>
                <a:lnTo>
                  <a:pt x="1216278" y="1650"/>
                </a:lnTo>
                <a:lnTo>
                  <a:pt x="1213230" y="0"/>
                </a:lnTo>
                <a:close/>
              </a:path>
              <a:path w="1301750" h="103505">
                <a:moveTo>
                  <a:pt x="1292732" y="45338"/>
                </a:moveTo>
                <a:lnTo>
                  <a:pt x="1290903" y="45338"/>
                </a:lnTo>
                <a:lnTo>
                  <a:pt x="1295061" y="47773"/>
                </a:lnTo>
                <a:lnTo>
                  <a:pt x="1292732" y="45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83994" y="2630677"/>
            <a:ext cx="1268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System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events  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6647" y="2619501"/>
            <a:ext cx="932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System  o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eratio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27732" y="4306822"/>
            <a:ext cx="4512564" cy="255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0201" y="5057775"/>
            <a:ext cx="805180" cy="276225"/>
          </a:xfrm>
          <a:custGeom>
            <a:avLst/>
            <a:gdLst/>
            <a:ahLst/>
            <a:cxnLst/>
            <a:rect l="l" t="t" r="r" b="b"/>
            <a:pathLst>
              <a:path w="805179" h="276225">
                <a:moveTo>
                  <a:pt x="0" y="276225"/>
                </a:moveTo>
                <a:lnTo>
                  <a:pt x="804862" y="276225"/>
                </a:lnTo>
                <a:lnTo>
                  <a:pt x="8048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40201" y="5057775"/>
            <a:ext cx="805180" cy="276225"/>
          </a:xfrm>
          <a:custGeom>
            <a:avLst/>
            <a:gdLst/>
            <a:ahLst/>
            <a:cxnLst/>
            <a:rect l="l" t="t" r="r" b="b"/>
            <a:pathLst>
              <a:path w="805179" h="276225">
                <a:moveTo>
                  <a:pt x="0" y="276225"/>
                </a:moveTo>
                <a:lnTo>
                  <a:pt x="804862" y="276225"/>
                </a:lnTo>
                <a:lnTo>
                  <a:pt x="8048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67050" y="5413375"/>
            <a:ext cx="5080" cy="1292225"/>
          </a:xfrm>
          <a:custGeom>
            <a:avLst/>
            <a:gdLst/>
            <a:ahLst/>
            <a:cxnLst/>
            <a:rect l="l" t="t" r="r" b="b"/>
            <a:pathLst>
              <a:path w="5080" h="1292225">
                <a:moveTo>
                  <a:pt x="4825" y="0"/>
                </a:moveTo>
                <a:lnTo>
                  <a:pt x="0" y="1292225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1975" y="5656110"/>
            <a:ext cx="948055" cy="103505"/>
          </a:xfrm>
          <a:custGeom>
            <a:avLst/>
            <a:gdLst/>
            <a:ahLst/>
            <a:cxnLst/>
            <a:rect l="l" t="t" r="r" b="b"/>
            <a:pathLst>
              <a:path w="948054" h="103504">
                <a:moveTo>
                  <a:pt x="936962" y="57393"/>
                </a:moveTo>
                <a:lnTo>
                  <a:pt x="911728" y="57606"/>
                </a:lnTo>
                <a:lnTo>
                  <a:pt x="853059" y="92481"/>
                </a:lnTo>
                <a:lnTo>
                  <a:pt x="852042" y="96380"/>
                </a:lnTo>
                <a:lnTo>
                  <a:pt x="853821" y="99390"/>
                </a:lnTo>
                <a:lnTo>
                  <a:pt x="855726" y="102400"/>
                </a:lnTo>
                <a:lnTo>
                  <a:pt x="859536" y="103390"/>
                </a:lnTo>
                <a:lnTo>
                  <a:pt x="936962" y="57393"/>
                </a:lnTo>
                <a:close/>
              </a:path>
              <a:path w="948054" h="103504">
                <a:moveTo>
                  <a:pt x="911666" y="44906"/>
                </a:moveTo>
                <a:lnTo>
                  <a:pt x="2793" y="52565"/>
                </a:lnTo>
                <a:lnTo>
                  <a:pt x="0" y="55435"/>
                </a:lnTo>
                <a:lnTo>
                  <a:pt x="0" y="62445"/>
                </a:lnTo>
                <a:lnTo>
                  <a:pt x="2920" y="65265"/>
                </a:lnTo>
                <a:lnTo>
                  <a:pt x="911728" y="57606"/>
                </a:lnTo>
                <a:lnTo>
                  <a:pt x="922583" y="51149"/>
                </a:lnTo>
                <a:lnTo>
                  <a:pt x="911666" y="44906"/>
                </a:lnTo>
                <a:close/>
              </a:path>
              <a:path w="948054" h="103504">
                <a:moveTo>
                  <a:pt x="922583" y="51149"/>
                </a:moveTo>
                <a:lnTo>
                  <a:pt x="911728" y="57606"/>
                </a:lnTo>
                <a:lnTo>
                  <a:pt x="936962" y="57393"/>
                </a:lnTo>
                <a:lnTo>
                  <a:pt x="938356" y="56565"/>
                </a:lnTo>
                <a:lnTo>
                  <a:pt x="932052" y="56565"/>
                </a:lnTo>
                <a:lnTo>
                  <a:pt x="922583" y="51149"/>
                </a:lnTo>
                <a:close/>
              </a:path>
              <a:path w="948054" h="103504">
                <a:moveTo>
                  <a:pt x="941248" y="54846"/>
                </a:moveTo>
                <a:lnTo>
                  <a:pt x="936962" y="57393"/>
                </a:lnTo>
                <a:lnTo>
                  <a:pt x="938784" y="57378"/>
                </a:lnTo>
                <a:lnTo>
                  <a:pt x="941248" y="54846"/>
                </a:lnTo>
                <a:close/>
              </a:path>
              <a:path w="948054" h="103504">
                <a:moveTo>
                  <a:pt x="931926" y="45593"/>
                </a:moveTo>
                <a:lnTo>
                  <a:pt x="922583" y="51149"/>
                </a:lnTo>
                <a:lnTo>
                  <a:pt x="932052" y="56565"/>
                </a:lnTo>
                <a:lnTo>
                  <a:pt x="931926" y="45593"/>
                </a:lnTo>
                <a:close/>
              </a:path>
              <a:path w="948054" h="103504">
                <a:moveTo>
                  <a:pt x="938423" y="45593"/>
                </a:moveTo>
                <a:lnTo>
                  <a:pt x="931926" y="45593"/>
                </a:lnTo>
                <a:lnTo>
                  <a:pt x="932052" y="56565"/>
                </a:lnTo>
                <a:lnTo>
                  <a:pt x="938356" y="56565"/>
                </a:lnTo>
                <a:lnTo>
                  <a:pt x="941248" y="54846"/>
                </a:lnTo>
                <a:lnTo>
                  <a:pt x="941577" y="54508"/>
                </a:lnTo>
                <a:lnTo>
                  <a:pt x="941451" y="47497"/>
                </a:lnTo>
                <a:lnTo>
                  <a:pt x="941051" y="47094"/>
                </a:lnTo>
                <a:lnTo>
                  <a:pt x="938423" y="45593"/>
                </a:lnTo>
                <a:close/>
              </a:path>
              <a:path w="948054" h="103504">
                <a:moveTo>
                  <a:pt x="941051" y="47094"/>
                </a:moveTo>
                <a:lnTo>
                  <a:pt x="941451" y="47497"/>
                </a:lnTo>
                <a:lnTo>
                  <a:pt x="941577" y="54508"/>
                </a:lnTo>
                <a:lnTo>
                  <a:pt x="941248" y="54846"/>
                </a:lnTo>
                <a:lnTo>
                  <a:pt x="947801" y="50952"/>
                </a:lnTo>
                <a:lnTo>
                  <a:pt x="941051" y="47094"/>
                </a:lnTo>
                <a:close/>
              </a:path>
              <a:path w="948054" h="103504">
                <a:moveTo>
                  <a:pt x="936850" y="44693"/>
                </a:moveTo>
                <a:lnTo>
                  <a:pt x="911666" y="44906"/>
                </a:lnTo>
                <a:lnTo>
                  <a:pt x="922583" y="51149"/>
                </a:lnTo>
                <a:lnTo>
                  <a:pt x="931926" y="45593"/>
                </a:lnTo>
                <a:lnTo>
                  <a:pt x="938423" y="45593"/>
                </a:lnTo>
                <a:lnTo>
                  <a:pt x="936850" y="44693"/>
                </a:lnTo>
                <a:close/>
              </a:path>
              <a:path w="948054" h="103504">
                <a:moveTo>
                  <a:pt x="938657" y="44678"/>
                </a:moveTo>
                <a:lnTo>
                  <a:pt x="936850" y="44693"/>
                </a:lnTo>
                <a:lnTo>
                  <a:pt x="941051" y="47094"/>
                </a:lnTo>
                <a:lnTo>
                  <a:pt x="938657" y="44678"/>
                </a:lnTo>
                <a:close/>
              </a:path>
              <a:path w="948054" h="103504">
                <a:moveTo>
                  <a:pt x="858647" y="0"/>
                </a:moveTo>
                <a:lnTo>
                  <a:pt x="854837" y="1054"/>
                </a:lnTo>
                <a:lnTo>
                  <a:pt x="851280" y="7137"/>
                </a:lnTo>
                <a:lnTo>
                  <a:pt x="852424" y="11023"/>
                </a:lnTo>
                <a:lnTo>
                  <a:pt x="911666" y="44906"/>
                </a:lnTo>
                <a:lnTo>
                  <a:pt x="936850" y="44693"/>
                </a:lnTo>
                <a:lnTo>
                  <a:pt x="85864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43426" y="5411851"/>
            <a:ext cx="5080" cy="1294130"/>
          </a:xfrm>
          <a:custGeom>
            <a:avLst/>
            <a:gdLst/>
            <a:ahLst/>
            <a:cxnLst/>
            <a:rect l="l" t="t" r="r" b="b"/>
            <a:pathLst>
              <a:path w="5079" h="1294129">
                <a:moveTo>
                  <a:pt x="4699" y="0"/>
                </a:moveTo>
                <a:lnTo>
                  <a:pt x="0" y="1293749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3825" y="5029200"/>
            <a:ext cx="805180" cy="276225"/>
          </a:xfrm>
          <a:custGeom>
            <a:avLst/>
            <a:gdLst/>
            <a:ahLst/>
            <a:cxnLst/>
            <a:rect l="l" t="t" r="r" b="b"/>
            <a:pathLst>
              <a:path w="805179" h="276225">
                <a:moveTo>
                  <a:pt x="0" y="276225"/>
                </a:moveTo>
                <a:lnTo>
                  <a:pt x="804862" y="276225"/>
                </a:lnTo>
                <a:lnTo>
                  <a:pt x="8048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3825" y="5029200"/>
            <a:ext cx="805180" cy="276225"/>
          </a:xfrm>
          <a:custGeom>
            <a:avLst/>
            <a:gdLst/>
            <a:ahLst/>
            <a:cxnLst/>
            <a:rect l="l" t="t" r="r" b="b"/>
            <a:pathLst>
              <a:path w="805179" h="276225">
                <a:moveTo>
                  <a:pt x="0" y="276225"/>
                </a:moveTo>
                <a:lnTo>
                  <a:pt x="804862" y="276225"/>
                </a:lnTo>
                <a:lnTo>
                  <a:pt x="8048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32325" y="5067300"/>
            <a:ext cx="803275" cy="276225"/>
          </a:xfrm>
          <a:custGeom>
            <a:avLst/>
            <a:gdLst/>
            <a:ahLst/>
            <a:cxnLst/>
            <a:rect l="l" t="t" r="r" b="b"/>
            <a:pathLst>
              <a:path w="803275" h="276225">
                <a:moveTo>
                  <a:pt x="0" y="276225"/>
                </a:moveTo>
                <a:lnTo>
                  <a:pt x="803275" y="276225"/>
                </a:lnTo>
                <a:lnTo>
                  <a:pt x="80327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32325" y="5067300"/>
            <a:ext cx="803275" cy="276225"/>
          </a:xfrm>
          <a:custGeom>
            <a:avLst/>
            <a:gdLst/>
            <a:ahLst/>
            <a:cxnLst/>
            <a:rect l="l" t="t" r="r" b="b"/>
            <a:pathLst>
              <a:path w="803275" h="276225">
                <a:moveTo>
                  <a:pt x="0" y="276225"/>
                </a:moveTo>
                <a:lnTo>
                  <a:pt x="803275" y="276225"/>
                </a:lnTo>
                <a:lnTo>
                  <a:pt x="80327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94098" y="5884710"/>
            <a:ext cx="948055" cy="103505"/>
          </a:xfrm>
          <a:custGeom>
            <a:avLst/>
            <a:gdLst/>
            <a:ahLst/>
            <a:cxnLst/>
            <a:rect l="l" t="t" r="r" b="b"/>
            <a:pathLst>
              <a:path w="948054" h="103504">
                <a:moveTo>
                  <a:pt x="936979" y="57393"/>
                </a:moveTo>
                <a:lnTo>
                  <a:pt x="911728" y="57606"/>
                </a:lnTo>
                <a:lnTo>
                  <a:pt x="856106" y="90690"/>
                </a:lnTo>
                <a:lnTo>
                  <a:pt x="853186" y="92481"/>
                </a:lnTo>
                <a:lnTo>
                  <a:pt x="852170" y="96380"/>
                </a:lnTo>
                <a:lnTo>
                  <a:pt x="855726" y="102400"/>
                </a:lnTo>
                <a:lnTo>
                  <a:pt x="859663" y="103390"/>
                </a:lnTo>
                <a:lnTo>
                  <a:pt x="936979" y="57393"/>
                </a:lnTo>
                <a:close/>
              </a:path>
              <a:path w="948054" h="103504">
                <a:moveTo>
                  <a:pt x="911666" y="44906"/>
                </a:moveTo>
                <a:lnTo>
                  <a:pt x="2793" y="52565"/>
                </a:lnTo>
                <a:lnTo>
                  <a:pt x="0" y="55435"/>
                </a:lnTo>
                <a:lnTo>
                  <a:pt x="126" y="62445"/>
                </a:lnTo>
                <a:lnTo>
                  <a:pt x="2921" y="65265"/>
                </a:lnTo>
                <a:lnTo>
                  <a:pt x="911728" y="57606"/>
                </a:lnTo>
                <a:lnTo>
                  <a:pt x="922583" y="51149"/>
                </a:lnTo>
                <a:lnTo>
                  <a:pt x="911666" y="44906"/>
                </a:lnTo>
                <a:close/>
              </a:path>
              <a:path w="948054" h="103504">
                <a:moveTo>
                  <a:pt x="922583" y="51149"/>
                </a:moveTo>
                <a:lnTo>
                  <a:pt x="911728" y="57606"/>
                </a:lnTo>
                <a:lnTo>
                  <a:pt x="936979" y="57393"/>
                </a:lnTo>
                <a:lnTo>
                  <a:pt x="938370" y="56565"/>
                </a:lnTo>
                <a:lnTo>
                  <a:pt x="932052" y="56565"/>
                </a:lnTo>
                <a:lnTo>
                  <a:pt x="922583" y="51149"/>
                </a:lnTo>
                <a:close/>
              </a:path>
              <a:path w="948054" h="103504">
                <a:moveTo>
                  <a:pt x="941235" y="54860"/>
                </a:moveTo>
                <a:lnTo>
                  <a:pt x="936979" y="57393"/>
                </a:lnTo>
                <a:lnTo>
                  <a:pt x="938784" y="57378"/>
                </a:lnTo>
                <a:lnTo>
                  <a:pt x="941235" y="54860"/>
                </a:lnTo>
                <a:close/>
              </a:path>
              <a:path w="948054" h="103504">
                <a:moveTo>
                  <a:pt x="931926" y="45593"/>
                </a:moveTo>
                <a:lnTo>
                  <a:pt x="922583" y="51149"/>
                </a:lnTo>
                <a:lnTo>
                  <a:pt x="932052" y="56565"/>
                </a:lnTo>
                <a:lnTo>
                  <a:pt x="931926" y="45593"/>
                </a:lnTo>
                <a:close/>
              </a:path>
              <a:path w="948054" h="103504">
                <a:moveTo>
                  <a:pt x="938437" y="45593"/>
                </a:moveTo>
                <a:lnTo>
                  <a:pt x="931926" y="45593"/>
                </a:lnTo>
                <a:lnTo>
                  <a:pt x="932052" y="56565"/>
                </a:lnTo>
                <a:lnTo>
                  <a:pt x="938370" y="56565"/>
                </a:lnTo>
                <a:lnTo>
                  <a:pt x="941235" y="54860"/>
                </a:lnTo>
                <a:lnTo>
                  <a:pt x="941577" y="54508"/>
                </a:lnTo>
                <a:lnTo>
                  <a:pt x="941577" y="47497"/>
                </a:lnTo>
                <a:lnTo>
                  <a:pt x="941304" y="47233"/>
                </a:lnTo>
                <a:lnTo>
                  <a:pt x="938437" y="45593"/>
                </a:lnTo>
                <a:close/>
              </a:path>
              <a:path w="948054" h="103504">
                <a:moveTo>
                  <a:pt x="941304" y="47233"/>
                </a:moveTo>
                <a:lnTo>
                  <a:pt x="941577" y="47497"/>
                </a:lnTo>
                <a:lnTo>
                  <a:pt x="941577" y="54508"/>
                </a:lnTo>
                <a:lnTo>
                  <a:pt x="941235" y="54860"/>
                </a:lnTo>
                <a:lnTo>
                  <a:pt x="947801" y="50952"/>
                </a:lnTo>
                <a:lnTo>
                  <a:pt x="941304" y="47233"/>
                </a:lnTo>
                <a:close/>
              </a:path>
              <a:path w="948054" h="103504">
                <a:moveTo>
                  <a:pt x="936866" y="44693"/>
                </a:moveTo>
                <a:lnTo>
                  <a:pt x="911666" y="44906"/>
                </a:lnTo>
                <a:lnTo>
                  <a:pt x="922583" y="51149"/>
                </a:lnTo>
                <a:lnTo>
                  <a:pt x="931926" y="45593"/>
                </a:lnTo>
                <a:lnTo>
                  <a:pt x="938437" y="45593"/>
                </a:lnTo>
                <a:lnTo>
                  <a:pt x="936866" y="44693"/>
                </a:lnTo>
                <a:close/>
              </a:path>
              <a:path w="948054" h="103504">
                <a:moveTo>
                  <a:pt x="938656" y="44678"/>
                </a:moveTo>
                <a:lnTo>
                  <a:pt x="936866" y="44693"/>
                </a:lnTo>
                <a:lnTo>
                  <a:pt x="941304" y="47233"/>
                </a:lnTo>
                <a:lnTo>
                  <a:pt x="938656" y="44678"/>
                </a:lnTo>
                <a:close/>
              </a:path>
              <a:path w="948054" h="103504">
                <a:moveTo>
                  <a:pt x="858774" y="0"/>
                </a:moveTo>
                <a:lnTo>
                  <a:pt x="854837" y="1054"/>
                </a:lnTo>
                <a:lnTo>
                  <a:pt x="853186" y="4089"/>
                </a:lnTo>
                <a:lnTo>
                  <a:pt x="851408" y="7137"/>
                </a:lnTo>
                <a:lnTo>
                  <a:pt x="852424" y="11023"/>
                </a:lnTo>
                <a:lnTo>
                  <a:pt x="911666" y="44906"/>
                </a:lnTo>
                <a:lnTo>
                  <a:pt x="936866" y="44693"/>
                </a:lnTo>
                <a:lnTo>
                  <a:pt x="85877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5550" y="5421248"/>
            <a:ext cx="3175" cy="1294130"/>
          </a:xfrm>
          <a:custGeom>
            <a:avLst/>
            <a:gdLst/>
            <a:ahLst/>
            <a:cxnLst/>
            <a:rect l="l" t="t" r="r" b="b"/>
            <a:pathLst>
              <a:path w="3175" h="1294129">
                <a:moveTo>
                  <a:pt x="3175" y="0"/>
                </a:moveTo>
                <a:lnTo>
                  <a:pt x="0" y="1293876"/>
                </a:lnTo>
              </a:path>
            </a:pathLst>
          </a:custGeom>
          <a:ln w="12700">
            <a:solidFill>
              <a:srgbClr val="497DB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431794" y="1019047"/>
            <a:ext cx="1979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System Sequence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76800" y="4267200"/>
            <a:ext cx="4191000" cy="381000"/>
          </a:xfrm>
          <a:custGeom>
            <a:avLst/>
            <a:gdLst/>
            <a:ahLst/>
            <a:cxnLst/>
            <a:rect l="l" t="t" r="r" b="b"/>
            <a:pathLst>
              <a:path w="4191000" h="381000">
                <a:moveTo>
                  <a:pt x="0" y="381000"/>
                </a:moveTo>
                <a:lnTo>
                  <a:pt x="4191000" y="381000"/>
                </a:lnTo>
                <a:lnTo>
                  <a:pt x="419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52796" y="4243196"/>
            <a:ext cx="4239260" cy="429259"/>
          </a:xfrm>
          <a:custGeom>
            <a:avLst/>
            <a:gdLst/>
            <a:ahLst/>
            <a:cxnLst/>
            <a:rect l="l" t="t" r="r" b="b"/>
            <a:pathLst>
              <a:path w="4239259" h="429260">
                <a:moveTo>
                  <a:pt x="4215003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405002"/>
                </a:lnTo>
                <a:lnTo>
                  <a:pt x="1893" y="414325"/>
                </a:lnTo>
                <a:lnTo>
                  <a:pt x="7048" y="421957"/>
                </a:lnTo>
                <a:lnTo>
                  <a:pt x="14680" y="427112"/>
                </a:lnTo>
                <a:lnTo>
                  <a:pt x="24002" y="429005"/>
                </a:lnTo>
                <a:lnTo>
                  <a:pt x="4215003" y="429005"/>
                </a:lnTo>
                <a:lnTo>
                  <a:pt x="4224325" y="427112"/>
                </a:lnTo>
                <a:lnTo>
                  <a:pt x="4231957" y="421957"/>
                </a:lnTo>
                <a:lnTo>
                  <a:pt x="4237112" y="414325"/>
                </a:lnTo>
                <a:lnTo>
                  <a:pt x="4239006" y="405002"/>
                </a:lnTo>
                <a:lnTo>
                  <a:pt x="4239006" y="400176"/>
                </a:lnTo>
                <a:lnTo>
                  <a:pt x="28828" y="400176"/>
                </a:lnTo>
                <a:lnTo>
                  <a:pt x="28828" y="28828"/>
                </a:lnTo>
                <a:lnTo>
                  <a:pt x="4239006" y="28828"/>
                </a:lnTo>
                <a:lnTo>
                  <a:pt x="4239006" y="24002"/>
                </a:lnTo>
                <a:lnTo>
                  <a:pt x="4237112" y="14680"/>
                </a:lnTo>
                <a:lnTo>
                  <a:pt x="4231957" y="7048"/>
                </a:lnTo>
                <a:lnTo>
                  <a:pt x="4224325" y="1893"/>
                </a:lnTo>
                <a:lnTo>
                  <a:pt x="4215003" y="0"/>
                </a:lnTo>
                <a:close/>
              </a:path>
              <a:path w="4239259" h="429260">
                <a:moveTo>
                  <a:pt x="4239006" y="28828"/>
                </a:moveTo>
                <a:lnTo>
                  <a:pt x="4210177" y="28828"/>
                </a:lnTo>
                <a:lnTo>
                  <a:pt x="4210177" y="400176"/>
                </a:lnTo>
                <a:lnTo>
                  <a:pt x="4239006" y="400176"/>
                </a:lnTo>
                <a:lnTo>
                  <a:pt x="4239006" y="28828"/>
                </a:lnTo>
                <a:close/>
              </a:path>
              <a:path w="4239259" h="429260">
                <a:moveTo>
                  <a:pt x="4200652" y="38353"/>
                </a:moveTo>
                <a:lnTo>
                  <a:pt x="38353" y="38353"/>
                </a:lnTo>
                <a:lnTo>
                  <a:pt x="38353" y="390651"/>
                </a:lnTo>
                <a:lnTo>
                  <a:pt x="4200652" y="390651"/>
                </a:lnTo>
                <a:lnTo>
                  <a:pt x="4200652" y="381000"/>
                </a:lnTo>
                <a:lnTo>
                  <a:pt x="48005" y="381000"/>
                </a:lnTo>
                <a:lnTo>
                  <a:pt x="48005" y="48005"/>
                </a:lnTo>
                <a:lnTo>
                  <a:pt x="4200652" y="48005"/>
                </a:lnTo>
                <a:lnTo>
                  <a:pt x="4200652" y="38353"/>
                </a:lnTo>
                <a:close/>
              </a:path>
              <a:path w="4239259" h="429260">
                <a:moveTo>
                  <a:pt x="4200652" y="48005"/>
                </a:moveTo>
                <a:lnTo>
                  <a:pt x="4191000" y="48005"/>
                </a:lnTo>
                <a:lnTo>
                  <a:pt x="4191000" y="381000"/>
                </a:lnTo>
                <a:lnTo>
                  <a:pt x="4200652" y="381000"/>
                </a:lnTo>
                <a:lnTo>
                  <a:pt x="4200652" y="480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69740" y="4319778"/>
            <a:ext cx="772795" cy="623570"/>
          </a:xfrm>
          <a:custGeom>
            <a:avLst/>
            <a:gdLst/>
            <a:ahLst/>
            <a:cxnLst/>
            <a:rect l="l" t="t" r="r" b="b"/>
            <a:pathLst>
              <a:path w="772795" h="623570">
                <a:moveTo>
                  <a:pt x="754888" y="15113"/>
                </a:moveTo>
                <a:lnTo>
                  <a:pt x="11937" y="600837"/>
                </a:lnTo>
                <a:lnTo>
                  <a:pt x="29718" y="623443"/>
                </a:lnTo>
                <a:lnTo>
                  <a:pt x="772668" y="37719"/>
                </a:lnTo>
                <a:lnTo>
                  <a:pt x="754888" y="15113"/>
                </a:lnTo>
                <a:close/>
              </a:path>
              <a:path w="772795" h="623570">
                <a:moveTo>
                  <a:pt x="742950" y="0"/>
                </a:moveTo>
                <a:lnTo>
                  <a:pt x="0" y="585851"/>
                </a:lnTo>
                <a:lnTo>
                  <a:pt x="5969" y="593344"/>
                </a:lnTo>
                <a:lnTo>
                  <a:pt x="748919" y="7493"/>
                </a:lnTo>
                <a:lnTo>
                  <a:pt x="742950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12466" y="4293870"/>
            <a:ext cx="609219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7765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Design </a:t>
            </a:r>
            <a:r>
              <a:rPr sz="1800" spc="-65" dirty="0">
                <a:latin typeface="Arial"/>
                <a:cs typeface="Arial"/>
              </a:rPr>
              <a:t>objects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handle </a:t>
            </a:r>
            <a:r>
              <a:rPr sz="1800" spc="-110" dirty="0">
                <a:latin typeface="Arial"/>
                <a:cs typeface="Arial"/>
              </a:rPr>
              <a:t>system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spc="-170" dirty="0">
                <a:latin typeface="Arial"/>
                <a:cs typeface="Arial"/>
              </a:rPr>
              <a:t>Design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71597" y="592327"/>
            <a:ext cx="3096260" cy="3898900"/>
          </a:xfrm>
          <a:custGeom>
            <a:avLst/>
            <a:gdLst/>
            <a:ahLst/>
            <a:cxnLst/>
            <a:rect l="l" t="t" r="r" b="b"/>
            <a:pathLst>
              <a:path w="3096260" h="3898900">
                <a:moveTo>
                  <a:pt x="406145" y="3429000"/>
                </a:moveTo>
                <a:lnTo>
                  <a:pt x="325500" y="3429000"/>
                </a:lnTo>
                <a:lnTo>
                  <a:pt x="349630" y="3441700"/>
                </a:lnTo>
                <a:lnTo>
                  <a:pt x="374395" y="3454400"/>
                </a:lnTo>
                <a:lnTo>
                  <a:pt x="399668" y="3454400"/>
                </a:lnTo>
                <a:lnTo>
                  <a:pt x="425450" y="3467100"/>
                </a:lnTo>
                <a:lnTo>
                  <a:pt x="451738" y="3467100"/>
                </a:lnTo>
                <a:lnTo>
                  <a:pt x="478281" y="3479800"/>
                </a:lnTo>
                <a:lnTo>
                  <a:pt x="521080" y="3479800"/>
                </a:lnTo>
                <a:lnTo>
                  <a:pt x="895095" y="3898900"/>
                </a:lnTo>
                <a:lnTo>
                  <a:pt x="931037" y="3898900"/>
                </a:lnTo>
                <a:lnTo>
                  <a:pt x="953689" y="3873500"/>
                </a:lnTo>
                <a:lnTo>
                  <a:pt x="913002" y="3873500"/>
                </a:lnTo>
                <a:lnTo>
                  <a:pt x="534797" y="3454400"/>
                </a:lnTo>
                <a:lnTo>
                  <a:pt x="533526" y="3441700"/>
                </a:lnTo>
                <a:lnTo>
                  <a:pt x="430529" y="3441700"/>
                </a:lnTo>
                <a:lnTo>
                  <a:pt x="406145" y="3429000"/>
                </a:lnTo>
                <a:close/>
              </a:path>
              <a:path w="3096260" h="3898900">
                <a:moveTo>
                  <a:pt x="2771648" y="3429000"/>
                </a:moveTo>
                <a:lnTo>
                  <a:pt x="2689732" y="3429000"/>
                </a:lnTo>
                <a:lnTo>
                  <a:pt x="2665349" y="3441700"/>
                </a:lnTo>
                <a:lnTo>
                  <a:pt x="1292732" y="3441700"/>
                </a:lnTo>
                <a:lnTo>
                  <a:pt x="1291336" y="3454400"/>
                </a:lnTo>
                <a:lnTo>
                  <a:pt x="913002" y="3873500"/>
                </a:lnTo>
                <a:lnTo>
                  <a:pt x="953689" y="3873500"/>
                </a:lnTo>
                <a:lnTo>
                  <a:pt x="1304798" y="3479800"/>
                </a:lnTo>
                <a:lnTo>
                  <a:pt x="2618866" y="3479800"/>
                </a:lnTo>
                <a:lnTo>
                  <a:pt x="2645537" y="3467100"/>
                </a:lnTo>
                <a:lnTo>
                  <a:pt x="2671826" y="3467100"/>
                </a:lnTo>
                <a:lnTo>
                  <a:pt x="2697606" y="3454400"/>
                </a:lnTo>
                <a:lnTo>
                  <a:pt x="2722753" y="3454400"/>
                </a:lnTo>
                <a:lnTo>
                  <a:pt x="2747517" y="3441700"/>
                </a:lnTo>
                <a:lnTo>
                  <a:pt x="2771648" y="3429000"/>
                </a:lnTo>
                <a:close/>
              </a:path>
              <a:path w="3096260" h="3898900">
                <a:moveTo>
                  <a:pt x="545591" y="3429000"/>
                </a:moveTo>
                <a:lnTo>
                  <a:pt x="456438" y="3429000"/>
                </a:lnTo>
                <a:lnTo>
                  <a:pt x="481329" y="3441700"/>
                </a:lnTo>
                <a:lnTo>
                  <a:pt x="542798" y="3441700"/>
                </a:lnTo>
                <a:lnTo>
                  <a:pt x="913002" y="3860800"/>
                </a:lnTo>
                <a:lnTo>
                  <a:pt x="924225" y="3848100"/>
                </a:lnTo>
                <a:lnTo>
                  <a:pt x="913002" y="3848100"/>
                </a:lnTo>
                <a:lnTo>
                  <a:pt x="550037" y="3441700"/>
                </a:lnTo>
                <a:lnTo>
                  <a:pt x="545591" y="3429000"/>
                </a:lnTo>
                <a:close/>
              </a:path>
              <a:path w="3096260" h="3898900">
                <a:moveTo>
                  <a:pt x="2638805" y="3429000"/>
                </a:moveTo>
                <a:lnTo>
                  <a:pt x="1280667" y="3429000"/>
                </a:lnTo>
                <a:lnTo>
                  <a:pt x="1276095" y="3441700"/>
                </a:lnTo>
                <a:lnTo>
                  <a:pt x="913002" y="3848100"/>
                </a:lnTo>
                <a:lnTo>
                  <a:pt x="924225" y="3848100"/>
                </a:lnTo>
                <a:lnTo>
                  <a:pt x="1283335" y="3441700"/>
                </a:lnTo>
                <a:lnTo>
                  <a:pt x="2614167" y="3441700"/>
                </a:lnTo>
                <a:lnTo>
                  <a:pt x="2638805" y="3429000"/>
                </a:lnTo>
                <a:close/>
              </a:path>
              <a:path w="3096260" h="3898900">
                <a:moveTo>
                  <a:pt x="406400" y="38100"/>
                </a:moveTo>
                <a:lnTo>
                  <a:pt x="324484" y="38100"/>
                </a:lnTo>
                <a:lnTo>
                  <a:pt x="300735" y="50800"/>
                </a:lnTo>
                <a:lnTo>
                  <a:pt x="255650" y="76200"/>
                </a:lnTo>
                <a:lnTo>
                  <a:pt x="213359" y="101600"/>
                </a:lnTo>
                <a:lnTo>
                  <a:pt x="193166" y="127000"/>
                </a:lnTo>
                <a:lnTo>
                  <a:pt x="173862" y="139700"/>
                </a:lnTo>
                <a:lnTo>
                  <a:pt x="155447" y="152400"/>
                </a:lnTo>
                <a:lnTo>
                  <a:pt x="137921" y="177800"/>
                </a:lnTo>
                <a:lnTo>
                  <a:pt x="121157" y="190500"/>
                </a:lnTo>
                <a:lnTo>
                  <a:pt x="105409" y="215900"/>
                </a:lnTo>
                <a:lnTo>
                  <a:pt x="90550" y="228600"/>
                </a:lnTo>
                <a:lnTo>
                  <a:pt x="76707" y="254000"/>
                </a:lnTo>
                <a:lnTo>
                  <a:pt x="64007" y="279400"/>
                </a:lnTo>
                <a:lnTo>
                  <a:pt x="52196" y="304800"/>
                </a:lnTo>
                <a:lnTo>
                  <a:pt x="41528" y="330200"/>
                </a:lnTo>
                <a:lnTo>
                  <a:pt x="32130" y="342900"/>
                </a:lnTo>
                <a:lnTo>
                  <a:pt x="23748" y="368300"/>
                </a:lnTo>
                <a:lnTo>
                  <a:pt x="16636" y="393700"/>
                </a:lnTo>
                <a:lnTo>
                  <a:pt x="10667" y="419100"/>
                </a:lnTo>
                <a:lnTo>
                  <a:pt x="5968" y="457200"/>
                </a:lnTo>
                <a:lnTo>
                  <a:pt x="2793" y="482600"/>
                </a:lnTo>
                <a:lnTo>
                  <a:pt x="634" y="508000"/>
                </a:lnTo>
                <a:lnTo>
                  <a:pt x="0" y="533400"/>
                </a:lnTo>
                <a:lnTo>
                  <a:pt x="0" y="2946400"/>
                </a:lnTo>
                <a:lnTo>
                  <a:pt x="2793" y="2997200"/>
                </a:lnTo>
                <a:lnTo>
                  <a:pt x="10921" y="3048000"/>
                </a:lnTo>
                <a:lnTo>
                  <a:pt x="24129" y="3098800"/>
                </a:lnTo>
                <a:lnTo>
                  <a:pt x="42036" y="3149600"/>
                </a:lnTo>
                <a:lnTo>
                  <a:pt x="64515" y="3200400"/>
                </a:lnTo>
                <a:lnTo>
                  <a:pt x="91185" y="3238500"/>
                </a:lnTo>
                <a:lnTo>
                  <a:pt x="106044" y="3263900"/>
                </a:lnTo>
                <a:lnTo>
                  <a:pt x="121919" y="3289300"/>
                </a:lnTo>
                <a:lnTo>
                  <a:pt x="138683" y="3302000"/>
                </a:lnTo>
                <a:lnTo>
                  <a:pt x="156209" y="3327400"/>
                </a:lnTo>
                <a:lnTo>
                  <a:pt x="174751" y="3340100"/>
                </a:lnTo>
                <a:lnTo>
                  <a:pt x="194055" y="3352800"/>
                </a:lnTo>
                <a:lnTo>
                  <a:pt x="214248" y="3365500"/>
                </a:lnTo>
                <a:lnTo>
                  <a:pt x="235076" y="3390900"/>
                </a:lnTo>
                <a:lnTo>
                  <a:pt x="256666" y="3403600"/>
                </a:lnTo>
                <a:lnTo>
                  <a:pt x="278891" y="3416300"/>
                </a:lnTo>
                <a:lnTo>
                  <a:pt x="301878" y="3429000"/>
                </a:lnTo>
                <a:lnTo>
                  <a:pt x="382269" y="3429000"/>
                </a:lnTo>
                <a:lnTo>
                  <a:pt x="358901" y="3416300"/>
                </a:lnTo>
                <a:lnTo>
                  <a:pt x="336041" y="3403600"/>
                </a:lnTo>
                <a:lnTo>
                  <a:pt x="313689" y="3403600"/>
                </a:lnTo>
                <a:lnTo>
                  <a:pt x="291972" y="3390900"/>
                </a:lnTo>
                <a:lnTo>
                  <a:pt x="271017" y="3378200"/>
                </a:lnTo>
                <a:lnTo>
                  <a:pt x="250570" y="3365500"/>
                </a:lnTo>
                <a:lnTo>
                  <a:pt x="230885" y="3352800"/>
                </a:lnTo>
                <a:lnTo>
                  <a:pt x="211835" y="3327400"/>
                </a:lnTo>
                <a:lnTo>
                  <a:pt x="193547" y="3314700"/>
                </a:lnTo>
                <a:lnTo>
                  <a:pt x="176148" y="3302000"/>
                </a:lnTo>
                <a:lnTo>
                  <a:pt x="159511" y="3276600"/>
                </a:lnTo>
                <a:lnTo>
                  <a:pt x="143636" y="3263900"/>
                </a:lnTo>
                <a:lnTo>
                  <a:pt x="128777" y="3251200"/>
                </a:lnTo>
                <a:lnTo>
                  <a:pt x="114680" y="3225800"/>
                </a:lnTo>
                <a:lnTo>
                  <a:pt x="101600" y="3200400"/>
                </a:lnTo>
                <a:lnTo>
                  <a:pt x="89534" y="3187700"/>
                </a:lnTo>
                <a:lnTo>
                  <a:pt x="78358" y="3162300"/>
                </a:lnTo>
                <a:lnTo>
                  <a:pt x="68325" y="3136900"/>
                </a:lnTo>
                <a:lnTo>
                  <a:pt x="59308" y="3111500"/>
                </a:lnTo>
                <a:lnTo>
                  <a:pt x="51434" y="3098800"/>
                </a:lnTo>
                <a:lnTo>
                  <a:pt x="38988" y="3048000"/>
                </a:lnTo>
                <a:lnTo>
                  <a:pt x="31495" y="2997200"/>
                </a:lnTo>
                <a:lnTo>
                  <a:pt x="28828" y="2946400"/>
                </a:lnTo>
                <a:lnTo>
                  <a:pt x="28828" y="533400"/>
                </a:lnTo>
                <a:lnTo>
                  <a:pt x="31495" y="482600"/>
                </a:lnTo>
                <a:lnTo>
                  <a:pt x="38988" y="431800"/>
                </a:lnTo>
                <a:lnTo>
                  <a:pt x="51434" y="381000"/>
                </a:lnTo>
                <a:lnTo>
                  <a:pt x="68325" y="330200"/>
                </a:lnTo>
                <a:lnTo>
                  <a:pt x="78485" y="317500"/>
                </a:lnTo>
                <a:lnTo>
                  <a:pt x="89661" y="292100"/>
                </a:lnTo>
                <a:lnTo>
                  <a:pt x="101726" y="266700"/>
                </a:lnTo>
                <a:lnTo>
                  <a:pt x="114807" y="254000"/>
                </a:lnTo>
                <a:lnTo>
                  <a:pt x="128904" y="228600"/>
                </a:lnTo>
                <a:lnTo>
                  <a:pt x="143763" y="215900"/>
                </a:lnTo>
                <a:lnTo>
                  <a:pt x="159638" y="190500"/>
                </a:lnTo>
                <a:lnTo>
                  <a:pt x="176275" y="177800"/>
                </a:lnTo>
                <a:lnTo>
                  <a:pt x="193675" y="165100"/>
                </a:lnTo>
                <a:lnTo>
                  <a:pt x="211962" y="139700"/>
                </a:lnTo>
                <a:lnTo>
                  <a:pt x="231139" y="127000"/>
                </a:lnTo>
                <a:lnTo>
                  <a:pt x="271144" y="101600"/>
                </a:lnTo>
                <a:lnTo>
                  <a:pt x="313944" y="76200"/>
                </a:lnTo>
                <a:lnTo>
                  <a:pt x="336295" y="63500"/>
                </a:lnTo>
                <a:lnTo>
                  <a:pt x="359155" y="63500"/>
                </a:lnTo>
                <a:lnTo>
                  <a:pt x="382524" y="50800"/>
                </a:lnTo>
                <a:lnTo>
                  <a:pt x="406400" y="38100"/>
                </a:lnTo>
                <a:close/>
              </a:path>
              <a:path w="3096260" h="3898900">
                <a:moveTo>
                  <a:pt x="433831" y="3416300"/>
                </a:moveTo>
                <a:lnTo>
                  <a:pt x="408304" y="3416300"/>
                </a:lnTo>
                <a:lnTo>
                  <a:pt x="432180" y="3429000"/>
                </a:lnTo>
                <a:lnTo>
                  <a:pt x="457707" y="3429000"/>
                </a:lnTo>
                <a:lnTo>
                  <a:pt x="433831" y="3416300"/>
                </a:lnTo>
                <a:close/>
              </a:path>
              <a:path w="3096260" h="3898900">
                <a:moveTo>
                  <a:pt x="2733420" y="3403600"/>
                </a:moveTo>
                <a:lnTo>
                  <a:pt x="2707386" y="3403600"/>
                </a:lnTo>
                <a:lnTo>
                  <a:pt x="2684399" y="3416300"/>
                </a:lnTo>
                <a:lnTo>
                  <a:pt x="2661030" y="3416300"/>
                </a:lnTo>
                <a:lnTo>
                  <a:pt x="2637154" y="3429000"/>
                </a:lnTo>
                <a:lnTo>
                  <a:pt x="2687066" y="3429000"/>
                </a:lnTo>
                <a:lnTo>
                  <a:pt x="2733420" y="3403600"/>
                </a:lnTo>
                <a:close/>
              </a:path>
              <a:path w="3096260" h="3898900">
                <a:moveTo>
                  <a:pt x="2746375" y="25400"/>
                </a:moveTo>
                <a:lnTo>
                  <a:pt x="2615565" y="25400"/>
                </a:lnTo>
                <a:lnTo>
                  <a:pt x="2640838" y="38100"/>
                </a:lnTo>
                <a:lnTo>
                  <a:pt x="2689860" y="38100"/>
                </a:lnTo>
                <a:lnTo>
                  <a:pt x="2737230" y="63500"/>
                </a:lnTo>
                <a:lnTo>
                  <a:pt x="2759964" y="63500"/>
                </a:lnTo>
                <a:lnTo>
                  <a:pt x="2782316" y="76200"/>
                </a:lnTo>
                <a:lnTo>
                  <a:pt x="2825115" y="101600"/>
                </a:lnTo>
                <a:lnTo>
                  <a:pt x="2865247" y="127000"/>
                </a:lnTo>
                <a:lnTo>
                  <a:pt x="2902457" y="165100"/>
                </a:lnTo>
                <a:lnTo>
                  <a:pt x="2919856" y="177800"/>
                </a:lnTo>
                <a:lnTo>
                  <a:pt x="2936620" y="190500"/>
                </a:lnTo>
                <a:lnTo>
                  <a:pt x="2952368" y="215900"/>
                </a:lnTo>
                <a:lnTo>
                  <a:pt x="2967354" y="228600"/>
                </a:lnTo>
                <a:lnTo>
                  <a:pt x="2981325" y="254000"/>
                </a:lnTo>
                <a:lnTo>
                  <a:pt x="2994405" y="266700"/>
                </a:lnTo>
                <a:lnTo>
                  <a:pt x="3006470" y="292100"/>
                </a:lnTo>
                <a:lnTo>
                  <a:pt x="3017647" y="317500"/>
                </a:lnTo>
                <a:lnTo>
                  <a:pt x="3027679" y="330200"/>
                </a:lnTo>
                <a:lnTo>
                  <a:pt x="3036697" y="355600"/>
                </a:lnTo>
                <a:lnTo>
                  <a:pt x="3051429" y="406400"/>
                </a:lnTo>
                <a:lnTo>
                  <a:pt x="3061462" y="457200"/>
                </a:lnTo>
                <a:lnTo>
                  <a:pt x="3066541" y="508000"/>
                </a:lnTo>
                <a:lnTo>
                  <a:pt x="3067177" y="533400"/>
                </a:lnTo>
                <a:lnTo>
                  <a:pt x="3067177" y="2946400"/>
                </a:lnTo>
                <a:lnTo>
                  <a:pt x="3064510" y="2997200"/>
                </a:lnTo>
                <a:lnTo>
                  <a:pt x="3057016" y="3048000"/>
                </a:lnTo>
                <a:lnTo>
                  <a:pt x="3044570" y="3098800"/>
                </a:lnTo>
                <a:lnTo>
                  <a:pt x="3036569" y="3111500"/>
                </a:lnTo>
                <a:lnTo>
                  <a:pt x="3027679" y="3136900"/>
                </a:lnTo>
                <a:lnTo>
                  <a:pt x="3017519" y="3162300"/>
                </a:lnTo>
                <a:lnTo>
                  <a:pt x="3006343" y="3187700"/>
                </a:lnTo>
                <a:lnTo>
                  <a:pt x="2994279" y="3200400"/>
                </a:lnTo>
                <a:lnTo>
                  <a:pt x="2981198" y="3225800"/>
                </a:lnTo>
                <a:lnTo>
                  <a:pt x="2967228" y="3251200"/>
                </a:lnTo>
                <a:lnTo>
                  <a:pt x="2952241" y="3263900"/>
                </a:lnTo>
                <a:lnTo>
                  <a:pt x="2936493" y="3289300"/>
                </a:lnTo>
                <a:lnTo>
                  <a:pt x="2919729" y="3302000"/>
                </a:lnTo>
                <a:lnTo>
                  <a:pt x="2902330" y="3314700"/>
                </a:lnTo>
                <a:lnTo>
                  <a:pt x="2884042" y="3327400"/>
                </a:lnTo>
                <a:lnTo>
                  <a:pt x="2864992" y="3352800"/>
                </a:lnTo>
                <a:lnTo>
                  <a:pt x="2845307" y="3365500"/>
                </a:lnTo>
                <a:lnTo>
                  <a:pt x="2824861" y="3378200"/>
                </a:lnTo>
                <a:lnTo>
                  <a:pt x="2803779" y="3390900"/>
                </a:lnTo>
                <a:lnTo>
                  <a:pt x="2782062" y="3403600"/>
                </a:lnTo>
                <a:lnTo>
                  <a:pt x="2759837" y="3403600"/>
                </a:lnTo>
                <a:lnTo>
                  <a:pt x="2736977" y="3416300"/>
                </a:lnTo>
                <a:lnTo>
                  <a:pt x="2713608" y="3429000"/>
                </a:lnTo>
                <a:lnTo>
                  <a:pt x="2795142" y="3429000"/>
                </a:lnTo>
                <a:lnTo>
                  <a:pt x="2840481" y="3403600"/>
                </a:lnTo>
                <a:lnTo>
                  <a:pt x="2861944" y="3390900"/>
                </a:lnTo>
                <a:lnTo>
                  <a:pt x="2882773" y="3365500"/>
                </a:lnTo>
                <a:lnTo>
                  <a:pt x="2902966" y="3352800"/>
                </a:lnTo>
                <a:lnTo>
                  <a:pt x="2922142" y="3340100"/>
                </a:lnTo>
                <a:lnTo>
                  <a:pt x="2940557" y="3314700"/>
                </a:lnTo>
                <a:lnTo>
                  <a:pt x="2958211" y="3302000"/>
                </a:lnTo>
                <a:lnTo>
                  <a:pt x="2974848" y="3276600"/>
                </a:lnTo>
                <a:lnTo>
                  <a:pt x="2990723" y="3263900"/>
                </a:lnTo>
                <a:lnTo>
                  <a:pt x="3005454" y="3238500"/>
                </a:lnTo>
                <a:lnTo>
                  <a:pt x="3031998" y="3200400"/>
                </a:lnTo>
                <a:lnTo>
                  <a:pt x="3054477" y="3149600"/>
                </a:lnTo>
                <a:lnTo>
                  <a:pt x="3072256" y="3098800"/>
                </a:lnTo>
                <a:lnTo>
                  <a:pt x="3085338" y="3048000"/>
                </a:lnTo>
                <a:lnTo>
                  <a:pt x="3093212" y="2997200"/>
                </a:lnTo>
                <a:lnTo>
                  <a:pt x="3096005" y="2946400"/>
                </a:lnTo>
                <a:lnTo>
                  <a:pt x="3096005" y="533400"/>
                </a:lnTo>
                <a:lnTo>
                  <a:pt x="3093212" y="482600"/>
                </a:lnTo>
                <a:lnTo>
                  <a:pt x="3089782" y="444500"/>
                </a:lnTo>
                <a:lnTo>
                  <a:pt x="3079115" y="393700"/>
                </a:lnTo>
                <a:lnTo>
                  <a:pt x="3063493" y="342900"/>
                </a:lnTo>
                <a:lnTo>
                  <a:pt x="3053968" y="330200"/>
                </a:lnTo>
                <a:lnTo>
                  <a:pt x="3043301" y="304800"/>
                </a:lnTo>
                <a:lnTo>
                  <a:pt x="3031490" y="279400"/>
                </a:lnTo>
                <a:lnTo>
                  <a:pt x="3018663" y="254000"/>
                </a:lnTo>
                <a:lnTo>
                  <a:pt x="3004819" y="228600"/>
                </a:lnTo>
                <a:lnTo>
                  <a:pt x="2989961" y="215900"/>
                </a:lnTo>
                <a:lnTo>
                  <a:pt x="2974213" y="190500"/>
                </a:lnTo>
                <a:lnTo>
                  <a:pt x="2957449" y="177800"/>
                </a:lnTo>
                <a:lnTo>
                  <a:pt x="2939795" y="152400"/>
                </a:lnTo>
                <a:lnTo>
                  <a:pt x="2921380" y="139700"/>
                </a:lnTo>
                <a:lnTo>
                  <a:pt x="2901950" y="127000"/>
                </a:lnTo>
                <a:lnTo>
                  <a:pt x="2881883" y="101600"/>
                </a:lnTo>
                <a:lnTo>
                  <a:pt x="2861055" y="88900"/>
                </a:lnTo>
                <a:lnTo>
                  <a:pt x="2839339" y="76200"/>
                </a:lnTo>
                <a:lnTo>
                  <a:pt x="2817114" y="63500"/>
                </a:lnTo>
                <a:lnTo>
                  <a:pt x="2794127" y="50800"/>
                </a:lnTo>
                <a:lnTo>
                  <a:pt x="2770504" y="38100"/>
                </a:lnTo>
                <a:lnTo>
                  <a:pt x="2746375" y="25400"/>
                </a:lnTo>
                <a:close/>
              </a:path>
              <a:path w="3096260" h="3898900">
                <a:moveTo>
                  <a:pt x="387603" y="3403600"/>
                </a:moveTo>
                <a:lnTo>
                  <a:pt x="361950" y="3403600"/>
                </a:lnTo>
                <a:lnTo>
                  <a:pt x="384937" y="3416300"/>
                </a:lnTo>
                <a:lnTo>
                  <a:pt x="410590" y="3416300"/>
                </a:lnTo>
                <a:lnTo>
                  <a:pt x="387603" y="3403600"/>
                </a:lnTo>
                <a:close/>
              </a:path>
              <a:path w="3096260" h="3898900">
                <a:moveTo>
                  <a:pt x="388747" y="63500"/>
                </a:moveTo>
                <a:lnTo>
                  <a:pt x="362584" y="63500"/>
                </a:lnTo>
                <a:lnTo>
                  <a:pt x="318261" y="88900"/>
                </a:lnTo>
                <a:lnTo>
                  <a:pt x="276351" y="114300"/>
                </a:lnTo>
                <a:lnTo>
                  <a:pt x="236981" y="139700"/>
                </a:lnTo>
                <a:lnTo>
                  <a:pt x="200278" y="165100"/>
                </a:lnTo>
                <a:lnTo>
                  <a:pt x="166877" y="203200"/>
                </a:lnTo>
                <a:lnTo>
                  <a:pt x="151383" y="215900"/>
                </a:lnTo>
                <a:lnTo>
                  <a:pt x="136651" y="241300"/>
                </a:lnTo>
                <a:lnTo>
                  <a:pt x="122935" y="254000"/>
                </a:lnTo>
                <a:lnTo>
                  <a:pt x="109981" y="279400"/>
                </a:lnTo>
                <a:lnTo>
                  <a:pt x="98170" y="292100"/>
                </a:lnTo>
                <a:lnTo>
                  <a:pt x="87248" y="317500"/>
                </a:lnTo>
                <a:lnTo>
                  <a:pt x="77342" y="342900"/>
                </a:lnTo>
                <a:lnTo>
                  <a:pt x="68452" y="355600"/>
                </a:lnTo>
                <a:lnTo>
                  <a:pt x="53975" y="406400"/>
                </a:lnTo>
                <a:lnTo>
                  <a:pt x="44068" y="457200"/>
                </a:lnTo>
                <a:lnTo>
                  <a:pt x="39115" y="508000"/>
                </a:lnTo>
                <a:lnTo>
                  <a:pt x="38353" y="533400"/>
                </a:lnTo>
                <a:lnTo>
                  <a:pt x="38353" y="2946400"/>
                </a:lnTo>
                <a:lnTo>
                  <a:pt x="41020" y="2997200"/>
                </a:lnTo>
                <a:lnTo>
                  <a:pt x="48259" y="3048000"/>
                </a:lnTo>
                <a:lnTo>
                  <a:pt x="60451" y="3086100"/>
                </a:lnTo>
                <a:lnTo>
                  <a:pt x="68325" y="3111500"/>
                </a:lnTo>
                <a:lnTo>
                  <a:pt x="77088" y="3136900"/>
                </a:lnTo>
                <a:lnTo>
                  <a:pt x="86867" y="3162300"/>
                </a:lnTo>
                <a:lnTo>
                  <a:pt x="97789" y="3175000"/>
                </a:lnTo>
                <a:lnTo>
                  <a:pt x="109600" y="3200400"/>
                </a:lnTo>
                <a:lnTo>
                  <a:pt x="122554" y="3225800"/>
                </a:lnTo>
                <a:lnTo>
                  <a:pt x="136270" y="3238500"/>
                </a:lnTo>
                <a:lnTo>
                  <a:pt x="150875" y="3263900"/>
                </a:lnTo>
                <a:lnTo>
                  <a:pt x="166496" y="3276600"/>
                </a:lnTo>
                <a:lnTo>
                  <a:pt x="182752" y="3289300"/>
                </a:lnTo>
                <a:lnTo>
                  <a:pt x="199770" y="3314700"/>
                </a:lnTo>
                <a:lnTo>
                  <a:pt x="236473" y="3340100"/>
                </a:lnTo>
                <a:lnTo>
                  <a:pt x="275716" y="3365500"/>
                </a:lnTo>
                <a:lnTo>
                  <a:pt x="317626" y="3390900"/>
                </a:lnTo>
                <a:lnTo>
                  <a:pt x="339597" y="3403600"/>
                </a:lnTo>
                <a:lnTo>
                  <a:pt x="365125" y="3403600"/>
                </a:lnTo>
                <a:lnTo>
                  <a:pt x="343153" y="3390900"/>
                </a:lnTo>
                <a:lnTo>
                  <a:pt x="321690" y="3378200"/>
                </a:lnTo>
                <a:lnTo>
                  <a:pt x="280542" y="3352800"/>
                </a:lnTo>
                <a:lnTo>
                  <a:pt x="241934" y="3327400"/>
                </a:lnTo>
                <a:lnTo>
                  <a:pt x="206120" y="3302000"/>
                </a:lnTo>
                <a:lnTo>
                  <a:pt x="173354" y="3263900"/>
                </a:lnTo>
                <a:lnTo>
                  <a:pt x="158114" y="3251200"/>
                </a:lnTo>
                <a:lnTo>
                  <a:pt x="143890" y="3238500"/>
                </a:lnTo>
                <a:lnTo>
                  <a:pt x="130301" y="3213100"/>
                </a:lnTo>
                <a:lnTo>
                  <a:pt x="117728" y="3200400"/>
                </a:lnTo>
                <a:lnTo>
                  <a:pt x="106171" y="3175000"/>
                </a:lnTo>
                <a:lnTo>
                  <a:pt x="95503" y="3149600"/>
                </a:lnTo>
                <a:lnTo>
                  <a:pt x="85725" y="3136900"/>
                </a:lnTo>
                <a:lnTo>
                  <a:pt x="77215" y="3111500"/>
                </a:lnTo>
                <a:lnTo>
                  <a:pt x="69595" y="3086100"/>
                </a:lnTo>
                <a:lnTo>
                  <a:pt x="63118" y="3060700"/>
                </a:lnTo>
                <a:lnTo>
                  <a:pt x="57657" y="3035300"/>
                </a:lnTo>
                <a:lnTo>
                  <a:pt x="53466" y="3022600"/>
                </a:lnTo>
                <a:lnTo>
                  <a:pt x="50545" y="2997200"/>
                </a:lnTo>
                <a:lnTo>
                  <a:pt x="48640" y="2971800"/>
                </a:lnTo>
                <a:lnTo>
                  <a:pt x="48005" y="2946400"/>
                </a:lnTo>
                <a:lnTo>
                  <a:pt x="48005" y="533400"/>
                </a:lnTo>
                <a:lnTo>
                  <a:pt x="50545" y="482600"/>
                </a:lnTo>
                <a:lnTo>
                  <a:pt x="57911" y="431800"/>
                </a:lnTo>
                <a:lnTo>
                  <a:pt x="69976" y="381000"/>
                </a:lnTo>
                <a:lnTo>
                  <a:pt x="77596" y="368300"/>
                </a:lnTo>
                <a:lnTo>
                  <a:pt x="86232" y="342900"/>
                </a:lnTo>
                <a:lnTo>
                  <a:pt x="96011" y="317500"/>
                </a:lnTo>
                <a:lnTo>
                  <a:pt x="106679" y="304800"/>
                </a:lnTo>
                <a:lnTo>
                  <a:pt x="118363" y="279400"/>
                </a:lnTo>
                <a:lnTo>
                  <a:pt x="130936" y="266700"/>
                </a:lnTo>
                <a:lnTo>
                  <a:pt x="144525" y="241300"/>
                </a:lnTo>
                <a:lnTo>
                  <a:pt x="158876" y="228600"/>
                </a:lnTo>
                <a:lnTo>
                  <a:pt x="174116" y="203200"/>
                </a:lnTo>
                <a:lnTo>
                  <a:pt x="190119" y="190500"/>
                </a:lnTo>
                <a:lnTo>
                  <a:pt x="206882" y="177800"/>
                </a:lnTo>
                <a:lnTo>
                  <a:pt x="224535" y="152400"/>
                </a:lnTo>
                <a:lnTo>
                  <a:pt x="262000" y="127000"/>
                </a:lnTo>
                <a:lnTo>
                  <a:pt x="301751" y="101600"/>
                </a:lnTo>
                <a:lnTo>
                  <a:pt x="322706" y="88900"/>
                </a:lnTo>
                <a:lnTo>
                  <a:pt x="344169" y="88900"/>
                </a:lnTo>
                <a:lnTo>
                  <a:pt x="366140" y="76200"/>
                </a:lnTo>
                <a:lnTo>
                  <a:pt x="388747" y="63500"/>
                </a:lnTo>
                <a:close/>
              </a:path>
              <a:path w="3096260" h="3898900">
                <a:moveTo>
                  <a:pt x="2734055" y="63500"/>
                </a:moveTo>
                <a:lnTo>
                  <a:pt x="2708529" y="63500"/>
                </a:lnTo>
                <a:lnTo>
                  <a:pt x="2731007" y="76200"/>
                </a:lnTo>
                <a:lnTo>
                  <a:pt x="2752979" y="88900"/>
                </a:lnTo>
                <a:lnTo>
                  <a:pt x="2774315" y="101600"/>
                </a:lnTo>
                <a:lnTo>
                  <a:pt x="2795142" y="101600"/>
                </a:lnTo>
                <a:lnTo>
                  <a:pt x="2815590" y="114300"/>
                </a:lnTo>
                <a:lnTo>
                  <a:pt x="2835020" y="127000"/>
                </a:lnTo>
                <a:lnTo>
                  <a:pt x="2854070" y="139700"/>
                </a:lnTo>
                <a:lnTo>
                  <a:pt x="2872486" y="152400"/>
                </a:lnTo>
                <a:lnTo>
                  <a:pt x="2889885" y="177800"/>
                </a:lnTo>
                <a:lnTo>
                  <a:pt x="2906649" y="190500"/>
                </a:lnTo>
                <a:lnTo>
                  <a:pt x="2922778" y="203200"/>
                </a:lnTo>
                <a:lnTo>
                  <a:pt x="2937764" y="228600"/>
                </a:lnTo>
                <a:lnTo>
                  <a:pt x="2952241" y="241300"/>
                </a:lnTo>
                <a:lnTo>
                  <a:pt x="2965704" y="266700"/>
                </a:lnTo>
                <a:lnTo>
                  <a:pt x="2978277" y="279400"/>
                </a:lnTo>
                <a:lnTo>
                  <a:pt x="2989833" y="304800"/>
                </a:lnTo>
                <a:lnTo>
                  <a:pt x="3000502" y="317500"/>
                </a:lnTo>
                <a:lnTo>
                  <a:pt x="3010154" y="342900"/>
                </a:lnTo>
                <a:lnTo>
                  <a:pt x="3018790" y="368300"/>
                </a:lnTo>
                <a:lnTo>
                  <a:pt x="3026410" y="393700"/>
                </a:lnTo>
                <a:lnTo>
                  <a:pt x="3032887" y="406400"/>
                </a:lnTo>
                <a:lnTo>
                  <a:pt x="3042539" y="457200"/>
                </a:lnTo>
                <a:lnTo>
                  <a:pt x="3047365" y="508000"/>
                </a:lnTo>
                <a:lnTo>
                  <a:pt x="3048000" y="533400"/>
                </a:lnTo>
                <a:lnTo>
                  <a:pt x="3048000" y="2946400"/>
                </a:lnTo>
                <a:lnTo>
                  <a:pt x="3045460" y="2997200"/>
                </a:lnTo>
                <a:lnTo>
                  <a:pt x="3038093" y="3048000"/>
                </a:lnTo>
                <a:lnTo>
                  <a:pt x="3032632" y="3060700"/>
                </a:lnTo>
                <a:lnTo>
                  <a:pt x="3026029" y="3086100"/>
                </a:lnTo>
                <a:lnTo>
                  <a:pt x="3018408" y="3111500"/>
                </a:lnTo>
                <a:lnTo>
                  <a:pt x="3009773" y="3136900"/>
                </a:lnTo>
                <a:lnTo>
                  <a:pt x="2999993" y="3149600"/>
                </a:lnTo>
                <a:lnTo>
                  <a:pt x="2989326" y="3175000"/>
                </a:lnTo>
                <a:lnTo>
                  <a:pt x="2977641" y="3200400"/>
                </a:lnTo>
                <a:lnTo>
                  <a:pt x="2965068" y="3213100"/>
                </a:lnTo>
                <a:lnTo>
                  <a:pt x="2951606" y="3238500"/>
                </a:lnTo>
                <a:lnTo>
                  <a:pt x="2937129" y="3251200"/>
                </a:lnTo>
                <a:lnTo>
                  <a:pt x="2921889" y="3276600"/>
                </a:lnTo>
                <a:lnTo>
                  <a:pt x="2905887" y="3289300"/>
                </a:lnTo>
                <a:lnTo>
                  <a:pt x="2871469" y="3314700"/>
                </a:lnTo>
                <a:lnTo>
                  <a:pt x="2834258" y="3340100"/>
                </a:lnTo>
                <a:lnTo>
                  <a:pt x="2794254" y="3365500"/>
                </a:lnTo>
                <a:lnTo>
                  <a:pt x="2751836" y="3390900"/>
                </a:lnTo>
                <a:lnTo>
                  <a:pt x="2729991" y="3403600"/>
                </a:lnTo>
                <a:lnTo>
                  <a:pt x="2755773" y="3403600"/>
                </a:lnTo>
                <a:lnTo>
                  <a:pt x="2798953" y="3378200"/>
                </a:lnTo>
                <a:lnTo>
                  <a:pt x="2839719" y="3352800"/>
                </a:lnTo>
                <a:lnTo>
                  <a:pt x="2877819" y="3327400"/>
                </a:lnTo>
                <a:lnTo>
                  <a:pt x="2912872" y="3289300"/>
                </a:lnTo>
                <a:lnTo>
                  <a:pt x="2929128" y="3276600"/>
                </a:lnTo>
                <a:lnTo>
                  <a:pt x="2944622" y="3263900"/>
                </a:lnTo>
                <a:lnTo>
                  <a:pt x="2959354" y="3238500"/>
                </a:lnTo>
                <a:lnTo>
                  <a:pt x="2973069" y="3225800"/>
                </a:lnTo>
                <a:lnTo>
                  <a:pt x="2986024" y="3200400"/>
                </a:lnTo>
                <a:lnTo>
                  <a:pt x="2997835" y="3175000"/>
                </a:lnTo>
                <a:lnTo>
                  <a:pt x="3008756" y="3162300"/>
                </a:lnTo>
                <a:lnTo>
                  <a:pt x="3018663" y="3136900"/>
                </a:lnTo>
                <a:lnTo>
                  <a:pt x="3027553" y="3111500"/>
                </a:lnTo>
                <a:lnTo>
                  <a:pt x="3035300" y="3086100"/>
                </a:lnTo>
                <a:lnTo>
                  <a:pt x="3042030" y="3073400"/>
                </a:lnTo>
                <a:lnTo>
                  <a:pt x="3051937" y="3022600"/>
                </a:lnTo>
                <a:lnTo>
                  <a:pt x="3056890" y="2971800"/>
                </a:lnTo>
                <a:lnTo>
                  <a:pt x="3057652" y="2946400"/>
                </a:lnTo>
                <a:lnTo>
                  <a:pt x="3057652" y="533400"/>
                </a:lnTo>
                <a:lnTo>
                  <a:pt x="3054985" y="482600"/>
                </a:lnTo>
                <a:lnTo>
                  <a:pt x="3047745" y="431800"/>
                </a:lnTo>
                <a:lnTo>
                  <a:pt x="3035554" y="381000"/>
                </a:lnTo>
                <a:lnTo>
                  <a:pt x="3027679" y="368300"/>
                </a:lnTo>
                <a:lnTo>
                  <a:pt x="3018916" y="342900"/>
                </a:lnTo>
                <a:lnTo>
                  <a:pt x="3009138" y="317500"/>
                </a:lnTo>
                <a:lnTo>
                  <a:pt x="2998216" y="292100"/>
                </a:lnTo>
                <a:lnTo>
                  <a:pt x="2986404" y="279400"/>
                </a:lnTo>
                <a:lnTo>
                  <a:pt x="2973451" y="254000"/>
                </a:lnTo>
                <a:lnTo>
                  <a:pt x="2959862" y="241300"/>
                </a:lnTo>
                <a:lnTo>
                  <a:pt x="2945129" y="215900"/>
                </a:lnTo>
                <a:lnTo>
                  <a:pt x="2929636" y="203200"/>
                </a:lnTo>
                <a:lnTo>
                  <a:pt x="2896107" y="165100"/>
                </a:lnTo>
                <a:lnTo>
                  <a:pt x="2859658" y="139700"/>
                </a:lnTo>
                <a:lnTo>
                  <a:pt x="2820289" y="114300"/>
                </a:lnTo>
                <a:lnTo>
                  <a:pt x="2778252" y="88900"/>
                </a:lnTo>
                <a:lnTo>
                  <a:pt x="2756535" y="76200"/>
                </a:lnTo>
                <a:lnTo>
                  <a:pt x="2734055" y="63500"/>
                </a:lnTo>
                <a:close/>
              </a:path>
              <a:path w="3096260" h="3898900">
                <a:moveTo>
                  <a:pt x="458977" y="50800"/>
                </a:moveTo>
                <a:lnTo>
                  <a:pt x="409066" y="50800"/>
                </a:lnTo>
                <a:lnTo>
                  <a:pt x="385572" y="63500"/>
                </a:lnTo>
                <a:lnTo>
                  <a:pt x="435101" y="63500"/>
                </a:lnTo>
                <a:lnTo>
                  <a:pt x="458977" y="50800"/>
                </a:lnTo>
                <a:close/>
              </a:path>
              <a:path w="3096260" h="3898900">
                <a:moveTo>
                  <a:pt x="2687701" y="50800"/>
                </a:moveTo>
                <a:lnTo>
                  <a:pt x="2638425" y="50800"/>
                </a:lnTo>
                <a:lnTo>
                  <a:pt x="2662174" y="63500"/>
                </a:lnTo>
                <a:lnTo>
                  <a:pt x="2711195" y="63500"/>
                </a:lnTo>
                <a:lnTo>
                  <a:pt x="2687701" y="50800"/>
                </a:lnTo>
                <a:close/>
              </a:path>
              <a:path w="3096260" h="3898900">
                <a:moveTo>
                  <a:pt x="2639567" y="38100"/>
                </a:moveTo>
                <a:lnTo>
                  <a:pt x="457200" y="38100"/>
                </a:lnTo>
                <a:lnTo>
                  <a:pt x="432942" y="50800"/>
                </a:lnTo>
                <a:lnTo>
                  <a:pt x="2663952" y="50800"/>
                </a:lnTo>
                <a:lnTo>
                  <a:pt x="2639567" y="38100"/>
                </a:lnTo>
                <a:close/>
              </a:path>
              <a:path w="3096260" h="3898900">
                <a:moveTo>
                  <a:pt x="2696464" y="12700"/>
                </a:moveTo>
                <a:lnTo>
                  <a:pt x="398525" y="12700"/>
                </a:lnTo>
                <a:lnTo>
                  <a:pt x="373252" y="25400"/>
                </a:lnTo>
                <a:lnTo>
                  <a:pt x="348614" y="38100"/>
                </a:lnTo>
                <a:lnTo>
                  <a:pt x="455549" y="38100"/>
                </a:lnTo>
                <a:lnTo>
                  <a:pt x="480694" y="25400"/>
                </a:lnTo>
                <a:lnTo>
                  <a:pt x="2721610" y="25400"/>
                </a:lnTo>
                <a:lnTo>
                  <a:pt x="2696464" y="12700"/>
                </a:lnTo>
                <a:close/>
              </a:path>
              <a:path w="3096260" h="3898900">
                <a:moveTo>
                  <a:pt x="2644266" y="0"/>
                </a:moveTo>
                <a:lnTo>
                  <a:pt x="450468" y="0"/>
                </a:lnTo>
                <a:lnTo>
                  <a:pt x="424179" y="12700"/>
                </a:lnTo>
                <a:lnTo>
                  <a:pt x="2670682" y="12700"/>
                </a:lnTo>
                <a:lnTo>
                  <a:pt x="2644266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71</a:t>
            </a:fld>
            <a:endParaRPr spc="-6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8" y="83312"/>
            <a:ext cx="38754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"/>
                <a:cs typeface="Arial"/>
              </a:rPr>
              <a:t>New </a:t>
            </a:r>
            <a:r>
              <a:rPr b="0" spc="-195" dirty="0">
                <a:latin typeface="Arial"/>
                <a:cs typeface="Arial"/>
              </a:rPr>
              <a:t>system</a:t>
            </a:r>
            <a:r>
              <a:rPr b="0" spc="-204" dirty="0">
                <a:latin typeface="Arial"/>
                <a:cs typeface="Arial"/>
              </a:rPr>
              <a:t> </a:t>
            </a:r>
            <a:r>
              <a:rPr b="0" spc="-105" dirty="0">
                <a:latin typeface="Arial"/>
                <a:cs typeface="Arial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752" y="1443735"/>
            <a:ext cx="7661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forms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payment: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72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301752" y="1992376"/>
            <a:ext cx="18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405" y="1992376"/>
            <a:ext cx="190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yme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eCheck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yme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235" y="83312"/>
            <a:ext cx="5468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5" dirty="0">
                <a:latin typeface="Arial"/>
                <a:cs typeface="Arial"/>
              </a:rPr>
              <a:t>New </a:t>
            </a:r>
            <a:r>
              <a:rPr b="0" spc="-245" dirty="0">
                <a:latin typeface="Arial"/>
                <a:cs typeface="Arial"/>
              </a:rPr>
              <a:t>System </a:t>
            </a:r>
            <a:r>
              <a:rPr b="0" spc="-110" dirty="0">
                <a:latin typeface="Arial"/>
                <a:cs typeface="Arial"/>
              </a:rPr>
              <a:t>Operation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-150" dirty="0">
                <a:latin typeface="Arial"/>
                <a:cs typeface="Arial"/>
              </a:rPr>
              <a:t>Contracts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279" y="1512315"/>
            <a:ext cx="712533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optional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artifact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adds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fine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detail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regarding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12700" marR="3099435">
              <a:lnSpc>
                <a:spcPct val="200000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itself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sufficient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times 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contracts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73</a:t>
            </a:fld>
            <a:endParaRPr spc="-6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83312"/>
            <a:ext cx="4979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4" dirty="0">
                <a:latin typeface="Arial"/>
                <a:cs typeface="Arial"/>
              </a:rPr>
              <a:t>Contract:</a:t>
            </a:r>
            <a:r>
              <a:rPr b="0" spc="-145" dirty="0">
                <a:latin typeface="Arial"/>
                <a:cs typeface="Arial"/>
              </a:rPr>
              <a:t> </a:t>
            </a:r>
            <a:r>
              <a:rPr b="0" spc="-165" dirty="0">
                <a:latin typeface="Arial"/>
                <a:cs typeface="Arial"/>
              </a:rPr>
              <a:t>makeCreditPayment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400300"/>
            <a:ext cx="8398764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4375403"/>
            <a:ext cx="8398764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209" y="1390396"/>
            <a:ext cx="7259320" cy="443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makeCreditPayment (creditAccountNumber,</a:t>
            </a:r>
            <a:r>
              <a:rPr sz="14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expiryDate)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Cross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References: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Cases: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Preconditions: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underway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Postconditions:</a:t>
            </a:r>
            <a:endParaRPr sz="1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pmt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53340" marR="34290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pmt</a:t>
            </a:r>
            <a:r>
              <a:rPr sz="1400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 Sale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CreditCard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cc</a:t>
            </a:r>
            <a:r>
              <a:rPr sz="1400" spc="-2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created.</a:t>
            </a:r>
            <a:endParaRPr sz="1800">
              <a:latin typeface="Arial"/>
              <a:cs typeface="Arial"/>
            </a:endParaRPr>
          </a:p>
          <a:p>
            <a:pPr marL="967740">
              <a:lnSpc>
                <a:spcPts val="163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cc.number = creditAccountNumber, cc.expiryDate =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expiryDate</a:t>
            </a:r>
            <a:endParaRPr sz="1400">
              <a:latin typeface="Courier New"/>
              <a:cs typeface="Courier New"/>
            </a:endParaRPr>
          </a:p>
          <a:p>
            <a:pPr marL="5334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cc</a:t>
            </a:r>
            <a:r>
              <a:rPr sz="140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pmt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115" marR="331724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creditPaymentRequest cpr</a:t>
            </a:r>
            <a:r>
              <a:rPr sz="1400" spc="-3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Pmt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cpr</a:t>
            </a:r>
            <a:endParaRPr sz="1400">
              <a:latin typeface="Courier New"/>
              <a:cs typeface="Courier New"/>
            </a:endParaRPr>
          </a:p>
          <a:p>
            <a:pPr marL="31115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ReceivaleEntry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4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external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AccountsReceivable</a:t>
            </a:r>
            <a:endParaRPr sz="1400">
              <a:latin typeface="Courier New"/>
              <a:cs typeface="Courier New"/>
            </a:endParaRPr>
          </a:p>
          <a:p>
            <a:pPr marL="31115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74</a:t>
            </a:fld>
            <a:endParaRPr spc="-6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83312"/>
            <a:ext cx="4979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4" dirty="0">
                <a:latin typeface="Arial"/>
                <a:cs typeface="Arial"/>
              </a:rPr>
              <a:t>Contract:</a:t>
            </a:r>
            <a:r>
              <a:rPr b="0" spc="-145" dirty="0">
                <a:latin typeface="Arial"/>
                <a:cs typeface="Arial"/>
              </a:rPr>
              <a:t> </a:t>
            </a:r>
            <a:r>
              <a:rPr b="0" spc="-165" dirty="0">
                <a:latin typeface="Arial"/>
                <a:cs typeface="Arial"/>
              </a:rPr>
              <a:t>makeCreditPayment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441" y="1367535"/>
            <a:ext cx="77101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condition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indicating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receivable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accounts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receivable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9337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Although 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responsibility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outside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bounds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accounts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receivable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statement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thus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 added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correctness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1800">
              <a:latin typeface="Arial"/>
              <a:cs typeface="Arial"/>
            </a:endParaRPr>
          </a:p>
          <a:p>
            <a:pPr marL="12700" marR="45910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accounts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receivable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tested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presence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receivable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75</a:t>
            </a:fld>
            <a:endParaRPr spc="-6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933" y="83312"/>
            <a:ext cx="4968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4" dirty="0">
                <a:latin typeface="Arial"/>
                <a:cs typeface="Arial"/>
              </a:rPr>
              <a:t>Contract: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spc="-210" dirty="0">
                <a:latin typeface="Arial"/>
                <a:cs typeface="Arial"/>
              </a:rPr>
              <a:t>makeCheckPayment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1257300"/>
            <a:ext cx="8398764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2775204"/>
            <a:ext cx="8398764" cy="1627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" y="4306823"/>
            <a:ext cx="8398764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1752" y="1580896"/>
            <a:ext cx="6659245" cy="389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Operation: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makeCheckPayment(driversLicenseNumber)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Cross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References: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Cases: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Preconditions: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underway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sale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Postconditions: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CheckPayment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pmt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Pmt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sale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DriversLicense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dl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created,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dl.number =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driversLicenseNumber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dl</a:t>
            </a:r>
            <a:r>
              <a:rPr sz="1400" spc="-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pmt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CheckPaymentRequest cpr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pmt</a:t>
            </a:r>
            <a:r>
              <a:rPr sz="140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cpr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sale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completed</a:t>
            </a:r>
            <a:r>
              <a:rPr sz="1400" spc="-4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sale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76</a:t>
            </a:fld>
            <a:endParaRPr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935" y="83312"/>
            <a:ext cx="2141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Interviewing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877824"/>
            <a:ext cx="8398764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279" y="993902"/>
            <a:ext cx="7443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engineers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b="1" spc="-180" dirty="0">
                <a:solidFill>
                  <a:srgbClr val="FFFF00"/>
                </a:solidFill>
                <a:latin typeface="Arial"/>
                <a:cs typeface="Arial"/>
              </a:rPr>
              <a:t>unconscious </a:t>
            </a:r>
            <a:r>
              <a:rPr sz="1800" b="1" spc="-170" dirty="0">
                <a:solidFill>
                  <a:srgbClr val="FFFF00"/>
                </a:solidFill>
                <a:latin typeface="Arial"/>
                <a:cs typeface="Arial"/>
              </a:rPr>
              <a:t>"us 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1800" b="1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them"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mindset.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refine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requirements, </a:t>
            </a:r>
            <a:r>
              <a:rPr sz="1800" b="1" spc="-155" dirty="0">
                <a:solidFill>
                  <a:srgbClr val="FFFF00"/>
                </a:solidFill>
                <a:latin typeface="Arial"/>
                <a:cs typeface="Arial"/>
              </a:rPr>
              <a:t>each  </a:t>
            </a:r>
            <a:r>
              <a:rPr sz="1800" b="1" spc="-135" dirty="0">
                <a:solidFill>
                  <a:srgbClr val="FFFF00"/>
                </a:solidFill>
                <a:latin typeface="Arial"/>
                <a:cs typeface="Arial"/>
              </a:rPr>
              <a:t>constituency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defines 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its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own 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"territory"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communicates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series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memos,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formal position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papers,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documents,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question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sessions.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303" y="83312"/>
            <a:ext cx="824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70" dirty="0"/>
              <a:t>F</a:t>
            </a:r>
            <a:r>
              <a:rPr spc="-520" dirty="0"/>
              <a:t>A</a:t>
            </a:r>
            <a:r>
              <a:rPr spc="-515" dirty="0"/>
              <a:t>S</a:t>
            </a:r>
            <a:r>
              <a:rPr spc="-375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4007" y="877824"/>
            <a:ext cx="8398764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195" y="1024382"/>
            <a:ext cx="7902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facilitated </a:t>
            </a:r>
            <a:r>
              <a:rPr sz="1800" b="1" spc="-114" dirty="0">
                <a:solidFill>
                  <a:srgbClr val="FFFF00"/>
                </a:solidFill>
                <a:latin typeface="Arial"/>
                <a:cs typeface="Arial"/>
              </a:rPr>
              <a:t>application </a:t>
            </a:r>
            <a:r>
              <a:rPr sz="1800" b="1" spc="-125" dirty="0">
                <a:solidFill>
                  <a:srgbClr val="FFFF00"/>
                </a:solidFill>
                <a:latin typeface="Arial"/>
                <a:cs typeface="Arial"/>
              </a:rPr>
              <a:t>specification 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techniques </a:t>
            </a:r>
            <a:r>
              <a:rPr sz="1800" b="1" spc="-190" dirty="0">
                <a:solidFill>
                  <a:srgbClr val="FFFF00"/>
                </a:solidFill>
                <a:latin typeface="Arial"/>
                <a:cs typeface="Arial"/>
              </a:rPr>
              <a:t>(FAST)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encourages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creation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joint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customers and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developers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work together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identify  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propose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solution,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negotiate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approaches,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preliminary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requirements.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7" y="2322576"/>
            <a:ext cx="8398764" cy="398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514600"/>
            <a:ext cx="7664450" cy="417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45" smtClean="0"/>
              <a:t>9/8/2011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5560</Words>
  <Application>Microsoft Office PowerPoint</Application>
  <PresentationFormat>On-screen Show (4:3)</PresentationFormat>
  <Paragraphs>1061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Requirements</vt:lpstr>
      <vt:lpstr>Types of Requirements: FURPS+</vt:lpstr>
      <vt:lpstr>Types of Requirements: FURPS+</vt:lpstr>
      <vt:lpstr>Interviewing</vt:lpstr>
      <vt:lpstr>Interviewing</vt:lpstr>
      <vt:lpstr>Interviewing</vt:lpstr>
      <vt:lpstr>Interviewing</vt:lpstr>
      <vt:lpstr>Interviewing</vt:lpstr>
      <vt:lpstr>FAST</vt:lpstr>
      <vt:lpstr>FAST</vt:lpstr>
      <vt:lpstr>JAD</vt:lpstr>
      <vt:lpstr>UP Artifacts Requirements</vt:lpstr>
      <vt:lpstr>Determining Visibility</vt:lpstr>
      <vt:lpstr>Object-oriented Analysis</vt:lpstr>
      <vt:lpstr>How to Create a Domain Model —  Three Steps</vt:lpstr>
      <vt:lpstr>Domain Concepts</vt:lpstr>
      <vt:lpstr>Domain Concepts (Conceptual Classes)</vt:lpstr>
      <vt:lpstr>Domain Concepts (Conceptual Classes)</vt:lpstr>
      <vt:lpstr>Object-oriented Analysis</vt:lpstr>
      <vt:lpstr>Object-oriented Analysis Identifying Concepts in the Domain</vt:lpstr>
      <vt:lpstr>Object-oriented Analysis</vt:lpstr>
      <vt:lpstr>Object-oriented Analysis</vt:lpstr>
      <vt:lpstr>Slide 23</vt:lpstr>
      <vt:lpstr>Object-oriented Analysis</vt:lpstr>
      <vt:lpstr>Object-oriented Analysis</vt:lpstr>
      <vt:lpstr>Object-oriented Analysis Identifying Important Associations</vt:lpstr>
      <vt:lpstr>Object-oriented Analysis</vt:lpstr>
      <vt:lpstr>Object-oriented Analysis</vt:lpstr>
      <vt:lpstr>Attributes — When?</vt:lpstr>
      <vt:lpstr>Object-oriented Analysis and Design</vt:lpstr>
      <vt:lpstr>Attributes vs. Domain Concepts vs. Associations</vt:lpstr>
      <vt:lpstr>Object-oriented Analysis</vt:lpstr>
      <vt:lpstr>Object-oriented Analysis</vt:lpstr>
      <vt:lpstr>use cases</vt:lpstr>
      <vt:lpstr>Black-Box Use Cases and System  Responsibilities</vt:lpstr>
      <vt:lpstr>Different formats of use cases :</vt:lpstr>
      <vt:lpstr>Different formats of use cases :</vt:lpstr>
      <vt:lpstr>Different formats of use cases :</vt:lpstr>
      <vt:lpstr>Different formats of use cases :</vt:lpstr>
      <vt:lpstr>Different formats of use cases :</vt:lpstr>
      <vt:lpstr>Different formats of use cases :</vt:lpstr>
      <vt:lpstr>Different formats of use cases :</vt:lpstr>
      <vt:lpstr>Different formats of use cases :</vt:lpstr>
      <vt:lpstr>Different formats of use cases :</vt:lpstr>
      <vt:lpstr>Finding Primary Actors, Goals, and  Use Cases</vt:lpstr>
      <vt:lpstr>Finding Primary Actors, Goals, and  Use Cases</vt:lpstr>
      <vt:lpstr>Finding Primary Actors, Goals, and  Use Cases</vt:lpstr>
      <vt:lpstr>Finding Primary Actors, Goals, and  Use Cases</vt:lpstr>
      <vt:lpstr>System Sequence Diagrams</vt:lpstr>
      <vt:lpstr>System Sequence Diagrams</vt:lpstr>
      <vt:lpstr>System Sequence Diagram from Use Case</vt:lpstr>
      <vt:lpstr>System Sequence Diagram from Use Case</vt:lpstr>
      <vt:lpstr>System Sequence Diagram from Use Case</vt:lpstr>
      <vt:lpstr>System Sequence Diagram from Use Case</vt:lpstr>
      <vt:lpstr>Naming System Events and  Operations</vt:lpstr>
      <vt:lpstr>Operations Contracts</vt:lpstr>
      <vt:lpstr>Operations Contracts</vt:lpstr>
      <vt:lpstr>Operations Contracts</vt:lpstr>
      <vt:lpstr>The spirit of post conditions: the  stage and curtain</vt:lpstr>
      <vt:lpstr>Contracts Vs. Use Cases</vt:lpstr>
      <vt:lpstr>Guidelines: Contracts</vt:lpstr>
      <vt:lpstr>Operations</vt:lpstr>
      <vt:lpstr>Operations contracts expressed with  the OCL</vt:lpstr>
      <vt:lpstr>Post conditions</vt:lpstr>
      <vt:lpstr>i. Instance Creation and Deletion</vt:lpstr>
      <vt:lpstr>ii. Attribute Modification</vt:lpstr>
      <vt:lpstr>iii.</vt:lpstr>
      <vt:lpstr>Slide 68</vt:lpstr>
      <vt:lpstr>Object-oriented Analysis and Design</vt:lpstr>
      <vt:lpstr>Object-oriented Analysis and Design</vt:lpstr>
      <vt:lpstr>Object-oriented Analysis and Design</vt:lpstr>
      <vt:lpstr>New system operations</vt:lpstr>
      <vt:lpstr>New System Operation Contracts</vt:lpstr>
      <vt:lpstr>Contract: makeCreditPayment</vt:lpstr>
      <vt:lpstr>Contract: makeCreditPayment</vt:lpstr>
      <vt:lpstr>Contract: makeCheckPayment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GEEK</dc:creator>
  <cp:lastModifiedBy>Manuka</cp:lastModifiedBy>
  <cp:revision>1</cp:revision>
  <dcterms:created xsi:type="dcterms:W3CDTF">2018-08-28T03:56:06Z</dcterms:created>
  <dcterms:modified xsi:type="dcterms:W3CDTF">2018-08-28T04:00:20Z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2018-08-28T00:00:00Z</vt:filetime>
  </property>
</Properties>
</file>