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0" r:id="rId9"/>
    <p:sldId id="269" r:id="rId10"/>
    <p:sldId id="261" r:id="rId11"/>
    <p:sldId id="262" r:id="rId12"/>
    <p:sldId id="271" r:id="rId13"/>
    <p:sldId id="272" r:id="rId14"/>
    <p:sldId id="270" r:id="rId15"/>
    <p:sldId id="26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9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/>
          <a:lstStyle/>
          <a:p>
            <a:r>
              <a:rPr lang="en-GB" b="1" dirty="0" smtClean="0"/>
              <a:t>ICT Project Management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7848600" cy="1752600"/>
          </a:xfrm>
        </p:spPr>
        <p:txBody>
          <a:bodyPr>
            <a:norm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Organization Type- Strong Matrix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 descr="matrix-organizations-weak-balanced-strong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0"/>
            <a:ext cx="9067800" cy="471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Comparison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1"/>
            <a:ext cx="8610600" cy="597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Organization type: </a:t>
            </a:r>
            <a:r>
              <a:rPr lang="en-GB" dirty="0" err="1" smtClean="0"/>
              <a:t>Projectized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 smtClean="0"/>
              <a:t>the project manager is in charge of the project, and has full authority over it.</a:t>
            </a:r>
          </a:p>
          <a:p>
            <a:pPr algn="just"/>
            <a:r>
              <a:rPr lang="en-GB" sz="2800" dirty="0" smtClean="0"/>
              <a:t>The project manager has full-time team members working under his control who directly report him.</a:t>
            </a:r>
          </a:p>
          <a:p>
            <a:pPr algn="just"/>
            <a:r>
              <a:rPr lang="en-GB" sz="2800" dirty="0" smtClean="0"/>
              <a:t>Here, either there will be no functional manager, or if he exists, he will have a very limited role and authority.</a:t>
            </a:r>
          </a:p>
          <a:p>
            <a:pPr algn="just"/>
            <a:r>
              <a:rPr lang="en-GB" sz="2800" dirty="0" smtClean="0"/>
              <a:t>Team members responsibility is released after completion of project.</a:t>
            </a:r>
            <a:endParaRPr lang="en-GB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626" name="AutoShape 2" descr="Image result for Projectized  organizational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628" name="AutoShape 4" descr="Image result for Projectized  organizational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6630" name="Picture 6" descr="Image result for Projectized  organizational structu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1"/>
            <a:ext cx="8534400" cy="5288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Organization type- Composite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GB" b="1" dirty="0" smtClean="0"/>
              <a:t>Composite Organization</a:t>
            </a:r>
            <a:r>
              <a:rPr lang="en-GB" dirty="0" smtClean="0"/>
              <a:t>. A </a:t>
            </a:r>
            <a:r>
              <a:rPr lang="en-GB" b="1" dirty="0" smtClean="0"/>
              <a:t>composite organization</a:t>
            </a:r>
            <a:r>
              <a:rPr lang="en-GB" dirty="0" smtClean="0"/>
              <a:t> blends the functional, matrix, and </a:t>
            </a:r>
            <a:r>
              <a:rPr lang="en-GB" dirty="0" err="1" smtClean="0"/>
              <a:t>projectized</a:t>
            </a:r>
            <a:r>
              <a:rPr lang="en-GB" dirty="0" smtClean="0"/>
              <a:t> types of organizations. A </a:t>
            </a:r>
            <a:r>
              <a:rPr lang="en-GB" b="1" dirty="0" smtClean="0"/>
              <a:t>composite</a:t>
            </a:r>
            <a:r>
              <a:rPr lang="en-GB" dirty="0" smtClean="0"/>
              <a:t> is just two or more models that are adapted for a special project, for simplicity, or to keep power in check. Most modern businesses are of the </a:t>
            </a:r>
            <a:r>
              <a:rPr lang="en-GB" b="1" dirty="0" smtClean="0"/>
              <a:t>composite</a:t>
            </a:r>
            <a:r>
              <a:rPr lang="en-GB" dirty="0" smtClean="0"/>
              <a:t> type.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Project type- Composite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447800"/>
            <a:ext cx="857461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Advantages and Disadvantages of different project types</a:t>
            </a:r>
            <a:endParaRPr lang="en-GB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24003"/>
          <a:ext cx="8686800" cy="484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429000"/>
                <a:gridCol w="3733800"/>
              </a:tblGrid>
              <a:tr h="382893">
                <a:tc>
                  <a:txBody>
                    <a:bodyPr/>
                    <a:lstStyle/>
                    <a:p>
                      <a:r>
                        <a:rPr lang="en-GB" dirty="0" smtClean="0"/>
                        <a:t>Org.</a:t>
                      </a:r>
                      <a:r>
                        <a:rPr lang="en-GB" baseline="0" dirty="0" smtClean="0"/>
                        <a:t>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Advantages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Disadvantages</a:t>
                      </a:r>
                      <a:endParaRPr lang="en-GB" dirty="0"/>
                    </a:p>
                  </a:txBody>
                  <a:tcPr/>
                </a:tc>
              </a:tr>
              <a:tr h="660884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Matrix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Highly visible project adjectives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cost effective because of extra administrative staffs</a:t>
                      </a:r>
                      <a:endParaRPr lang="en-GB" dirty="0"/>
                    </a:p>
                  </a:txBody>
                  <a:tcPr/>
                </a:tc>
              </a:tr>
              <a:tr h="3828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PM’s better control over resources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More</a:t>
                      </a:r>
                      <a:r>
                        <a:rPr lang="en-GB" baseline="0" dirty="0" smtClean="0"/>
                        <a:t> than one boss for project team</a:t>
                      </a:r>
                      <a:endParaRPr lang="en-GB" dirty="0"/>
                    </a:p>
                  </a:txBody>
                  <a:tcPr/>
                </a:tc>
              </a:tr>
              <a:tr h="3828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Better Coordination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More complex to</a:t>
                      </a:r>
                      <a:r>
                        <a:rPr lang="en-GB" baseline="0" dirty="0" smtClean="0"/>
                        <a:t> monitor and control</a:t>
                      </a:r>
                      <a:endParaRPr lang="en-GB" dirty="0"/>
                    </a:p>
                  </a:txBody>
                  <a:tcPr/>
                </a:tc>
              </a:tr>
              <a:tr h="3828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members maintain ‘a home’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 chance of</a:t>
                      </a:r>
                      <a:r>
                        <a:rPr lang="en-GB" baseline="0" dirty="0" smtClean="0"/>
                        <a:t> conflict</a:t>
                      </a:r>
                      <a:endParaRPr lang="en-GB" dirty="0"/>
                    </a:p>
                  </a:txBody>
                  <a:tcPr/>
                </a:tc>
              </a:tr>
              <a:tr h="94412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Functional</a:t>
                      </a:r>
                      <a:r>
                        <a:rPr lang="en-GB" b="1" baseline="0" dirty="0" smtClean="0"/>
                        <a:t>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members report</a:t>
                      </a:r>
                      <a:r>
                        <a:rPr lang="en-GB" baseline="0" dirty="0" smtClean="0"/>
                        <a:t> to one supervisor and clearly defined career path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More focused on functional speciality</a:t>
                      </a:r>
                      <a:endParaRPr lang="en-GB" dirty="0"/>
                    </a:p>
                  </a:txBody>
                  <a:tcPr/>
                </a:tc>
              </a:tr>
              <a:tr h="660884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Projectized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Efficient project organization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Duplication of facilities</a:t>
                      </a:r>
                      <a:r>
                        <a:rPr lang="en-GB" baseline="0" dirty="0" smtClean="0"/>
                        <a:t> and job function</a:t>
                      </a:r>
                      <a:endParaRPr lang="en-GB" dirty="0"/>
                    </a:p>
                  </a:txBody>
                  <a:tcPr/>
                </a:tc>
              </a:tr>
              <a:tr h="38289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Loyalty to</a:t>
                      </a:r>
                      <a:r>
                        <a:rPr lang="en-GB" baseline="0" dirty="0" smtClean="0"/>
                        <a:t> the 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6088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More efficient communication than functional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Organization Type- PM influence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Organization Type- Functional Organization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GB" dirty="0" smtClean="0"/>
          </a:p>
          <a:p>
            <a:pPr algn="just"/>
            <a:r>
              <a:rPr lang="en-GB" dirty="0" smtClean="0"/>
              <a:t>A </a:t>
            </a:r>
            <a:r>
              <a:rPr lang="en-GB" b="1" dirty="0" smtClean="0"/>
              <a:t>functional organization</a:t>
            </a:r>
            <a:r>
              <a:rPr lang="en-GB" dirty="0" smtClean="0"/>
              <a:t> is a common type of </a:t>
            </a:r>
            <a:r>
              <a:rPr lang="en-GB" b="1" dirty="0" smtClean="0"/>
              <a:t>organizational structure</a:t>
            </a:r>
            <a:r>
              <a:rPr lang="en-GB" dirty="0" smtClean="0"/>
              <a:t> in which the </a:t>
            </a:r>
            <a:r>
              <a:rPr lang="en-GB" b="1" dirty="0" smtClean="0"/>
              <a:t>organization</a:t>
            </a:r>
            <a:r>
              <a:rPr lang="en-GB" dirty="0" smtClean="0"/>
              <a:t> is divided into smaller groups based on specialized </a:t>
            </a:r>
            <a:r>
              <a:rPr lang="en-GB" b="1" dirty="0" smtClean="0"/>
              <a:t>functional</a:t>
            </a:r>
            <a:r>
              <a:rPr lang="en-GB" dirty="0" smtClean="0"/>
              <a:t> areas, such as IT, finance, or marketing.</a:t>
            </a:r>
          </a:p>
          <a:p>
            <a:pPr algn="just"/>
            <a:r>
              <a:rPr lang="en-GB" dirty="0" smtClean="0"/>
              <a:t>Employees are grouped by their knowledge and skills, which helps achieve the highest degree of performance.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/>
              <a:t>Organization Type- Functional Organization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27220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Organization Type- Weak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 smtClean="0"/>
              <a:t>Power enjoyed by the functional manager completely.</a:t>
            </a:r>
          </a:p>
          <a:p>
            <a:pPr algn="just"/>
            <a:r>
              <a:rPr lang="en-GB" dirty="0" smtClean="0"/>
              <a:t>Project manager works like a project coordinator or project expeditor.</a:t>
            </a:r>
          </a:p>
          <a:p>
            <a:pPr algn="just"/>
            <a:r>
              <a:rPr lang="en-GB" dirty="0" smtClean="0"/>
              <a:t>Project coordinator can take Low bit decision on the allocation of the resources</a:t>
            </a:r>
          </a:p>
          <a:p>
            <a:pPr algn="just"/>
            <a:r>
              <a:rPr lang="en-GB" dirty="0" smtClean="0"/>
              <a:t>Project expeditor works only like communicator point between the customer and team.</a:t>
            </a:r>
          </a:p>
          <a:p>
            <a:pPr algn="just"/>
            <a:r>
              <a:rPr lang="en-GB" dirty="0" smtClean="0"/>
              <a:t>Project manager reports to functional manager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Organization Type- Weak Matrix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218" name="Picture 2" descr="matrix-organizations-weak-balanced-strong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10600" cy="511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Organization type- Balanced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Reasonable authority to project manager.</a:t>
            </a:r>
          </a:p>
          <a:p>
            <a:r>
              <a:rPr lang="en-GB" dirty="0" smtClean="0"/>
              <a:t>Power enjoyed by the functional as well as project manager in the same manner.</a:t>
            </a:r>
          </a:p>
          <a:p>
            <a:r>
              <a:rPr lang="en-GB" dirty="0" smtClean="0"/>
              <a:t>Resources working on the project face a complex communication.</a:t>
            </a:r>
          </a:p>
          <a:p>
            <a:r>
              <a:rPr lang="en-GB" dirty="0" smtClean="0"/>
              <a:t>It is not clear – whom to report and who is the real boss.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Organization type- Balanced Matrix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194" name="Picture 2" descr="https://www.whizlabs.com/wp-content/uploads/2013/09/matrix-organizations-weak-balanced-strong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575" y="1295400"/>
            <a:ext cx="9172575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Organization Type- Strong 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Power is enjoyed by the project </a:t>
            </a:r>
            <a:r>
              <a:rPr lang="en-GB" smtClean="0"/>
              <a:t>manager little </a:t>
            </a:r>
            <a:r>
              <a:rPr lang="en-GB" dirty="0" smtClean="0"/>
              <a:t>bit more than the functional manager.</a:t>
            </a:r>
          </a:p>
          <a:p>
            <a:r>
              <a:rPr lang="en-GB" dirty="0" smtClean="0"/>
              <a:t>PM can take decision on the allocation of the resources</a:t>
            </a:r>
          </a:p>
          <a:p>
            <a:r>
              <a:rPr lang="en-GB" dirty="0" smtClean="0"/>
              <a:t>PM can utilize his or her project management skill on the projects.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220</TotalTime>
  <Words>450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ICT Project Management</vt:lpstr>
      <vt:lpstr>Organization Type- PM influence</vt:lpstr>
      <vt:lpstr>Organization Type- Functional Organization</vt:lpstr>
      <vt:lpstr>Organization Type- Functional Organization</vt:lpstr>
      <vt:lpstr>Organization Type- Weak Matrix</vt:lpstr>
      <vt:lpstr>Organization Type- Weak Matrix</vt:lpstr>
      <vt:lpstr>Organization type- Balanced Matrix</vt:lpstr>
      <vt:lpstr>Organization type- Balanced Matrix</vt:lpstr>
      <vt:lpstr>Organization Type- Strong Matrix</vt:lpstr>
      <vt:lpstr>Organization Type- Strong Matrix</vt:lpstr>
      <vt:lpstr>Comparison</vt:lpstr>
      <vt:lpstr>Organization type: Projectized</vt:lpstr>
      <vt:lpstr>Slide 13</vt:lpstr>
      <vt:lpstr>Organization type- Composite</vt:lpstr>
      <vt:lpstr>Project type- Composite</vt:lpstr>
      <vt:lpstr>Advantages and Disadvantages of different project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Project Management</dc:title>
  <dc:creator>Trailokya ojha</dc:creator>
  <cp:lastModifiedBy>PJ_HAWA</cp:lastModifiedBy>
  <cp:revision>78</cp:revision>
  <dcterms:created xsi:type="dcterms:W3CDTF">2006-08-16T00:00:00Z</dcterms:created>
  <dcterms:modified xsi:type="dcterms:W3CDTF">2020-01-02T03:06:10Z</dcterms:modified>
</cp:coreProperties>
</file>