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9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Project Integration Management</a:t>
            </a:r>
            <a:endParaRPr lang="en-GB" b="1" dirty="0">
              <a:solidFill>
                <a:srgbClr val="00206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200" y="609600"/>
            <a:ext cx="8802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1000" y="457200"/>
            <a:ext cx="845711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2284" y="457200"/>
            <a:ext cx="8861716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 smtClean="0">
                <a:solidFill>
                  <a:srgbClr val="0070C0"/>
                </a:solidFill>
              </a:rPr>
              <a:t>A person or thing immune to criticism or questioning, as in The rules governing the press conference have become a </a:t>
            </a:r>
            <a:r>
              <a:rPr lang="en-GB" b="1" dirty="0" smtClean="0">
                <a:solidFill>
                  <a:srgbClr val="0070C0"/>
                </a:solidFill>
              </a:rPr>
              <a:t>sacred cow</a:t>
            </a:r>
            <a:r>
              <a:rPr lang="en-GB" dirty="0" smtClean="0">
                <a:solidFill>
                  <a:srgbClr val="0070C0"/>
                </a:solidFill>
              </a:rPr>
              <a:t> in this administration .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0" y="304800"/>
            <a:ext cx="8718281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dirty="0" smtClean="0"/>
              <a:t>The name is most commonly applied to a committee that serves the function of deciding whether a project should be approved or not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2441" y="457200"/>
            <a:ext cx="887915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9988" y="381000"/>
            <a:ext cx="8650718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3213" y="1371600"/>
            <a:ext cx="893078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200" y="533400"/>
            <a:ext cx="8915400" cy="528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8600" y="609600"/>
            <a:ext cx="8833606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533399"/>
            <a:ext cx="9144000" cy="5913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0706" y="1066800"/>
            <a:ext cx="845521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4488" y="1143000"/>
            <a:ext cx="897331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200" y="1066800"/>
            <a:ext cx="8991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533400"/>
            <a:ext cx="9123271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1000" y="381000"/>
            <a:ext cx="8458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8600" y="533400"/>
            <a:ext cx="8610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200" y="376237"/>
            <a:ext cx="8994418" cy="602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" y="609600"/>
            <a:ext cx="85915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0" y="457200"/>
            <a:ext cx="8768479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8600" y="609600"/>
            <a:ext cx="872448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1369" y="685800"/>
            <a:ext cx="897643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dirty="0" smtClean="0"/>
              <a:t>Project Charter</a:t>
            </a:r>
            <a:r>
              <a:rPr lang="en-GB" dirty="0" smtClean="0"/>
              <a:t>: </a:t>
            </a:r>
            <a:r>
              <a:rPr lang="en-GB" b="1" dirty="0" smtClean="0">
                <a:solidFill>
                  <a:srgbClr val="FF0000"/>
                </a:solidFill>
              </a:rPr>
              <a:t>Statement of Objective in a project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8600" y="228600"/>
            <a:ext cx="8710507" cy="5527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" y="609600"/>
            <a:ext cx="840339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8600" y="6096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0" y="381000"/>
            <a:ext cx="8668899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533400"/>
            <a:ext cx="8935942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" y="457200"/>
            <a:ext cx="8378884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685800"/>
            <a:ext cx="8991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366</Words>
  <Application>WPS Presentation</Application>
  <PresentationFormat>On-screen Show (4:3)</PresentationFormat>
  <Paragraphs>39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6" baseType="lpstr">
      <vt:lpstr>Arial</vt:lpstr>
      <vt:lpstr>SimSun</vt:lpstr>
      <vt:lpstr>Wingdings</vt:lpstr>
      <vt:lpstr>Wingdings 2</vt:lpstr>
      <vt:lpstr>Aharoni</vt:lpstr>
      <vt:lpstr>AMGDT</vt:lpstr>
      <vt:lpstr>Perpetua</vt:lpstr>
      <vt:lpstr>Microsoft YaHei</vt:lpstr>
      <vt:lpstr>Arial Unicode MS</vt:lpstr>
      <vt:lpstr>Franklin Gothic Book</vt:lpstr>
      <vt:lpstr>Calibri</vt:lpstr>
      <vt:lpstr>Microsoft JhengHei</vt:lpstr>
      <vt:lpstr>Microsoft YaHei Light</vt:lpstr>
      <vt:lpstr>MS PGothic</vt:lpstr>
      <vt:lpstr>MS Gothic</vt:lpstr>
      <vt:lpstr>SimSun-ExtB</vt:lpstr>
      <vt:lpstr>Equity</vt:lpstr>
      <vt:lpstr>Project Integration Management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Integration Management</dc:title>
  <dc:creator>Trailokya ojha</dc:creator>
  <cp:lastModifiedBy>Asus STRIX</cp:lastModifiedBy>
  <cp:revision>70</cp:revision>
  <dcterms:created xsi:type="dcterms:W3CDTF">2006-08-16T00:00:00Z</dcterms:created>
  <dcterms:modified xsi:type="dcterms:W3CDTF">2021-02-10T07:22:43Z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