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75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9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FF71-B6EB-46C0-96C2-D802C708E93D}" type="datetimeFigureOut">
              <a:rPr lang="en-US" smtClean="0"/>
              <a:pPr/>
              <a:t>1/2/2020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66DAF-5526-4DEC-9FF3-3D2FC70902D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66DAF-5526-4DEC-9FF3-3D2FC70902D7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05930"/>
            <a:ext cx="8686800" cy="1470025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Project Time Management</a:t>
            </a:r>
            <a:endParaRPr lang="en-GB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696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972" y="838200"/>
            <a:ext cx="868542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888" y="762000"/>
            <a:ext cx="87419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130" y="685800"/>
            <a:ext cx="870279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44" y="685800"/>
            <a:ext cx="865945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054" y="685800"/>
            <a:ext cx="867982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986" y="609600"/>
            <a:ext cx="870568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461" y="762000"/>
            <a:ext cx="862668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036" y="762000"/>
            <a:ext cx="864516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20" y="457200"/>
            <a:ext cx="880315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8866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075" y="533400"/>
            <a:ext cx="86233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357" y="762000"/>
            <a:ext cx="864704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" y="762000"/>
            <a:ext cx="865060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684" y="685800"/>
            <a:ext cx="875071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63" y="457200"/>
            <a:ext cx="8784537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557" y="838200"/>
            <a:ext cx="848779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52" y="685800"/>
            <a:ext cx="8547973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04" y="838200"/>
            <a:ext cx="852694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PERT: Program evaluation and review technique</a:t>
            </a:r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642888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138" y="609600"/>
            <a:ext cx="846848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54143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242" y="304800"/>
            <a:ext cx="873425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20" y="762000"/>
            <a:ext cx="852968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643" y="762000"/>
            <a:ext cx="875475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493512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694" y="609600"/>
            <a:ext cx="8259856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7442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  <a:latin typeface="+mn-lt"/>
              </a:rPr>
              <a:t>Develop Schedule Outputs</a:t>
            </a:r>
            <a:endParaRPr lang="en-GB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Schedule Baseline</a:t>
            </a:r>
          </a:p>
          <a:p>
            <a:r>
              <a:rPr lang="en-GB" b="1" dirty="0" smtClean="0"/>
              <a:t>Project Schedule</a:t>
            </a:r>
          </a:p>
          <a:p>
            <a:r>
              <a:rPr lang="en-GB" b="1" dirty="0" smtClean="0"/>
              <a:t>Schedule Data</a:t>
            </a:r>
          </a:p>
          <a:p>
            <a:r>
              <a:rPr lang="en-GB" b="1" dirty="0" smtClean="0"/>
              <a:t>Project Calendar </a:t>
            </a:r>
          </a:p>
          <a:p>
            <a:r>
              <a:rPr lang="en-GB" b="1" dirty="0" smtClean="0"/>
              <a:t>PM Plan Updates</a:t>
            </a:r>
          </a:p>
          <a:p>
            <a:r>
              <a:rPr lang="en-GB" b="1" dirty="0" smtClean="0"/>
              <a:t>Project Document Updates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102" y="609600"/>
            <a:ext cx="842269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8516036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744" y="533400"/>
            <a:ext cx="8595981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53" y="533400"/>
            <a:ext cx="870254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042" y="838200"/>
            <a:ext cx="8520735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689" y="609600"/>
            <a:ext cx="8618361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358679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4772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407" y="609600"/>
            <a:ext cx="8607993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357" y="838200"/>
            <a:ext cx="8350393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86" y="685800"/>
            <a:ext cx="856291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6868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466" y="914400"/>
            <a:ext cx="853353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7307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35" y="685800"/>
            <a:ext cx="876541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Rolling wave planning means work package gains more detail the  closer they are to being current activities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8360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902" y="457200"/>
            <a:ext cx="854787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293</TotalTime>
  <Words>45</Words>
  <Application>Microsoft Office PowerPoint</Application>
  <PresentationFormat>On-screen Show (4:3)</PresentationFormat>
  <Paragraphs>31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Equity</vt:lpstr>
      <vt:lpstr>Project Time Management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Develop Schedule Outputs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 Management</dc:title>
  <dc:creator>Trailokya ojha</dc:creator>
  <cp:lastModifiedBy>PJ_HAWA</cp:lastModifiedBy>
  <cp:revision>96</cp:revision>
  <dcterms:created xsi:type="dcterms:W3CDTF">2006-08-16T00:00:00Z</dcterms:created>
  <dcterms:modified xsi:type="dcterms:W3CDTF">2020-01-02T03:11:10Z</dcterms:modified>
</cp:coreProperties>
</file>