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2"/>
  </p:notesMasterIdLst>
  <p:sldIdLst>
    <p:sldId id="256" r:id="rId5"/>
    <p:sldId id="257" r:id="rId6"/>
    <p:sldId id="259" r:id="rId7"/>
    <p:sldId id="258" r:id="rId8"/>
    <p:sldId id="267" r:id="rId9"/>
    <p:sldId id="268" r:id="rId10"/>
    <p:sldId id="269" r:id="rId11"/>
    <p:sldId id="270" r:id="rId12"/>
    <p:sldId id="261" r:id="rId13"/>
    <p:sldId id="260" r:id="rId14"/>
    <p:sldId id="263" r:id="rId15"/>
    <p:sldId id="271" r:id="rId16"/>
    <p:sldId id="272" r:id="rId17"/>
    <p:sldId id="264" r:id="rId18"/>
    <p:sldId id="273" r:id="rId19"/>
    <p:sldId id="265" r:id="rId20"/>
    <p:sldId id="266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aven Pro" panose="020B0604020202020204" charset="0"/>
      <p:regular r:id="rId27"/>
      <p:bold r:id="rId28"/>
    </p:embeddedFont>
    <p:embeddedFont>
      <p:font typeface="Nunito" panose="020B0604020202020204" charset="0"/>
      <p:regular r:id="rId29"/>
      <p:bold r:id="rId30"/>
      <p:italic r:id="rId31"/>
      <p:boldItalic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rabh Rai" initials="SR" lastIdx="0" clrIdx="0">
    <p:extLst>
      <p:ext uri="{19B8F6BF-5375-455C-9EA6-DF929625EA0E}">
        <p15:presenceInfo xmlns:p15="http://schemas.microsoft.com/office/powerpoint/2012/main" userId="S-1-5-21-1228642835-3179818801-1961156430-569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1C7F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5923B6-3770-46D1-A94A-DFAC4C62D440}">
  <a:tblStyle styleId="{E15923B6-3770-46D1-A94A-DFAC4C62D4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48" autoAdjust="0"/>
  </p:normalViewPr>
  <p:slideViewPr>
    <p:cSldViewPr snapToGrid="0">
      <p:cViewPr varScale="1">
        <p:scale>
          <a:sx n="110" d="100"/>
          <a:sy n="110" d="100"/>
        </p:scale>
        <p:origin x="83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Rai" userId="7418df9f-0337-4507-abde-75707052da11" providerId="ADAL" clId="{4684F33E-EDA5-48C5-BEA5-CCA9BA147881}"/>
    <pc:docChg chg="undo custSel addSld delSld modSld sldOrd">
      <pc:chgData name="Saurabh Rai" userId="7418df9f-0337-4507-abde-75707052da11" providerId="ADAL" clId="{4684F33E-EDA5-48C5-BEA5-CCA9BA147881}" dt="2020-11-25T14:31:54.438" v="5937" actId="20577"/>
      <pc:docMkLst>
        <pc:docMk/>
      </pc:docMkLst>
      <pc:sldChg chg="addSp delSp modSp">
        <pc:chgData name="Saurabh Rai" userId="7418df9f-0337-4507-abde-75707052da11" providerId="ADAL" clId="{4684F33E-EDA5-48C5-BEA5-CCA9BA147881}" dt="2020-11-07T08:18:33.005" v="167"/>
        <pc:sldMkLst>
          <pc:docMk/>
          <pc:sldMk cId="0" sldId="256"/>
        </pc:sldMkLst>
        <pc:spChg chg="add del mod">
          <ac:chgData name="Saurabh Rai" userId="7418df9f-0337-4507-abde-75707052da11" providerId="ADAL" clId="{4684F33E-EDA5-48C5-BEA5-CCA9BA147881}" dt="2020-11-07T08:18:33.005" v="167"/>
          <ac:spMkLst>
            <pc:docMk/>
            <pc:sldMk cId="0" sldId="256"/>
            <ac:spMk id="2" creationId="{C1732A17-BF6B-4AF2-8A9D-1C64CF37E71A}"/>
          </ac:spMkLst>
        </pc:spChg>
        <pc:spChg chg="mod">
          <ac:chgData name="Saurabh Rai" userId="7418df9f-0337-4507-abde-75707052da11" providerId="ADAL" clId="{4684F33E-EDA5-48C5-BEA5-CCA9BA147881}" dt="2020-11-07T08:18:15.876" v="165"/>
          <ac:spMkLst>
            <pc:docMk/>
            <pc:sldMk cId="0" sldId="256"/>
            <ac:spMk id="278" creationId="{00000000-0000-0000-0000-000000000000}"/>
          </ac:spMkLst>
        </pc:spChg>
      </pc:sldChg>
      <pc:sldChg chg="modSp">
        <pc:chgData name="Saurabh Rai" userId="7418df9f-0337-4507-abde-75707052da11" providerId="ADAL" clId="{4684F33E-EDA5-48C5-BEA5-CCA9BA147881}" dt="2020-11-25T13:04:06.654" v="5816" actId="20577"/>
        <pc:sldMkLst>
          <pc:docMk/>
          <pc:sldMk cId="0" sldId="257"/>
        </pc:sldMkLst>
        <pc:spChg chg="mod">
          <ac:chgData name="Saurabh Rai" userId="7418df9f-0337-4507-abde-75707052da11" providerId="ADAL" clId="{4684F33E-EDA5-48C5-BEA5-CCA9BA147881}" dt="2020-11-07T08:19:44.769" v="169"/>
          <ac:spMkLst>
            <pc:docMk/>
            <pc:sldMk cId="0" sldId="257"/>
            <ac:spMk id="283" creationId="{00000000-0000-0000-0000-000000000000}"/>
          </ac:spMkLst>
        </pc:spChg>
        <pc:spChg chg="mod">
          <ac:chgData name="Saurabh Rai" userId="7418df9f-0337-4507-abde-75707052da11" providerId="ADAL" clId="{4684F33E-EDA5-48C5-BEA5-CCA9BA147881}" dt="2020-11-07T08:32:04.614" v="351" actId="14100"/>
          <ac:spMkLst>
            <pc:docMk/>
            <pc:sldMk cId="0" sldId="257"/>
            <ac:spMk id="284" creationId="{00000000-0000-0000-0000-000000000000}"/>
          </ac:spMkLst>
        </pc:spChg>
        <pc:spChg chg="mod">
          <ac:chgData name="Saurabh Rai" userId="7418df9f-0337-4507-abde-75707052da11" providerId="ADAL" clId="{4684F33E-EDA5-48C5-BEA5-CCA9BA147881}" dt="2020-11-25T13:04:06.654" v="5816" actId="20577"/>
          <ac:spMkLst>
            <pc:docMk/>
            <pc:sldMk cId="0" sldId="257"/>
            <ac:spMk id="285" creationId="{00000000-0000-0000-0000-000000000000}"/>
          </ac:spMkLst>
        </pc:spChg>
        <pc:spChg chg="mod">
          <ac:chgData name="Saurabh Rai" userId="7418df9f-0337-4507-abde-75707052da11" providerId="ADAL" clId="{4684F33E-EDA5-48C5-BEA5-CCA9BA147881}" dt="2020-11-25T13:02:15.998" v="5807" actId="20577"/>
          <ac:spMkLst>
            <pc:docMk/>
            <pc:sldMk cId="0" sldId="257"/>
            <ac:spMk id="286" creationId="{00000000-0000-0000-0000-000000000000}"/>
          </ac:spMkLst>
        </pc:spChg>
      </pc:sldChg>
      <pc:sldChg chg="modSp">
        <pc:chgData name="Saurabh Rai" userId="7418df9f-0337-4507-abde-75707052da11" providerId="ADAL" clId="{4684F33E-EDA5-48C5-BEA5-CCA9BA147881}" dt="2020-11-07T09:36:59.767" v="2683" actId="20577"/>
        <pc:sldMkLst>
          <pc:docMk/>
          <pc:sldMk cId="0" sldId="258"/>
        </pc:sldMkLst>
        <pc:spChg chg="mod">
          <ac:chgData name="Saurabh Rai" userId="7418df9f-0337-4507-abde-75707052da11" providerId="ADAL" clId="{4684F33E-EDA5-48C5-BEA5-CCA9BA147881}" dt="2020-11-07T09:36:59.767" v="2683" actId="20577"/>
          <ac:spMkLst>
            <pc:docMk/>
            <pc:sldMk cId="0" sldId="258"/>
            <ac:spMk id="292" creationId="{00000000-0000-0000-0000-000000000000}"/>
          </ac:spMkLst>
        </pc:spChg>
      </pc:sldChg>
      <pc:sldChg chg="addSp delSp modSp ord addCm delCm">
        <pc:chgData name="Saurabh Rai" userId="7418df9f-0337-4507-abde-75707052da11" providerId="ADAL" clId="{4684F33E-EDA5-48C5-BEA5-CCA9BA147881}" dt="2020-11-12T09:31:04.668" v="5788"/>
        <pc:sldMkLst>
          <pc:docMk/>
          <pc:sldMk cId="0" sldId="259"/>
        </pc:sldMkLst>
        <pc:spChg chg="add del mod">
          <ac:chgData name="Saurabh Rai" userId="7418df9f-0337-4507-abde-75707052da11" providerId="ADAL" clId="{4684F33E-EDA5-48C5-BEA5-CCA9BA147881}" dt="2020-11-07T09:09:40.228" v="2115" actId="11529"/>
          <ac:spMkLst>
            <pc:docMk/>
            <pc:sldMk cId="0" sldId="259"/>
            <ac:spMk id="4" creationId="{FF996D35-7083-4678-B41A-EDEDBAD5CA50}"/>
          </ac:spMkLst>
        </pc:spChg>
        <pc:spChg chg="add del mod">
          <ac:chgData name="Saurabh Rai" userId="7418df9f-0337-4507-abde-75707052da11" providerId="ADAL" clId="{4684F33E-EDA5-48C5-BEA5-CCA9BA147881}" dt="2020-11-07T09:12:11.187" v="2121" actId="11529"/>
          <ac:spMkLst>
            <pc:docMk/>
            <pc:sldMk cId="0" sldId="259"/>
            <ac:spMk id="5" creationId="{9DE2D39D-64AE-478E-8F49-20A55D3D2D70}"/>
          </ac:spMkLst>
        </pc:spChg>
        <pc:spChg chg="add del mod">
          <ac:chgData name="Saurabh Rai" userId="7418df9f-0337-4507-abde-75707052da11" providerId="ADAL" clId="{4684F33E-EDA5-48C5-BEA5-CCA9BA147881}" dt="2020-11-07T09:14:04.450" v="2132" actId="478"/>
          <ac:spMkLst>
            <pc:docMk/>
            <pc:sldMk cId="0" sldId="259"/>
            <ac:spMk id="6" creationId="{E8D386D7-8416-44FC-843F-D79E87F3B52A}"/>
          </ac:spMkLst>
        </pc:spChg>
        <pc:spChg chg="add del mod">
          <ac:chgData name="Saurabh Rai" userId="7418df9f-0337-4507-abde-75707052da11" providerId="ADAL" clId="{4684F33E-EDA5-48C5-BEA5-CCA9BA147881}" dt="2020-11-07T09:15:41.990" v="2140" actId="767"/>
          <ac:spMkLst>
            <pc:docMk/>
            <pc:sldMk cId="0" sldId="259"/>
            <ac:spMk id="9" creationId="{D0775AEC-D6B4-43F1-A33A-52EE9B7577CD}"/>
          </ac:spMkLst>
        </pc:spChg>
        <pc:spChg chg="add del mod">
          <ac:chgData name="Saurabh Rai" userId="7418df9f-0337-4507-abde-75707052da11" providerId="ADAL" clId="{4684F33E-EDA5-48C5-BEA5-CCA9BA147881}" dt="2020-11-07T09:15:39.913" v="2139" actId="767"/>
          <ac:spMkLst>
            <pc:docMk/>
            <pc:sldMk cId="0" sldId="259"/>
            <ac:spMk id="10" creationId="{6749D9BA-67B7-4CF0-B150-9D8C8E253CBB}"/>
          </ac:spMkLst>
        </pc:spChg>
        <pc:spChg chg="mod">
          <ac:chgData name="Saurabh Rai" userId="7418df9f-0337-4507-abde-75707052da11" providerId="ADAL" clId="{4684F33E-EDA5-48C5-BEA5-CCA9BA147881}" dt="2020-11-07T09:07:10.582" v="2081" actId="207"/>
          <ac:spMkLst>
            <pc:docMk/>
            <pc:sldMk cId="0" sldId="259"/>
            <ac:spMk id="39" creationId="{EFA3F5F6-F035-4D31-B588-088779C8E422}"/>
          </ac:spMkLst>
        </pc:spChg>
        <pc:spChg chg="mod">
          <ac:chgData name="Saurabh Rai" userId="7418df9f-0337-4507-abde-75707052da11" providerId="ADAL" clId="{4684F33E-EDA5-48C5-BEA5-CCA9BA147881}" dt="2020-11-07T09:08:38.545" v="2105" actId="20577"/>
          <ac:spMkLst>
            <pc:docMk/>
            <pc:sldMk cId="0" sldId="259"/>
            <ac:spMk id="43" creationId="{3B82E772-30A1-4FC3-98C3-92454048B2FD}"/>
          </ac:spMkLst>
        </pc:spChg>
        <pc:spChg chg="del mod">
          <ac:chgData name="Saurabh Rai" userId="7418df9f-0337-4507-abde-75707052da11" providerId="ADAL" clId="{4684F33E-EDA5-48C5-BEA5-CCA9BA147881}" dt="2020-11-07T09:20:34.782" v="2275" actId="478"/>
          <ac:spMkLst>
            <pc:docMk/>
            <pc:sldMk cId="0" sldId="259"/>
            <ac:spMk id="53" creationId="{08CEB9F6-CF77-42E8-ADC6-B4F49D5D5B5E}"/>
          </ac:spMkLst>
        </pc:spChg>
        <pc:spChg chg="mod">
          <ac:chgData name="Saurabh Rai" userId="7418df9f-0337-4507-abde-75707052da11" providerId="ADAL" clId="{4684F33E-EDA5-48C5-BEA5-CCA9BA147881}" dt="2020-11-07T09:19:02.862" v="2233" actId="20577"/>
          <ac:spMkLst>
            <pc:docMk/>
            <pc:sldMk cId="0" sldId="259"/>
            <ac:spMk id="56" creationId="{D3FF6257-16EF-47FF-9FCE-8DE9C4A30691}"/>
          </ac:spMkLst>
        </pc:spChg>
        <pc:spChg chg="add del mod">
          <ac:chgData name="Saurabh Rai" userId="7418df9f-0337-4507-abde-75707052da11" providerId="ADAL" clId="{4684F33E-EDA5-48C5-BEA5-CCA9BA147881}" dt="2020-11-07T09:23:41.679" v="2304" actId="478"/>
          <ac:spMkLst>
            <pc:docMk/>
            <pc:sldMk cId="0" sldId="259"/>
            <ac:spMk id="57" creationId="{D69D98DC-DB44-478B-BB71-5B2350EB1F61}"/>
          </ac:spMkLst>
        </pc:spChg>
        <pc:spChg chg="mod">
          <ac:chgData name="Saurabh Rai" userId="7418df9f-0337-4507-abde-75707052da11" providerId="ADAL" clId="{4684F33E-EDA5-48C5-BEA5-CCA9BA147881}" dt="2020-11-07T09:28:42.727" v="2444"/>
          <ac:spMkLst>
            <pc:docMk/>
            <pc:sldMk cId="0" sldId="259"/>
            <ac:spMk id="61" creationId="{245BB49B-D83E-45DA-80F5-0DA2D6D363A2}"/>
          </ac:spMkLst>
        </pc:spChg>
        <pc:spChg chg="add mod">
          <ac:chgData name="Saurabh Rai" userId="7418df9f-0337-4507-abde-75707052da11" providerId="ADAL" clId="{4684F33E-EDA5-48C5-BEA5-CCA9BA147881}" dt="2020-11-07T09:24:42.211" v="2316" actId="1076"/>
          <ac:spMkLst>
            <pc:docMk/>
            <pc:sldMk cId="0" sldId="259"/>
            <ac:spMk id="62" creationId="{5993E3F8-5C66-4E39-AAC6-4A30A046366C}"/>
          </ac:spMkLst>
        </pc:spChg>
        <pc:spChg chg="mod">
          <ac:chgData name="Saurabh Rai" userId="7418df9f-0337-4507-abde-75707052da11" providerId="ADAL" clId="{4684F33E-EDA5-48C5-BEA5-CCA9BA147881}" dt="2020-11-07T09:28:47.286" v="2445"/>
          <ac:spMkLst>
            <pc:docMk/>
            <pc:sldMk cId="0" sldId="259"/>
            <ac:spMk id="66" creationId="{9E18E108-23F5-4493-ACE4-EB8021BCB20C}"/>
          </ac:spMkLst>
        </pc:spChg>
        <pc:spChg chg="add mod">
          <ac:chgData name="Saurabh Rai" userId="7418df9f-0337-4507-abde-75707052da11" providerId="ADAL" clId="{4684F33E-EDA5-48C5-BEA5-CCA9BA147881}" dt="2020-11-07T09:24:35.699" v="2314" actId="1076"/>
          <ac:spMkLst>
            <pc:docMk/>
            <pc:sldMk cId="0" sldId="259"/>
            <ac:spMk id="68" creationId="{67D3424D-F4A5-4016-AB50-7BA3AFD16346}"/>
          </ac:spMkLst>
        </pc:spChg>
        <pc:spChg chg="mod">
          <ac:chgData name="Saurabh Rai" userId="7418df9f-0337-4507-abde-75707052da11" providerId="ADAL" clId="{4684F33E-EDA5-48C5-BEA5-CCA9BA147881}" dt="2020-11-07T09:31:23.760" v="2623" actId="20577"/>
          <ac:spMkLst>
            <pc:docMk/>
            <pc:sldMk cId="0" sldId="259"/>
            <ac:spMk id="78" creationId="{10EF6257-3C70-41DB-B3D3-A58FF810014A}"/>
          </ac:spMkLst>
        </pc:spChg>
        <pc:spChg chg="mod">
          <ac:chgData name="Saurabh Rai" userId="7418df9f-0337-4507-abde-75707052da11" providerId="ADAL" clId="{4684F33E-EDA5-48C5-BEA5-CCA9BA147881}" dt="2020-11-07T09:30:25.427" v="2579" actId="20577"/>
          <ac:spMkLst>
            <pc:docMk/>
            <pc:sldMk cId="0" sldId="259"/>
            <ac:spMk id="303" creationId="{00000000-0000-0000-0000-000000000000}"/>
          </ac:spMkLst>
        </pc:spChg>
        <pc:spChg chg="mod">
          <ac:chgData name="Saurabh Rai" userId="7418df9f-0337-4507-abde-75707052da11" providerId="ADAL" clId="{4684F33E-EDA5-48C5-BEA5-CCA9BA147881}" dt="2020-11-07T09:26:22.501" v="2337" actId="688"/>
          <ac:spMkLst>
            <pc:docMk/>
            <pc:sldMk cId="0" sldId="259"/>
            <ac:spMk id="305" creationId="{00000000-0000-0000-0000-000000000000}"/>
          </ac:spMkLst>
        </pc:spChg>
        <pc:spChg chg="mod">
          <ac:chgData name="Saurabh Rai" userId="7418df9f-0337-4507-abde-75707052da11" providerId="ADAL" clId="{4684F33E-EDA5-48C5-BEA5-CCA9BA147881}" dt="2020-11-07T09:30:03.085" v="2544" actId="20577"/>
          <ac:spMkLst>
            <pc:docMk/>
            <pc:sldMk cId="0" sldId="259"/>
            <ac:spMk id="310" creationId="{00000000-0000-0000-0000-000000000000}"/>
          </ac:spMkLst>
        </pc:spChg>
        <pc:spChg chg="mod">
          <ac:chgData name="Saurabh Rai" userId="7418df9f-0337-4507-abde-75707052da11" providerId="ADAL" clId="{4684F33E-EDA5-48C5-BEA5-CCA9BA147881}" dt="2020-11-07T09:26:51.599" v="2338" actId="14100"/>
          <ac:spMkLst>
            <pc:docMk/>
            <pc:sldMk cId="0" sldId="259"/>
            <ac:spMk id="311" creationId="{00000000-0000-0000-0000-000000000000}"/>
          </ac:spMkLst>
        </pc:spChg>
        <pc:spChg chg="mod">
          <ac:chgData name="Saurabh Rai" userId="7418df9f-0337-4507-abde-75707052da11" providerId="ADAL" clId="{4684F33E-EDA5-48C5-BEA5-CCA9BA147881}" dt="2020-11-07T09:28:38.022" v="2443"/>
          <ac:spMkLst>
            <pc:docMk/>
            <pc:sldMk cId="0" sldId="259"/>
            <ac:spMk id="315" creationId="{00000000-0000-0000-0000-000000000000}"/>
          </ac:spMkLst>
        </pc:spChg>
        <pc:spChg chg="del mod">
          <ac:chgData name="Saurabh Rai" userId="7418df9f-0337-4507-abde-75707052da11" providerId="ADAL" clId="{4684F33E-EDA5-48C5-BEA5-CCA9BA147881}" dt="2020-11-07T09:24:26.369" v="2310" actId="478"/>
          <ac:spMkLst>
            <pc:docMk/>
            <pc:sldMk cId="0" sldId="259"/>
            <ac:spMk id="317" creationId="{00000000-0000-0000-0000-000000000000}"/>
          </ac:spMkLst>
        </pc:spChg>
        <pc:spChg chg="del mod">
          <ac:chgData name="Saurabh Rai" userId="7418df9f-0337-4507-abde-75707052da11" providerId="ADAL" clId="{4684F33E-EDA5-48C5-BEA5-CCA9BA147881}" dt="2020-11-07T08:52:07.315" v="1363" actId="478"/>
          <ac:spMkLst>
            <pc:docMk/>
            <pc:sldMk cId="0" sldId="259"/>
            <ac:spMk id="321" creationId="{00000000-0000-0000-0000-000000000000}"/>
          </ac:spMkLst>
        </pc:spChg>
        <pc:grpChg chg="add del mod">
          <ac:chgData name="Saurabh Rai" userId="7418df9f-0337-4507-abde-75707052da11" providerId="ADAL" clId="{4684F33E-EDA5-48C5-BEA5-CCA9BA147881}" dt="2020-11-07T09:06:21.587" v="2075"/>
          <ac:grpSpMkLst>
            <pc:docMk/>
            <pc:sldMk cId="0" sldId="259"/>
            <ac:grpSpMk id="30" creationId="{495EDF32-EA00-4311-80F3-E5D5DCDF557F}"/>
          </ac:grpSpMkLst>
        </pc:grpChg>
        <pc:grpChg chg="add del mod">
          <ac:chgData name="Saurabh Rai" userId="7418df9f-0337-4507-abde-75707052da11" providerId="ADAL" clId="{4684F33E-EDA5-48C5-BEA5-CCA9BA147881}" dt="2020-11-07T09:07:45.902" v="2083"/>
          <ac:grpSpMkLst>
            <pc:docMk/>
            <pc:sldMk cId="0" sldId="259"/>
            <ac:grpSpMk id="35" creationId="{170E7868-4338-46C1-B9DC-5C073DFB6B20}"/>
          </ac:grpSpMkLst>
        </pc:grpChg>
        <pc:grpChg chg="add del mod">
          <ac:chgData name="Saurabh Rai" userId="7418df9f-0337-4507-abde-75707052da11" providerId="ADAL" clId="{4684F33E-EDA5-48C5-BEA5-CCA9BA147881}" dt="2020-11-07T09:08:45.943" v="2111"/>
          <ac:grpSpMkLst>
            <pc:docMk/>
            <pc:sldMk cId="0" sldId="259"/>
            <ac:grpSpMk id="40" creationId="{BD8BA907-315D-4AAF-9A7F-50416BD8773C}"/>
          </ac:grpSpMkLst>
        </pc:grpChg>
        <pc:grpChg chg="add del mod">
          <ac:chgData name="Saurabh Rai" userId="7418df9f-0337-4507-abde-75707052da11" providerId="ADAL" clId="{4684F33E-EDA5-48C5-BEA5-CCA9BA147881}" dt="2020-11-07T09:23:28.504" v="2300" actId="478"/>
          <ac:grpSpMkLst>
            <pc:docMk/>
            <pc:sldMk cId="0" sldId="259"/>
            <ac:grpSpMk id="52" creationId="{4A7621D0-9DC8-4D14-85D6-18AC12454EFF}"/>
          </ac:grpSpMkLst>
        </pc:grpChg>
        <pc:grpChg chg="add mod">
          <ac:chgData name="Saurabh Rai" userId="7418df9f-0337-4507-abde-75707052da11" providerId="ADAL" clId="{4684F33E-EDA5-48C5-BEA5-CCA9BA147881}" dt="2020-11-07T09:27:11.772" v="2358" actId="1076"/>
          <ac:grpSpMkLst>
            <pc:docMk/>
            <pc:sldMk cId="0" sldId="259"/>
            <ac:grpSpMk id="58" creationId="{19E55D51-821B-4C0C-82E3-C208D615D25F}"/>
          </ac:grpSpMkLst>
        </pc:grpChg>
        <pc:grpChg chg="add mod">
          <ac:chgData name="Saurabh Rai" userId="7418df9f-0337-4507-abde-75707052da11" providerId="ADAL" clId="{4684F33E-EDA5-48C5-BEA5-CCA9BA147881}" dt="2020-11-07T09:25:04.609" v="2324" actId="1076"/>
          <ac:grpSpMkLst>
            <pc:docMk/>
            <pc:sldMk cId="0" sldId="259"/>
            <ac:grpSpMk id="63" creationId="{B15267EB-9549-42A2-973E-142C6735DAD4}"/>
          </ac:grpSpMkLst>
        </pc:grpChg>
        <pc:grpChg chg="add del mod">
          <ac:chgData name="Saurabh Rai" userId="7418df9f-0337-4507-abde-75707052da11" providerId="ADAL" clId="{4684F33E-EDA5-48C5-BEA5-CCA9BA147881}" dt="2020-11-07T09:30:39.606" v="2581"/>
          <ac:grpSpMkLst>
            <pc:docMk/>
            <pc:sldMk cId="0" sldId="259"/>
            <ac:grpSpMk id="69" creationId="{CD9486A2-347F-4E11-B731-26585C9FDEAC}"/>
          </ac:grpSpMkLst>
        </pc:grpChg>
        <pc:grpChg chg="add mod">
          <ac:chgData name="Saurabh Rai" userId="7418df9f-0337-4507-abde-75707052da11" providerId="ADAL" clId="{4684F33E-EDA5-48C5-BEA5-CCA9BA147881}" dt="2020-11-07T09:30:50.591" v="2583" actId="1076"/>
          <ac:grpSpMkLst>
            <pc:docMk/>
            <pc:sldMk cId="0" sldId="259"/>
            <ac:grpSpMk id="74" creationId="{C6596D4B-E8C3-42D5-9D3C-85CF2C30D8C0}"/>
          </ac:grpSpMkLst>
        </pc:grpChg>
        <pc:grpChg chg="mod">
          <ac:chgData name="Saurabh Rai" userId="7418df9f-0337-4507-abde-75707052da11" providerId="ADAL" clId="{4684F33E-EDA5-48C5-BEA5-CCA9BA147881}" dt="2020-11-07T09:26:02.981" v="2336" actId="1076"/>
          <ac:grpSpMkLst>
            <pc:docMk/>
            <pc:sldMk cId="0" sldId="259"/>
            <ac:grpSpMk id="306" creationId="{00000000-0000-0000-0000-000000000000}"/>
          </ac:grpSpMkLst>
        </pc:grpChg>
        <pc:grpChg chg="mod">
          <ac:chgData name="Saurabh Rai" userId="7418df9f-0337-4507-abde-75707052da11" providerId="ADAL" clId="{4684F33E-EDA5-48C5-BEA5-CCA9BA147881}" dt="2020-11-07T09:23:50.811" v="2305" actId="1076"/>
          <ac:grpSpMkLst>
            <pc:docMk/>
            <pc:sldMk cId="0" sldId="259"/>
            <ac:grpSpMk id="312" creationId="{00000000-0000-0000-0000-000000000000}"/>
          </ac:grpSpMkLst>
        </pc:grpChg>
        <pc:grpChg chg="del">
          <ac:chgData name="Saurabh Rai" userId="7418df9f-0337-4507-abde-75707052da11" providerId="ADAL" clId="{4684F33E-EDA5-48C5-BEA5-CCA9BA147881}" dt="2020-11-07T08:52:08.417" v="1364" actId="478"/>
          <ac:grpSpMkLst>
            <pc:docMk/>
            <pc:sldMk cId="0" sldId="259"/>
            <ac:grpSpMk id="318" creationId="{00000000-0000-0000-0000-000000000000}"/>
          </ac:grpSpMkLst>
        </pc:grpChg>
        <pc:graphicFrameChg chg="add del mod">
          <ac:chgData name="Saurabh Rai" userId="7418df9f-0337-4507-abde-75707052da11" providerId="ADAL" clId="{4684F33E-EDA5-48C5-BEA5-CCA9BA147881}" dt="2020-11-07T08:54:59.673" v="1393" actId="1032"/>
          <ac:graphicFrameMkLst>
            <pc:docMk/>
            <pc:sldMk cId="0" sldId="259"/>
            <ac:graphicFrameMk id="2" creationId="{3B84A3F3-3DDF-4228-927D-A79EF30B55BA}"/>
          </ac:graphicFrameMkLst>
        </pc:graphicFrameChg>
        <pc:graphicFrameChg chg="add del mod">
          <ac:chgData name="Saurabh Rai" userId="7418df9f-0337-4507-abde-75707052da11" providerId="ADAL" clId="{4684F33E-EDA5-48C5-BEA5-CCA9BA147881}" dt="2020-11-07T09:13:13.511" v="2125" actId="478"/>
          <ac:graphicFrameMkLst>
            <pc:docMk/>
            <pc:sldMk cId="0" sldId="259"/>
            <ac:graphicFrameMk id="3" creationId="{3F648A9F-C04E-4D7E-AB5F-6363C4472044}"/>
          </ac:graphicFrameMkLst>
        </pc:graphicFrameChg>
      </pc:sldChg>
      <pc:sldChg chg="addSp delSp modSp">
        <pc:chgData name="Saurabh Rai" userId="7418df9f-0337-4507-abde-75707052da11" providerId="ADAL" clId="{4684F33E-EDA5-48C5-BEA5-CCA9BA147881}" dt="2020-11-07T13:52:17.839" v="4291" actId="20577"/>
        <pc:sldMkLst>
          <pc:docMk/>
          <pc:sldMk cId="0" sldId="260"/>
        </pc:sldMkLst>
        <pc:spChg chg="mod">
          <ac:chgData name="Saurabh Rai" userId="7418df9f-0337-4507-abde-75707052da11" providerId="ADAL" clId="{4684F33E-EDA5-48C5-BEA5-CCA9BA147881}" dt="2020-11-07T13:14:05.904" v="3816" actId="20577"/>
          <ac:spMkLst>
            <pc:docMk/>
            <pc:sldMk cId="0" sldId="260"/>
            <ac:spMk id="46" creationId="{E0F02365-4E59-47C1-A96E-43A1947A0381}"/>
          </ac:spMkLst>
        </pc:spChg>
        <pc:spChg chg="mod">
          <ac:chgData name="Saurabh Rai" userId="7418df9f-0337-4507-abde-75707052da11" providerId="ADAL" clId="{4684F33E-EDA5-48C5-BEA5-CCA9BA147881}" dt="2020-11-07T13:15:24.771" v="3983" actId="14100"/>
          <ac:spMkLst>
            <pc:docMk/>
            <pc:sldMk cId="0" sldId="260"/>
            <ac:spMk id="47" creationId="{07C35C38-D96E-42C8-A361-B02792685313}"/>
          </ac:spMkLst>
        </pc:spChg>
        <pc:spChg chg="mod">
          <ac:chgData name="Saurabh Rai" userId="7418df9f-0337-4507-abde-75707052da11" providerId="ADAL" clId="{4684F33E-EDA5-48C5-BEA5-CCA9BA147881}" dt="2020-11-07T13:52:17.839" v="4291" actId="20577"/>
          <ac:spMkLst>
            <pc:docMk/>
            <pc:sldMk cId="0" sldId="260"/>
            <ac:spMk id="327" creationId="{00000000-0000-0000-0000-000000000000}"/>
          </ac:spMkLst>
        </pc:spChg>
        <pc:spChg chg="mod">
          <ac:chgData name="Saurabh Rai" userId="7418df9f-0337-4507-abde-75707052da11" providerId="ADAL" clId="{4684F33E-EDA5-48C5-BEA5-CCA9BA147881}" dt="2020-11-07T13:17:40.322" v="4142" actId="20577"/>
          <ac:spMkLst>
            <pc:docMk/>
            <pc:sldMk cId="0" sldId="260"/>
            <ac:spMk id="332" creationId="{00000000-0000-0000-0000-000000000000}"/>
          </ac:spMkLst>
        </pc:spChg>
        <pc:spChg chg="mod">
          <ac:chgData name="Saurabh Rai" userId="7418df9f-0337-4507-abde-75707052da11" providerId="ADAL" clId="{4684F33E-EDA5-48C5-BEA5-CCA9BA147881}" dt="2020-11-07T13:19:34.654" v="4271" actId="20577"/>
          <ac:spMkLst>
            <pc:docMk/>
            <pc:sldMk cId="0" sldId="260"/>
            <ac:spMk id="333" creationId="{00000000-0000-0000-0000-000000000000}"/>
          </ac:spMkLst>
        </pc:spChg>
        <pc:spChg chg="mod">
          <ac:chgData name="Saurabh Rai" userId="7418df9f-0337-4507-abde-75707052da11" providerId="ADAL" clId="{4684F33E-EDA5-48C5-BEA5-CCA9BA147881}" dt="2020-11-07T13:11:53.777" v="3646" actId="20577"/>
          <ac:spMkLst>
            <pc:docMk/>
            <pc:sldMk cId="0" sldId="260"/>
            <ac:spMk id="338" creationId="{00000000-0000-0000-0000-000000000000}"/>
          </ac:spMkLst>
        </pc:spChg>
        <pc:spChg chg="mod">
          <ac:chgData name="Saurabh Rai" userId="7418df9f-0337-4507-abde-75707052da11" providerId="ADAL" clId="{4684F33E-EDA5-48C5-BEA5-CCA9BA147881}" dt="2020-11-07T13:12:32.683" v="3790" actId="14100"/>
          <ac:spMkLst>
            <pc:docMk/>
            <pc:sldMk cId="0" sldId="260"/>
            <ac:spMk id="339" creationId="{00000000-0000-0000-0000-000000000000}"/>
          </ac:spMkLst>
        </pc:spChg>
        <pc:spChg chg="mod">
          <ac:chgData name="Saurabh Rai" userId="7418df9f-0337-4507-abde-75707052da11" providerId="ADAL" clId="{4684F33E-EDA5-48C5-BEA5-CCA9BA147881}" dt="2020-11-07T13:11:28.325" v="3601" actId="20577"/>
          <ac:spMkLst>
            <pc:docMk/>
            <pc:sldMk cId="0" sldId="260"/>
            <ac:spMk id="345" creationId="{00000000-0000-0000-0000-000000000000}"/>
          </ac:spMkLst>
        </pc:spChg>
        <pc:spChg chg="mod">
          <ac:chgData name="Saurabh Rai" userId="7418df9f-0337-4507-abde-75707052da11" providerId="ADAL" clId="{4684F33E-EDA5-48C5-BEA5-CCA9BA147881}" dt="2020-11-07T13:11:15.095" v="3595" actId="20577"/>
          <ac:spMkLst>
            <pc:docMk/>
            <pc:sldMk cId="0" sldId="260"/>
            <ac:spMk id="346" creationId="{00000000-0000-0000-0000-000000000000}"/>
          </ac:spMkLst>
        </pc:spChg>
        <pc:spChg chg="add del">
          <ac:chgData name="Saurabh Rai" userId="7418df9f-0337-4507-abde-75707052da11" providerId="ADAL" clId="{4684F33E-EDA5-48C5-BEA5-CCA9BA147881}" dt="2020-11-07T13:16:23.289" v="3997" actId="478"/>
          <ac:spMkLst>
            <pc:docMk/>
            <pc:sldMk cId="0" sldId="260"/>
            <ac:spMk id="351" creationId="{00000000-0000-0000-0000-000000000000}"/>
          </ac:spMkLst>
        </pc:spChg>
        <pc:spChg chg="mod">
          <ac:chgData name="Saurabh Rai" userId="7418df9f-0337-4507-abde-75707052da11" providerId="ADAL" clId="{4684F33E-EDA5-48C5-BEA5-CCA9BA147881}" dt="2020-11-07T13:16:37.450" v="4023" actId="20577"/>
          <ac:spMkLst>
            <pc:docMk/>
            <pc:sldMk cId="0" sldId="260"/>
            <ac:spMk id="352" creationId="{00000000-0000-0000-0000-000000000000}"/>
          </ac:spMkLst>
        </pc:spChg>
        <pc:spChg chg="mod">
          <ac:chgData name="Saurabh Rai" userId="7418df9f-0337-4507-abde-75707052da11" providerId="ADAL" clId="{4684F33E-EDA5-48C5-BEA5-CCA9BA147881}" dt="2020-11-07T13:17:29.397" v="4125" actId="20577"/>
          <ac:spMkLst>
            <pc:docMk/>
            <pc:sldMk cId="0" sldId="260"/>
            <ac:spMk id="354" creationId="{00000000-0000-0000-0000-000000000000}"/>
          </ac:spMkLst>
        </pc:spChg>
        <pc:grpChg chg="add del mod">
          <ac:chgData name="Saurabh Rai" userId="7418df9f-0337-4507-abde-75707052da11" providerId="ADAL" clId="{4684F33E-EDA5-48C5-BEA5-CCA9BA147881}" dt="2020-11-07T13:12:45.262" v="3792"/>
          <ac:grpSpMkLst>
            <pc:docMk/>
            <pc:sldMk cId="0" sldId="260"/>
            <ac:grpSpMk id="30" creationId="{07F8EF7A-0AB5-45F5-9A22-2DE6D437BD4D}"/>
          </ac:grpSpMkLst>
        </pc:grpChg>
        <pc:grpChg chg="mod">
          <ac:chgData name="Saurabh Rai" userId="7418df9f-0337-4507-abde-75707052da11" providerId="ADAL" clId="{4684F33E-EDA5-48C5-BEA5-CCA9BA147881}" dt="2020-11-07T13:12:42.022" v="3791"/>
          <ac:grpSpMkLst>
            <pc:docMk/>
            <pc:sldMk cId="0" sldId="260"/>
            <ac:grpSpMk id="31" creationId="{C91B912F-20A5-4343-810A-E68B5A2D983C}"/>
          </ac:grpSpMkLst>
        </pc:grpChg>
        <pc:grpChg chg="add del mod">
          <ac:chgData name="Saurabh Rai" userId="7418df9f-0337-4507-abde-75707052da11" providerId="ADAL" clId="{4684F33E-EDA5-48C5-BEA5-CCA9BA147881}" dt="2020-11-07T13:13:29.469" v="3796"/>
          <ac:grpSpMkLst>
            <pc:docMk/>
            <pc:sldMk cId="0" sldId="260"/>
            <ac:grpSpMk id="37" creationId="{DD278BC7-0741-48AA-8CF2-73B51F34E43D}"/>
          </ac:grpSpMkLst>
        </pc:grpChg>
        <pc:grpChg chg="mod">
          <ac:chgData name="Saurabh Rai" userId="7418df9f-0337-4507-abde-75707052da11" providerId="ADAL" clId="{4684F33E-EDA5-48C5-BEA5-CCA9BA147881}" dt="2020-11-07T13:12:59.627" v="3793"/>
          <ac:grpSpMkLst>
            <pc:docMk/>
            <pc:sldMk cId="0" sldId="260"/>
            <ac:grpSpMk id="38" creationId="{E1E5D355-A458-4776-ACA8-32843B8E149B}"/>
          </ac:grpSpMkLst>
        </pc:grpChg>
        <pc:grpChg chg="add mod">
          <ac:chgData name="Saurabh Rai" userId="7418df9f-0337-4507-abde-75707052da11" providerId="ADAL" clId="{4684F33E-EDA5-48C5-BEA5-CCA9BA147881}" dt="2020-11-07T13:18:37.001" v="4152" actId="1076"/>
          <ac:grpSpMkLst>
            <pc:docMk/>
            <pc:sldMk cId="0" sldId="260"/>
            <ac:grpSpMk id="44" creationId="{7BCB5DDF-9589-4BED-BFBF-F84043B9B03A}"/>
          </ac:grpSpMkLst>
        </pc:grpChg>
        <pc:grpChg chg="mod">
          <ac:chgData name="Saurabh Rai" userId="7418df9f-0337-4507-abde-75707052da11" providerId="ADAL" clId="{4684F33E-EDA5-48C5-BEA5-CCA9BA147881}" dt="2020-11-07T13:13:48.882" v="3800"/>
          <ac:grpSpMkLst>
            <pc:docMk/>
            <pc:sldMk cId="0" sldId="260"/>
            <ac:grpSpMk id="45" creationId="{102163C5-BBF6-4924-A385-DE3D2BBC9E3F}"/>
          </ac:grpSpMkLst>
        </pc:grpChg>
        <pc:grpChg chg="mod">
          <ac:chgData name="Saurabh Rai" userId="7418df9f-0337-4507-abde-75707052da11" providerId="ADAL" clId="{4684F33E-EDA5-48C5-BEA5-CCA9BA147881}" dt="2020-11-07T13:18:55.168" v="4156" actId="14100"/>
          <ac:grpSpMkLst>
            <pc:docMk/>
            <pc:sldMk cId="0" sldId="260"/>
            <ac:grpSpMk id="328" creationId="{00000000-0000-0000-0000-000000000000}"/>
          </ac:grpSpMkLst>
        </pc:grpChg>
        <pc:grpChg chg="mod">
          <ac:chgData name="Saurabh Rai" userId="7418df9f-0337-4507-abde-75707052da11" providerId="ADAL" clId="{4684F33E-EDA5-48C5-BEA5-CCA9BA147881}" dt="2020-11-07T13:18:31.552" v="4151" actId="1076"/>
          <ac:grpSpMkLst>
            <pc:docMk/>
            <pc:sldMk cId="0" sldId="260"/>
            <ac:grpSpMk id="334" creationId="{00000000-0000-0000-0000-000000000000}"/>
          </ac:grpSpMkLst>
        </pc:grpChg>
        <pc:grpChg chg="mod">
          <ac:chgData name="Saurabh Rai" userId="7418df9f-0337-4507-abde-75707052da11" providerId="ADAL" clId="{4684F33E-EDA5-48C5-BEA5-CCA9BA147881}" dt="2020-11-07T13:18:24.774" v="4150" actId="14100"/>
          <ac:grpSpMkLst>
            <pc:docMk/>
            <pc:sldMk cId="0" sldId="260"/>
            <ac:grpSpMk id="341" creationId="{00000000-0000-0000-0000-000000000000}"/>
          </ac:grpSpMkLst>
        </pc:grpChg>
        <pc:grpChg chg="add del mod">
          <ac:chgData name="Saurabh Rai" userId="7418df9f-0337-4507-abde-75707052da11" providerId="ADAL" clId="{4684F33E-EDA5-48C5-BEA5-CCA9BA147881}" dt="2020-11-07T13:18:41.025" v="4153" actId="1076"/>
          <ac:grpSpMkLst>
            <pc:docMk/>
            <pc:sldMk cId="0" sldId="260"/>
            <ac:grpSpMk id="348" creationId="{00000000-0000-0000-0000-000000000000}"/>
          </ac:grpSpMkLst>
        </pc:grpChg>
        <pc:grpChg chg="add del">
          <ac:chgData name="Saurabh Rai" userId="7418df9f-0337-4507-abde-75707052da11" providerId="ADAL" clId="{4684F33E-EDA5-48C5-BEA5-CCA9BA147881}" dt="2020-11-07T13:16:23.289" v="3997" actId="478"/>
          <ac:grpSpMkLst>
            <pc:docMk/>
            <pc:sldMk cId="0" sldId="260"/>
            <ac:grpSpMk id="349" creationId="{00000000-0000-0000-0000-000000000000}"/>
          </ac:grpSpMkLst>
        </pc:grpChg>
      </pc:sldChg>
      <pc:sldChg chg="addSp delSp modSp ord">
        <pc:chgData name="Saurabh Rai" userId="7418df9f-0337-4507-abde-75707052da11" providerId="ADAL" clId="{4684F33E-EDA5-48C5-BEA5-CCA9BA147881}" dt="2020-11-07T13:52:12.529" v="4286"/>
        <pc:sldMkLst>
          <pc:docMk/>
          <pc:sldMk cId="0" sldId="261"/>
        </pc:sldMkLst>
        <pc:spChg chg="add del mod">
          <ac:chgData name="Saurabh Rai" userId="7418df9f-0337-4507-abde-75707052da11" providerId="ADAL" clId="{4684F33E-EDA5-48C5-BEA5-CCA9BA147881}" dt="2020-11-07T13:51:57.080" v="4284" actId="478"/>
          <ac:spMkLst>
            <pc:docMk/>
            <pc:sldMk cId="0" sldId="261"/>
            <ac:spMk id="3" creationId="{ABC437F2-EDD6-4D03-8CEF-89B6292B1F7B}"/>
          </ac:spMkLst>
        </pc:spChg>
        <pc:spChg chg="mod">
          <ac:chgData name="Saurabh Rai" userId="7418df9f-0337-4507-abde-75707052da11" providerId="ADAL" clId="{4684F33E-EDA5-48C5-BEA5-CCA9BA147881}" dt="2020-11-07T13:41:04.724" v="4272"/>
          <ac:spMkLst>
            <pc:docMk/>
            <pc:sldMk cId="0" sldId="261"/>
            <ac:spMk id="359" creationId="{00000000-0000-0000-0000-000000000000}"/>
          </ac:spMkLst>
        </pc:spChg>
        <pc:spChg chg="del mod">
          <ac:chgData name="Saurabh Rai" userId="7418df9f-0337-4507-abde-75707052da11" providerId="ADAL" clId="{4684F33E-EDA5-48C5-BEA5-CCA9BA147881}" dt="2020-11-07T13:41:27.667" v="4280" actId="478"/>
          <ac:spMkLst>
            <pc:docMk/>
            <pc:sldMk cId="0" sldId="261"/>
            <ac:spMk id="360" creationId="{00000000-0000-0000-0000-000000000000}"/>
          </ac:spMkLst>
        </pc:spChg>
        <pc:spChg chg="del mod">
          <ac:chgData name="Saurabh Rai" userId="7418df9f-0337-4507-abde-75707052da11" providerId="ADAL" clId="{4684F33E-EDA5-48C5-BEA5-CCA9BA147881}" dt="2020-11-07T13:41:31.575" v="4282" actId="478"/>
          <ac:spMkLst>
            <pc:docMk/>
            <pc:sldMk cId="0" sldId="261"/>
            <ac:spMk id="363" creationId="{00000000-0000-0000-0000-000000000000}"/>
          </ac:spMkLst>
        </pc:spChg>
        <pc:spChg chg="del">
          <ac:chgData name="Saurabh Rai" userId="7418df9f-0337-4507-abde-75707052da11" providerId="ADAL" clId="{4684F33E-EDA5-48C5-BEA5-CCA9BA147881}" dt="2020-11-07T13:41:19.369" v="4275" actId="478"/>
          <ac:spMkLst>
            <pc:docMk/>
            <pc:sldMk cId="0" sldId="261"/>
            <ac:spMk id="364" creationId="{00000000-0000-0000-0000-000000000000}"/>
          </ac:spMkLst>
        </pc:spChg>
        <pc:spChg chg="del">
          <ac:chgData name="Saurabh Rai" userId="7418df9f-0337-4507-abde-75707052da11" providerId="ADAL" clId="{4684F33E-EDA5-48C5-BEA5-CCA9BA147881}" dt="2020-11-07T13:41:21.458" v="4276" actId="478"/>
          <ac:spMkLst>
            <pc:docMk/>
            <pc:sldMk cId="0" sldId="261"/>
            <ac:spMk id="365" creationId="{00000000-0000-0000-0000-000000000000}"/>
          </ac:spMkLst>
        </pc:spChg>
        <pc:spChg chg="del">
          <ac:chgData name="Saurabh Rai" userId="7418df9f-0337-4507-abde-75707052da11" providerId="ADAL" clId="{4684F33E-EDA5-48C5-BEA5-CCA9BA147881}" dt="2020-11-07T13:41:22.975" v="4277" actId="478"/>
          <ac:spMkLst>
            <pc:docMk/>
            <pc:sldMk cId="0" sldId="261"/>
            <ac:spMk id="366" creationId="{00000000-0000-0000-0000-000000000000}"/>
          </ac:spMkLst>
        </pc:spChg>
        <pc:picChg chg="add mod">
          <ac:chgData name="Saurabh Rai" userId="7418df9f-0337-4507-abde-75707052da11" providerId="ADAL" clId="{4684F33E-EDA5-48C5-BEA5-CCA9BA147881}" dt="2020-11-07T13:52:04.133" v="4285" actId="14100"/>
          <ac:picMkLst>
            <pc:docMk/>
            <pc:sldMk cId="0" sldId="261"/>
            <ac:picMk id="4" creationId="{FD383F06-4712-4D2F-936E-F1B5B96ECB52}"/>
          </ac:picMkLst>
        </pc:picChg>
        <pc:picChg chg="del mod">
          <ac:chgData name="Saurabh Rai" userId="7418df9f-0337-4507-abde-75707052da11" providerId="ADAL" clId="{4684F33E-EDA5-48C5-BEA5-CCA9BA147881}" dt="2020-11-07T13:41:11.815" v="4274" actId="478"/>
          <ac:picMkLst>
            <pc:docMk/>
            <pc:sldMk cId="0" sldId="261"/>
            <ac:picMk id="361" creationId="{00000000-0000-0000-0000-000000000000}"/>
          </ac:picMkLst>
        </pc:picChg>
        <pc:picChg chg="del">
          <ac:chgData name="Saurabh Rai" userId="7418df9f-0337-4507-abde-75707052da11" providerId="ADAL" clId="{4684F33E-EDA5-48C5-BEA5-CCA9BA147881}" dt="2020-11-07T13:41:24.493" v="4278" actId="478"/>
          <ac:picMkLst>
            <pc:docMk/>
            <pc:sldMk cId="0" sldId="261"/>
            <ac:picMk id="362" creationId="{00000000-0000-0000-0000-000000000000}"/>
          </ac:picMkLst>
        </pc:picChg>
      </pc:sldChg>
      <pc:sldChg chg="addSp modSp">
        <pc:chgData name="Saurabh Rai" userId="7418df9f-0337-4507-abde-75707052da11" providerId="ADAL" clId="{4684F33E-EDA5-48C5-BEA5-CCA9BA147881}" dt="2020-11-07T16:06:00.559" v="4675" actId="14100"/>
        <pc:sldMkLst>
          <pc:docMk/>
          <pc:sldMk cId="0" sldId="263"/>
        </pc:sldMkLst>
        <pc:spChg chg="mod">
          <ac:chgData name="Saurabh Rai" userId="7418df9f-0337-4507-abde-75707052da11" providerId="ADAL" clId="{4684F33E-EDA5-48C5-BEA5-CCA9BA147881}" dt="2020-11-07T14:02:00.356" v="4500" actId="20577"/>
          <ac:spMkLst>
            <pc:docMk/>
            <pc:sldMk cId="0" sldId="263"/>
            <ac:spMk id="380" creationId="{00000000-0000-0000-0000-000000000000}"/>
          </ac:spMkLst>
        </pc:spChg>
        <pc:graphicFrameChg chg="mod modGraphic">
          <ac:chgData name="Saurabh Rai" userId="7418df9f-0337-4507-abde-75707052da11" providerId="ADAL" clId="{4684F33E-EDA5-48C5-BEA5-CCA9BA147881}" dt="2020-11-07T16:05:53.907" v="4674" actId="2165"/>
          <ac:graphicFrameMkLst>
            <pc:docMk/>
            <pc:sldMk cId="0" sldId="263"/>
            <ac:graphicFrameMk id="381" creationId="{00000000-0000-0000-0000-000000000000}"/>
          </ac:graphicFrameMkLst>
        </pc:graphicFrameChg>
        <pc:picChg chg="add mod">
          <ac:chgData name="Saurabh Rai" userId="7418df9f-0337-4507-abde-75707052da11" providerId="ADAL" clId="{4684F33E-EDA5-48C5-BEA5-CCA9BA147881}" dt="2020-11-07T16:06:00.559" v="4675" actId="14100"/>
          <ac:picMkLst>
            <pc:docMk/>
            <pc:sldMk cId="0" sldId="263"/>
            <ac:picMk id="2" creationId="{FE0B3F81-278F-4F40-9634-EFC3D94B81AD}"/>
          </ac:picMkLst>
        </pc:picChg>
        <pc:picChg chg="add mod">
          <ac:chgData name="Saurabh Rai" userId="7418df9f-0337-4507-abde-75707052da11" providerId="ADAL" clId="{4684F33E-EDA5-48C5-BEA5-CCA9BA147881}" dt="2020-11-07T16:00:48.906" v="4610" actId="14100"/>
          <ac:picMkLst>
            <pc:docMk/>
            <pc:sldMk cId="0" sldId="263"/>
            <ac:picMk id="3" creationId="{54C5F4EC-5AB9-4A07-B14B-FC9CA0203261}"/>
          </ac:picMkLst>
        </pc:picChg>
        <pc:picChg chg="add mod">
          <ac:chgData name="Saurabh Rai" userId="7418df9f-0337-4507-abde-75707052da11" providerId="ADAL" clId="{4684F33E-EDA5-48C5-BEA5-CCA9BA147881}" dt="2020-11-07T16:03:01.175" v="4632" actId="1076"/>
          <ac:picMkLst>
            <pc:docMk/>
            <pc:sldMk cId="0" sldId="263"/>
            <ac:picMk id="4" creationId="{83353F1C-DF1D-4400-8B0E-8B896BF0A5C4}"/>
          </ac:picMkLst>
        </pc:picChg>
        <pc:picChg chg="add mod">
          <ac:chgData name="Saurabh Rai" userId="7418df9f-0337-4507-abde-75707052da11" providerId="ADAL" clId="{4684F33E-EDA5-48C5-BEA5-CCA9BA147881}" dt="2020-11-07T16:04:34.547" v="4666" actId="14100"/>
          <ac:picMkLst>
            <pc:docMk/>
            <pc:sldMk cId="0" sldId="263"/>
            <ac:picMk id="5" creationId="{F0A158D1-126F-41E9-99C3-70A9D3DAE84A}"/>
          </ac:picMkLst>
        </pc:picChg>
      </pc:sldChg>
      <pc:sldChg chg="addSp delSp modSp">
        <pc:chgData name="Saurabh Rai" userId="7418df9f-0337-4507-abde-75707052da11" providerId="ADAL" clId="{4684F33E-EDA5-48C5-BEA5-CCA9BA147881}" dt="2020-11-07T16:27:36.856" v="4951" actId="20577"/>
        <pc:sldMkLst>
          <pc:docMk/>
          <pc:sldMk cId="0" sldId="264"/>
        </pc:sldMkLst>
        <pc:spChg chg="add del">
          <ac:chgData name="Saurabh Rai" userId="7418df9f-0337-4507-abde-75707052da11" providerId="ADAL" clId="{4684F33E-EDA5-48C5-BEA5-CCA9BA147881}" dt="2020-11-07T16:25:30.311" v="4883"/>
          <ac:spMkLst>
            <pc:docMk/>
            <pc:sldMk cId="0" sldId="264"/>
            <ac:spMk id="3" creationId="{0CD5BB99-0126-4A76-9C77-466897D9D45F}"/>
          </ac:spMkLst>
        </pc:spChg>
        <pc:spChg chg="add del">
          <ac:chgData name="Saurabh Rai" userId="7418df9f-0337-4507-abde-75707052da11" providerId="ADAL" clId="{4684F33E-EDA5-48C5-BEA5-CCA9BA147881}" dt="2020-11-07T16:25:37.313" v="4885"/>
          <ac:spMkLst>
            <pc:docMk/>
            <pc:sldMk cId="0" sldId="264"/>
            <ac:spMk id="4" creationId="{26340D3C-F689-4F9E-B2CA-DD6F78D4CEC5}"/>
          </ac:spMkLst>
        </pc:spChg>
        <pc:spChg chg="add del">
          <ac:chgData name="Saurabh Rai" userId="7418df9f-0337-4507-abde-75707052da11" providerId="ADAL" clId="{4684F33E-EDA5-48C5-BEA5-CCA9BA147881}" dt="2020-11-07T16:25:45.314" v="4891"/>
          <ac:spMkLst>
            <pc:docMk/>
            <pc:sldMk cId="0" sldId="264"/>
            <ac:spMk id="5" creationId="{16342A34-F46A-46CD-B251-A1DA3495C40B}"/>
          </ac:spMkLst>
        </pc:spChg>
        <pc:spChg chg="mod">
          <ac:chgData name="Saurabh Rai" userId="7418df9f-0337-4507-abde-75707052da11" providerId="ADAL" clId="{4684F33E-EDA5-48C5-BEA5-CCA9BA147881}" dt="2020-11-07T16:19:37.882" v="4826" actId="20577"/>
          <ac:spMkLst>
            <pc:docMk/>
            <pc:sldMk cId="0" sldId="264"/>
            <ac:spMk id="387" creationId="{00000000-0000-0000-0000-000000000000}"/>
          </ac:spMkLst>
        </pc:spChg>
        <pc:spChg chg="mod">
          <ac:chgData name="Saurabh Rai" userId="7418df9f-0337-4507-abde-75707052da11" providerId="ADAL" clId="{4684F33E-EDA5-48C5-BEA5-CCA9BA147881}" dt="2020-11-07T16:27:36.856" v="4951" actId="20577"/>
          <ac:spMkLst>
            <pc:docMk/>
            <pc:sldMk cId="0" sldId="264"/>
            <ac:spMk id="388" creationId="{00000000-0000-0000-0000-000000000000}"/>
          </ac:spMkLst>
        </pc:spChg>
        <pc:picChg chg="add mod">
          <ac:chgData name="Saurabh Rai" userId="7418df9f-0337-4507-abde-75707052da11" providerId="ADAL" clId="{4684F33E-EDA5-48C5-BEA5-CCA9BA147881}" dt="2020-11-07T16:24:23.148" v="4841" actId="14100"/>
          <ac:picMkLst>
            <pc:docMk/>
            <pc:sldMk cId="0" sldId="264"/>
            <ac:picMk id="2" creationId="{2A00C68F-0133-4CC0-94E6-3B6B779C3D05}"/>
          </ac:picMkLst>
        </pc:picChg>
        <pc:picChg chg="add del mod">
          <ac:chgData name="Saurabh Rai" userId="7418df9f-0337-4507-abde-75707052da11" providerId="ADAL" clId="{4684F33E-EDA5-48C5-BEA5-CCA9BA147881}" dt="2020-11-07T16:23:33.968" v="4836"/>
          <ac:picMkLst>
            <pc:docMk/>
            <pc:sldMk cId="0" sldId="264"/>
            <ac:picMk id="5122" creationId="{8FFC69FB-423C-4315-99B6-B8C4F81617D8}"/>
          </ac:picMkLst>
        </pc:picChg>
        <pc:picChg chg="add mod">
          <ac:chgData name="Saurabh Rai" userId="7418df9f-0337-4507-abde-75707052da11" providerId="ADAL" clId="{4684F33E-EDA5-48C5-BEA5-CCA9BA147881}" dt="2020-11-07T16:24:34.100" v="4843" actId="1076"/>
          <ac:picMkLst>
            <pc:docMk/>
            <pc:sldMk cId="0" sldId="264"/>
            <ac:picMk id="5124" creationId="{9426708E-70F9-4AC4-AAAD-696C296FB047}"/>
          </ac:picMkLst>
        </pc:picChg>
      </pc:sldChg>
      <pc:sldChg chg="modSp">
        <pc:chgData name="Saurabh Rai" userId="7418df9f-0337-4507-abde-75707052da11" providerId="ADAL" clId="{4684F33E-EDA5-48C5-BEA5-CCA9BA147881}" dt="2020-11-25T13:17:02.273" v="5817" actId="313"/>
        <pc:sldMkLst>
          <pc:docMk/>
          <pc:sldMk cId="0" sldId="265"/>
        </pc:sldMkLst>
        <pc:spChg chg="mod">
          <ac:chgData name="Saurabh Rai" userId="7418df9f-0337-4507-abde-75707052da11" providerId="ADAL" clId="{4684F33E-EDA5-48C5-BEA5-CCA9BA147881}" dt="2020-11-25T13:17:02.273" v="5817" actId="313"/>
          <ac:spMkLst>
            <pc:docMk/>
            <pc:sldMk cId="0" sldId="265"/>
            <ac:spMk id="394" creationId="{00000000-0000-0000-0000-000000000000}"/>
          </ac:spMkLst>
        </pc:spChg>
      </pc:sldChg>
      <pc:sldChg chg="addSp delSp modSp add">
        <pc:chgData name="Saurabh Rai" userId="7418df9f-0337-4507-abde-75707052da11" providerId="ADAL" clId="{4684F33E-EDA5-48C5-BEA5-CCA9BA147881}" dt="2020-11-25T14:31:54.438" v="5937" actId="20577"/>
        <pc:sldMkLst>
          <pc:docMk/>
          <pc:sldMk cId="466994900" sldId="267"/>
        </pc:sldMkLst>
        <pc:spChg chg="add mod">
          <ac:chgData name="Saurabh Rai" userId="7418df9f-0337-4507-abde-75707052da11" providerId="ADAL" clId="{4684F33E-EDA5-48C5-BEA5-CCA9BA147881}" dt="2020-11-07T09:35:55.462" v="2680" actId="20577"/>
          <ac:spMkLst>
            <pc:docMk/>
            <pc:sldMk cId="466994900" sldId="267"/>
            <ac:spMk id="4" creationId="{5A2AA569-0612-46F1-AB67-EF4BCE79D53D}"/>
          </ac:spMkLst>
        </pc:spChg>
        <pc:spChg chg="del">
          <ac:chgData name="Saurabh Rai" userId="7418df9f-0337-4507-abde-75707052da11" providerId="ADAL" clId="{4684F33E-EDA5-48C5-BEA5-CCA9BA147881}" dt="2020-11-07T09:32:17.257" v="2625" actId="478"/>
          <ac:spMkLst>
            <pc:docMk/>
            <pc:sldMk cId="466994900" sldId="267"/>
            <ac:spMk id="297" creationId="{00000000-0000-0000-0000-000000000000}"/>
          </ac:spMkLst>
        </pc:spChg>
        <pc:spChg chg="del">
          <ac:chgData name="Saurabh Rai" userId="7418df9f-0337-4507-abde-75707052da11" providerId="ADAL" clId="{4684F33E-EDA5-48C5-BEA5-CCA9BA147881}" dt="2020-11-07T09:32:17.257" v="2625" actId="478"/>
          <ac:spMkLst>
            <pc:docMk/>
            <pc:sldMk cId="466994900" sldId="267"/>
            <ac:spMk id="298" creationId="{00000000-0000-0000-0000-000000000000}"/>
          </ac:spMkLst>
        </pc:spChg>
        <pc:spChg chg="del">
          <ac:chgData name="Saurabh Rai" userId="7418df9f-0337-4507-abde-75707052da11" providerId="ADAL" clId="{4684F33E-EDA5-48C5-BEA5-CCA9BA147881}" dt="2020-11-07T09:32:17.257" v="2625" actId="478"/>
          <ac:spMkLst>
            <pc:docMk/>
            <pc:sldMk cId="466994900" sldId="267"/>
            <ac:spMk id="299" creationId="{00000000-0000-0000-0000-000000000000}"/>
          </ac:spMkLst>
        </pc:spChg>
        <pc:spChg chg="del">
          <ac:chgData name="Saurabh Rai" userId="7418df9f-0337-4507-abde-75707052da11" providerId="ADAL" clId="{4684F33E-EDA5-48C5-BEA5-CCA9BA147881}" dt="2020-11-07T09:32:17.257" v="2625" actId="478"/>
          <ac:spMkLst>
            <pc:docMk/>
            <pc:sldMk cId="466994900" sldId="267"/>
            <ac:spMk id="305" creationId="{00000000-0000-0000-0000-000000000000}"/>
          </ac:spMkLst>
        </pc:spChg>
        <pc:spChg chg="del">
          <ac:chgData name="Saurabh Rai" userId="7418df9f-0337-4507-abde-75707052da11" providerId="ADAL" clId="{4684F33E-EDA5-48C5-BEA5-CCA9BA147881}" dt="2020-11-07T09:32:17.257" v="2625" actId="478"/>
          <ac:spMkLst>
            <pc:docMk/>
            <pc:sldMk cId="466994900" sldId="267"/>
            <ac:spMk id="311" creationId="{00000000-0000-0000-0000-000000000000}"/>
          </ac:spMkLst>
        </pc:spChg>
        <pc:spChg chg="del">
          <ac:chgData name="Saurabh Rai" userId="7418df9f-0337-4507-abde-75707052da11" providerId="ADAL" clId="{4684F33E-EDA5-48C5-BEA5-CCA9BA147881}" dt="2020-11-07T09:24:14.072" v="2307"/>
          <ac:spMkLst>
            <pc:docMk/>
            <pc:sldMk cId="466994900" sldId="267"/>
            <ac:spMk id="317" creationId="{00000000-0000-0000-0000-000000000000}"/>
          </ac:spMkLst>
        </pc:spChg>
        <pc:grpChg chg="del">
          <ac:chgData name="Saurabh Rai" userId="7418df9f-0337-4507-abde-75707052da11" providerId="ADAL" clId="{4684F33E-EDA5-48C5-BEA5-CCA9BA147881}" dt="2020-11-07T09:32:17.257" v="2625" actId="478"/>
          <ac:grpSpMkLst>
            <pc:docMk/>
            <pc:sldMk cId="466994900" sldId="267"/>
            <ac:grpSpMk id="300" creationId="{00000000-0000-0000-0000-000000000000}"/>
          </ac:grpSpMkLst>
        </pc:grpChg>
        <pc:grpChg chg="del">
          <ac:chgData name="Saurabh Rai" userId="7418df9f-0337-4507-abde-75707052da11" providerId="ADAL" clId="{4684F33E-EDA5-48C5-BEA5-CCA9BA147881}" dt="2020-11-07T09:32:17.257" v="2625" actId="478"/>
          <ac:grpSpMkLst>
            <pc:docMk/>
            <pc:sldMk cId="466994900" sldId="267"/>
            <ac:grpSpMk id="306" creationId="{00000000-0000-0000-0000-000000000000}"/>
          </ac:grpSpMkLst>
        </pc:grpChg>
        <pc:grpChg chg="del">
          <ac:chgData name="Saurabh Rai" userId="7418df9f-0337-4507-abde-75707052da11" providerId="ADAL" clId="{4684F33E-EDA5-48C5-BEA5-CCA9BA147881}" dt="2020-11-07T09:32:17.257" v="2625" actId="478"/>
          <ac:grpSpMkLst>
            <pc:docMk/>
            <pc:sldMk cId="466994900" sldId="267"/>
            <ac:grpSpMk id="312" creationId="{00000000-0000-0000-0000-000000000000}"/>
          </ac:grpSpMkLst>
        </pc:grpChg>
        <pc:graphicFrameChg chg="del">
          <ac:chgData name="Saurabh Rai" userId="7418df9f-0337-4507-abde-75707052da11" providerId="ADAL" clId="{4684F33E-EDA5-48C5-BEA5-CCA9BA147881}" dt="2020-11-07T09:32:08.355" v="2624"/>
          <ac:graphicFrameMkLst>
            <pc:docMk/>
            <pc:sldMk cId="466994900" sldId="267"/>
            <ac:graphicFrameMk id="3" creationId="{3F648A9F-C04E-4D7E-AB5F-6363C4472044}"/>
          </ac:graphicFrameMkLst>
        </pc:graphicFrameChg>
        <pc:graphicFrameChg chg="add mod">
          <ac:chgData name="Saurabh Rai" userId="7418df9f-0337-4507-abde-75707052da11" providerId="ADAL" clId="{4684F33E-EDA5-48C5-BEA5-CCA9BA147881}" dt="2020-11-25T14:31:54.438" v="5937" actId="20577"/>
          <ac:graphicFrameMkLst>
            <pc:docMk/>
            <pc:sldMk cId="466994900" sldId="267"/>
            <ac:graphicFrameMk id="26" creationId="{9A1B132D-9574-428A-9BE5-88AF16F352E7}"/>
          </ac:graphicFrameMkLst>
        </pc:graphicFrameChg>
      </pc:sldChg>
      <pc:sldChg chg="addSp delSp modSp add">
        <pc:chgData name="Saurabh Rai" userId="7418df9f-0337-4507-abde-75707052da11" providerId="ADAL" clId="{4684F33E-EDA5-48C5-BEA5-CCA9BA147881}" dt="2020-11-12T09:24:55.310" v="5738" actId="20577"/>
        <pc:sldMkLst>
          <pc:docMk/>
          <pc:sldMk cId="1876071199" sldId="268"/>
        </pc:sldMkLst>
        <pc:spChg chg="mod">
          <ac:chgData name="Saurabh Rai" userId="7418df9f-0337-4507-abde-75707052da11" providerId="ADAL" clId="{4684F33E-EDA5-48C5-BEA5-CCA9BA147881}" dt="2020-11-07T12:37:51.425" v="2883" actId="20577"/>
          <ac:spMkLst>
            <pc:docMk/>
            <pc:sldMk cId="1876071199" sldId="268"/>
            <ac:spMk id="2" creationId="{54501E1F-C08A-445D-ABD3-EEDC421F501E}"/>
          </ac:spMkLst>
        </pc:spChg>
        <pc:spChg chg="mod">
          <ac:chgData name="Saurabh Rai" userId="7418df9f-0337-4507-abde-75707052da11" providerId="ADAL" clId="{4684F33E-EDA5-48C5-BEA5-CCA9BA147881}" dt="2020-11-12T09:24:55.310" v="5738" actId="20577"/>
          <ac:spMkLst>
            <pc:docMk/>
            <pc:sldMk cId="1876071199" sldId="268"/>
            <ac:spMk id="3" creationId="{48A51346-4CBE-4AC5-BF1F-4DFC0C049C70}"/>
          </ac:spMkLst>
        </pc:spChg>
        <pc:graphicFrameChg chg="add del mod">
          <ac:chgData name="Saurabh Rai" userId="7418df9f-0337-4507-abde-75707052da11" providerId="ADAL" clId="{4684F33E-EDA5-48C5-BEA5-CCA9BA147881}" dt="2020-11-07T12:35:39.805" v="2788"/>
          <ac:graphicFrameMkLst>
            <pc:docMk/>
            <pc:sldMk cId="1876071199" sldId="268"/>
            <ac:graphicFrameMk id="4" creationId="{2668BB96-0B82-46BC-AE48-01BE9CA3E966}"/>
          </ac:graphicFrameMkLst>
        </pc:graphicFrameChg>
        <pc:graphicFrameChg chg="add del mod">
          <ac:chgData name="Saurabh Rai" userId="7418df9f-0337-4507-abde-75707052da11" providerId="ADAL" clId="{4684F33E-EDA5-48C5-BEA5-CCA9BA147881}" dt="2020-11-07T12:36:22.450" v="2790"/>
          <ac:graphicFrameMkLst>
            <pc:docMk/>
            <pc:sldMk cId="1876071199" sldId="268"/>
            <ac:graphicFrameMk id="5" creationId="{39DDA994-EBDF-4EEA-A68D-F7A7E27CFEFC}"/>
          </ac:graphicFrameMkLst>
        </pc:graphicFrameChg>
        <pc:graphicFrameChg chg="add del mod">
          <ac:chgData name="Saurabh Rai" userId="7418df9f-0337-4507-abde-75707052da11" providerId="ADAL" clId="{4684F33E-EDA5-48C5-BEA5-CCA9BA147881}" dt="2020-11-07T12:36:36.052" v="2795"/>
          <ac:graphicFrameMkLst>
            <pc:docMk/>
            <pc:sldMk cId="1876071199" sldId="268"/>
            <ac:graphicFrameMk id="6" creationId="{98EFE32F-62DB-4266-BCC5-625236DAD1E4}"/>
          </ac:graphicFrameMkLst>
        </pc:graphicFrameChg>
        <pc:graphicFrameChg chg="add mod modGraphic">
          <ac:chgData name="Saurabh Rai" userId="7418df9f-0337-4507-abde-75707052da11" providerId="ADAL" clId="{4684F33E-EDA5-48C5-BEA5-CCA9BA147881}" dt="2020-11-07T16:36:06.760" v="5531" actId="14100"/>
          <ac:graphicFrameMkLst>
            <pc:docMk/>
            <pc:sldMk cId="1876071199" sldId="268"/>
            <ac:graphicFrameMk id="7" creationId="{C5D8A26A-B460-4789-B4C7-DFA1788836FA}"/>
          </ac:graphicFrameMkLst>
        </pc:graphicFrameChg>
        <pc:picChg chg="add del mod">
          <ac:chgData name="Saurabh Rai" userId="7418df9f-0337-4507-abde-75707052da11" providerId="ADAL" clId="{4684F33E-EDA5-48C5-BEA5-CCA9BA147881}" dt="2020-11-07T12:41:25.725" v="3049"/>
          <ac:picMkLst>
            <pc:docMk/>
            <pc:sldMk cId="1876071199" sldId="268"/>
            <ac:picMk id="1026" creationId="{C29DF53F-E5DB-4332-8C7B-539D4249FBCE}"/>
          </ac:picMkLst>
        </pc:picChg>
        <pc:picChg chg="add del mod">
          <ac:chgData name="Saurabh Rai" userId="7418df9f-0337-4507-abde-75707052da11" providerId="ADAL" clId="{4684F33E-EDA5-48C5-BEA5-CCA9BA147881}" dt="2020-11-07T12:41:48.252" v="3057"/>
          <ac:picMkLst>
            <pc:docMk/>
            <pc:sldMk cId="1876071199" sldId="268"/>
            <ac:picMk id="1028" creationId="{321DF2CF-A156-4A9B-87DC-672D7102E1A5}"/>
          </ac:picMkLst>
        </pc:picChg>
        <pc:picChg chg="add del mod">
          <ac:chgData name="Saurabh Rai" userId="7418df9f-0337-4507-abde-75707052da11" providerId="ADAL" clId="{4684F33E-EDA5-48C5-BEA5-CCA9BA147881}" dt="2020-11-07T12:42:00.326" v="3061"/>
          <ac:picMkLst>
            <pc:docMk/>
            <pc:sldMk cId="1876071199" sldId="268"/>
            <ac:picMk id="1030" creationId="{AB15974D-0741-45E8-B383-18AF8C10C29B}"/>
          </ac:picMkLst>
        </pc:picChg>
        <pc:picChg chg="add del mod">
          <ac:chgData name="Saurabh Rai" userId="7418df9f-0337-4507-abde-75707052da11" providerId="ADAL" clId="{4684F33E-EDA5-48C5-BEA5-CCA9BA147881}" dt="2020-11-07T12:42:17.226" v="3064" actId="478"/>
          <ac:picMkLst>
            <pc:docMk/>
            <pc:sldMk cId="1876071199" sldId="268"/>
            <ac:picMk id="1032" creationId="{B07FF075-47CB-4DBA-A7F7-B8CECECA60CB}"/>
          </ac:picMkLst>
        </pc:picChg>
      </pc:sldChg>
      <pc:sldChg chg="addSp delSp modSp add">
        <pc:chgData name="Saurabh Rai" userId="7418df9f-0337-4507-abde-75707052da11" providerId="ADAL" clId="{4684F33E-EDA5-48C5-BEA5-CCA9BA147881}" dt="2020-11-07T12:43:37.058" v="3083" actId="14100"/>
        <pc:sldMkLst>
          <pc:docMk/>
          <pc:sldMk cId="1988329907" sldId="269"/>
        </pc:sldMkLst>
        <pc:spChg chg="del">
          <ac:chgData name="Saurabh Rai" userId="7418df9f-0337-4507-abde-75707052da11" providerId="ADAL" clId="{4684F33E-EDA5-48C5-BEA5-CCA9BA147881}" dt="2020-11-07T12:43:10.877" v="3077" actId="478"/>
          <ac:spMkLst>
            <pc:docMk/>
            <pc:sldMk cId="1988329907" sldId="269"/>
            <ac:spMk id="2" creationId="{54501E1F-C08A-445D-ABD3-EEDC421F501E}"/>
          </ac:spMkLst>
        </pc:spChg>
        <pc:spChg chg="del">
          <ac:chgData name="Saurabh Rai" userId="7418df9f-0337-4507-abde-75707052da11" providerId="ADAL" clId="{4684F33E-EDA5-48C5-BEA5-CCA9BA147881}" dt="2020-11-07T12:42:37.529" v="3067" actId="478"/>
          <ac:spMkLst>
            <pc:docMk/>
            <pc:sldMk cId="1988329907" sldId="269"/>
            <ac:spMk id="3" creationId="{48A51346-4CBE-4AC5-BF1F-4DFC0C049C70}"/>
          </ac:spMkLst>
        </pc:spChg>
        <pc:spChg chg="add del mod">
          <ac:chgData name="Saurabh Rai" userId="7418df9f-0337-4507-abde-75707052da11" providerId="ADAL" clId="{4684F33E-EDA5-48C5-BEA5-CCA9BA147881}" dt="2020-11-07T12:43:07.322" v="3076" actId="478"/>
          <ac:spMkLst>
            <pc:docMk/>
            <pc:sldMk cId="1988329907" sldId="269"/>
            <ac:spMk id="5" creationId="{85303894-B948-4ADC-8248-CB1BACD43FDE}"/>
          </ac:spMkLst>
        </pc:spChg>
        <pc:spChg chg="add del mod">
          <ac:chgData name="Saurabh Rai" userId="7418df9f-0337-4507-abde-75707052da11" providerId="ADAL" clId="{4684F33E-EDA5-48C5-BEA5-CCA9BA147881}" dt="2020-11-07T12:43:16.187" v="3079" actId="478"/>
          <ac:spMkLst>
            <pc:docMk/>
            <pc:sldMk cId="1988329907" sldId="269"/>
            <ac:spMk id="8" creationId="{21F33831-4B86-493C-A2C3-A4FB82121A43}"/>
          </ac:spMkLst>
        </pc:spChg>
        <pc:graphicFrameChg chg="del">
          <ac:chgData name="Saurabh Rai" userId="7418df9f-0337-4507-abde-75707052da11" providerId="ADAL" clId="{4684F33E-EDA5-48C5-BEA5-CCA9BA147881}" dt="2020-11-07T12:42:33.419" v="3066" actId="478"/>
          <ac:graphicFrameMkLst>
            <pc:docMk/>
            <pc:sldMk cId="1988329907" sldId="269"/>
            <ac:graphicFrameMk id="7" creationId="{C5D8A26A-B460-4789-B4C7-DFA1788836FA}"/>
          </ac:graphicFrameMkLst>
        </pc:graphicFrameChg>
        <pc:picChg chg="add del mod">
          <ac:chgData name="Saurabh Rai" userId="7418df9f-0337-4507-abde-75707052da11" providerId="ADAL" clId="{4684F33E-EDA5-48C5-BEA5-CCA9BA147881}" dt="2020-11-07T12:43:03.146" v="3074" actId="478"/>
          <ac:picMkLst>
            <pc:docMk/>
            <pc:sldMk cId="1988329907" sldId="269"/>
            <ac:picMk id="2050" creationId="{6BD84B42-E479-41AC-9F5D-C70F7328CD48}"/>
          </ac:picMkLst>
        </pc:picChg>
        <pc:picChg chg="add del">
          <ac:chgData name="Saurabh Rai" userId="7418df9f-0337-4507-abde-75707052da11" providerId="ADAL" clId="{4684F33E-EDA5-48C5-BEA5-CCA9BA147881}" dt="2020-11-07T12:43:16.187" v="3079" actId="478"/>
          <ac:picMkLst>
            <pc:docMk/>
            <pc:sldMk cId="1988329907" sldId="269"/>
            <ac:picMk id="2052" creationId="{DCACA1B7-7897-425A-99AD-E8C0414634F3}"/>
          </ac:picMkLst>
        </pc:picChg>
        <pc:picChg chg="add mod">
          <ac:chgData name="Saurabh Rai" userId="7418df9f-0337-4507-abde-75707052da11" providerId="ADAL" clId="{4684F33E-EDA5-48C5-BEA5-CCA9BA147881}" dt="2020-11-07T12:43:37.058" v="3083" actId="14100"/>
          <ac:picMkLst>
            <pc:docMk/>
            <pc:sldMk cId="1988329907" sldId="269"/>
            <ac:picMk id="2054" creationId="{4425037B-DF44-4434-9FD8-431C26620311}"/>
          </ac:picMkLst>
        </pc:picChg>
      </pc:sldChg>
      <pc:sldChg chg="addSp delSp modSp add">
        <pc:chgData name="Saurabh Rai" userId="7418df9f-0337-4507-abde-75707052da11" providerId="ADAL" clId="{4684F33E-EDA5-48C5-BEA5-CCA9BA147881}" dt="2020-11-12T09:25:29.294" v="5787" actId="20577"/>
        <pc:sldMkLst>
          <pc:docMk/>
          <pc:sldMk cId="1500546884" sldId="270"/>
        </pc:sldMkLst>
        <pc:spChg chg="mod">
          <ac:chgData name="Saurabh Rai" userId="7418df9f-0337-4507-abde-75707052da11" providerId="ADAL" clId="{4684F33E-EDA5-48C5-BEA5-CCA9BA147881}" dt="2020-11-07T12:44:35.492" v="3129" actId="20577"/>
          <ac:spMkLst>
            <pc:docMk/>
            <pc:sldMk cId="1500546884" sldId="270"/>
            <ac:spMk id="2" creationId="{54501E1F-C08A-445D-ABD3-EEDC421F501E}"/>
          </ac:spMkLst>
        </pc:spChg>
        <pc:spChg chg="mod">
          <ac:chgData name="Saurabh Rai" userId="7418df9f-0337-4507-abde-75707052da11" providerId="ADAL" clId="{4684F33E-EDA5-48C5-BEA5-CCA9BA147881}" dt="2020-11-07T12:45:04.579" v="3131" actId="6549"/>
          <ac:spMkLst>
            <pc:docMk/>
            <pc:sldMk cId="1500546884" sldId="270"/>
            <ac:spMk id="3" creationId="{48A51346-4CBE-4AC5-BF1F-4DFC0C049C70}"/>
          </ac:spMkLst>
        </pc:spChg>
        <pc:spChg chg="add del mod">
          <ac:chgData name="Saurabh Rai" userId="7418df9f-0337-4507-abde-75707052da11" providerId="ADAL" clId="{4684F33E-EDA5-48C5-BEA5-CCA9BA147881}" dt="2020-11-07T12:45:21.734" v="3133"/>
          <ac:spMkLst>
            <pc:docMk/>
            <pc:sldMk cId="1500546884" sldId="270"/>
            <ac:spMk id="4" creationId="{E968451F-18F7-4BB6-863B-3E879851D1B6}"/>
          </ac:spMkLst>
        </pc:spChg>
        <pc:spChg chg="add mod">
          <ac:chgData name="Saurabh Rai" userId="7418df9f-0337-4507-abde-75707052da11" providerId="ADAL" clId="{4684F33E-EDA5-48C5-BEA5-CCA9BA147881}" dt="2020-11-12T09:25:29.294" v="5787" actId="20577"/>
          <ac:spMkLst>
            <pc:docMk/>
            <pc:sldMk cId="1500546884" sldId="270"/>
            <ac:spMk id="5" creationId="{AF30D66E-D23F-49B2-B2FF-34D27908C24F}"/>
          </ac:spMkLst>
        </pc:spChg>
        <pc:graphicFrameChg chg="del">
          <ac:chgData name="Saurabh Rai" userId="7418df9f-0337-4507-abde-75707052da11" providerId="ADAL" clId="{4684F33E-EDA5-48C5-BEA5-CCA9BA147881}" dt="2020-11-07T12:44:40.936" v="3130" actId="478"/>
          <ac:graphicFrameMkLst>
            <pc:docMk/>
            <pc:sldMk cId="1500546884" sldId="270"/>
            <ac:graphicFrameMk id="7" creationId="{C5D8A26A-B460-4789-B4C7-DFA1788836FA}"/>
          </ac:graphicFrameMkLst>
        </pc:graphicFrameChg>
        <pc:picChg chg="add mod">
          <ac:chgData name="Saurabh Rai" userId="7418df9f-0337-4507-abde-75707052da11" providerId="ADAL" clId="{4684F33E-EDA5-48C5-BEA5-CCA9BA147881}" dt="2020-11-07T12:46:16.967" v="3139" actId="14100"/>
          <ac:picMkLst>
            <pc:docMk/>
            <pc:sldMk cId="1500546884" sldId="270"/>
            <ac:picMk id="4098" creationId="{47136113-080F-4840-AB1E-A89ACFD28CF8}"/>
          </ac:picMkLst>
        </pc:picChg>
      </pc:sldChg>
      <pc:sldChg chg="addSp delSp modSp add">
        <pc:chgData name="Saurabh Rai" userId="7418df9f-0337-4507-abde-75707052da11" providerId="ADAL" clId="{4684F33E-EDA5-48C5-BEA5-CCA9BA147881}" dt="2020-11-07T16:12:13.613" v="4722" actId="14734"/>
        <pc:sldMkLst>
          <pc:docMk/>
          <pc:sldMk cId="460058948" sldId="271"/>
        </pc:sldMkLst>
        <pc:spChg chg="mod">
          <ac:chgData name="Saurabh Rai" userId="7418df9f-0337-4507-abde-75707052da11" providerId="ADAL" clId="{4684F33E-EDA5-48C5-BEA5-CCA9BA147881}" dt="2020-11-07T16:06:57.745" v="4693" actId="14100"/>
          <ac:spMkLst>
            <pc:docMk/>
            <pc:sldMk cId="460058948" sldId="271"/>
            <ac:spMk id="380" creationId="{00000000-0000-0000-0000-000000000000}"/>
          </ac:spMkLst>
        </pc:spChg>
        <pc:graphicFrameChg chg="modGraphic">
          <ac:chgData name="Saurabh Rai" userId="7418df9f-0337-4507-abde-75707052da11" providerId="ADAL" clId="{4684F33E-EDA5-48C5-BEA5-CCA9BA147881}" dt="2020-11-07T16:12:13.613" v="4722" actId="14734"/>
          <ac:graphicFrameMkLst>
            <pc:docMk/>
            <pc:sldMk cId="460058948" sldId="271"/>
            <ac:graphicFrameMk id="381" creationId="{00000000-0000-0000-0000-000000000000}"/>
          </ac:graphicFrameMkLst>
        </pc:graphicFrameChg>
        <pc:picChg chg="del">
          <ac:chgData name="Saurabh Rai" userId="7418df9f-0337-4507-abde-75707052da11" providerId="ADAL" clId="{4684F33E-EDA5-48C5-BEA5-CCA9BA147881}" dt="2020-11-07T16:07:57.620" v="4696" actId="478"/>
          <ac:picMkLst>
            <pc:docMk/>
            <pc:sldMk cId="460058948" sldId="271"/>
            <ac:picMk id="2" creationId="{FE0B3F81-278F-4F40-9634-EFC3D94B81AD}"/>
          </ac:picMkLst>
        </pc:picChg>
        <pc:picChg chg="del">
          <ac:chgData name="Saurabh Rai" userId="7418df9f-0337-4507-abde-75707052da11" providerId="ADAL" clId="{4684F33E-EDA5-48C5-BEA5-CCA9BA147881}" dt="2020-11-07T16:07:58.444" v="4697" actId="478"/>
          <ac:picMkLst>
            <pc:docMk/>
            <pc:sldMk cId="460058948" sldId="271"/>
            <ac:picMk id="3" creationId="{54C5F4EC-5AB9-4A07-B14B-FC9CA0203261}"/>
          </ac:picMkLst>
        </pc:picChg>
        <pc:picChg chg="del">
          <ac:chgData name="Saurabh Rai" userId="7418df9f-0337-4507-abde-75707052da11" providerId="ADAL" clId="{4684F33E-EDA5-48C5-BEA5-CCA9BA147881}" dt="2020-11-07T16:07:59.073" v="4698" actId="478"/>
          <ac:picMkLst>
            <pc:docMk/>
            <pc:sldMk cId="460058948" sldId="271"/>
            <ac:picMk id="4" creationId="{83353F1C-DF1D-4400-8B0E-8B896BF0A5C4}"/>
          </ac:picMkLst>
        </pc:picChg>
        <pc:picChg chg="del">
          <ac:chgData name="Saurabh Rai" userId="7418df9f-0337-4507-abde-75707052da11" providerId="ADAL" clId="{4684F33E-EDA5-48C5-BEA5-CCA9BA147881}" dt="2020-11-07T16:07:59.794" v="4699" actId="478"/>
          <ac:picMkLst>
            <pc:docMk/>
            <pc:sldMk cId="460058948" sldId="271"/>
            <ac:picMk id="5" creationId="{F0A158D1-126F-41E9-99C3-70A9D3DAE84A}"/>
          </ac:picMkLst>
        </pc:picChg>
        <pc:picChg chg="add mod">
          <ac:chgData name="Saurabh Rai" userId="7418df9f-0337-4507-abde-75707052da11" providerId="ADAL" clId="{4684F33E-EDA5-48C5-BEA5-CCA9BA147881}" dt="2020-11-07T16:08:36.127" v="4703" actId="1076"/>
          <ac:picMkLst>
            <pc:docMk/>
            <pc:sldMk cId="460058948" sldId="271"/>
            <ac:picMk id="6" creationId="{9D8E68E2-E54A-45EE-8CDC-B2DE2DE1A077}"/>
          </ac:picMkLst>
        </pc:picChg>
        <pc:picChg chg="add mod">
          <ac:chgData name="Saurabh Rai" userId="7418df9f-0337-4507-abde-75707052da11" providerId="ADAL" clId="{4684F33E-EDA5-48C5-BEA5-CCA9BA147881}" dt="2020-11-07T16:10:10.752" v="4713" actId="14100"/>
          <ac:picMkLst>
            <pc:docMk/>
            <pc:sldMk cId="460058948" sldId="271"/>
            <ac:picMk id="7" creationId="{A11A2F0D-DF32-469D-AD00-42964257E179}"/>
          </ac:picMkLst>
        </pc:picChg>
        <pc:picChg chg="add mod">
          <ac:chgData name="Saurabh Rai" userId="7418df9f-0337-4507-abde-75707052da11" providerId="ADAL" clId="{4684F33E-EDA5-48C5-BEA5-CCA9BA147881}" dt="2020-11-07T16:11:23.084" v="4717" actId="1076"/>
          <ac:picMkLst>
            <pc:docMk/>
            <pc:sldMk cId="460058948" sldId="271"/>
            <ac:picMk id="8" creationId="{4DD5C22F-D41A-48A6-B1F5-78055160CBC6}"/>
          </ac:picMkLst>
        </pc:picChg>
        <pc:picChg chg="add mod">
          <ac:chgData name="Saurabh Rai" userId="7418df9f-0337-4507-abde-75707052da11" providerId="ADAL" clId="{4684F33E-EDA5-48C5-BEA5-CCA9BA147881}" dt="2020-11-07T16:12:07.183" v="4721" actId="1076"/>
          <ac:picMkLst>
            <pc:docMk/>
            <pc:sldMk cId="460058948" sldId="271"/>
            <ac:picMk id="9" creationId="{717FBAB1-6296-400E-94FC-108459EF7E5F}"/>
          </ac:picMkLst>
        </pc:picChg>
      </pc:sldChg>
      <pc:sldChg chg="addSp delSp modSp add">
        <pc:chgData name="Saurabh Rai" userId="7418df9f-0337-4507-abde-75707052da11" providerId="ADAL" clId="{4684F33E-EDA5-48C5-BEA5-CCA9BA147881}" dt="2020-11-07T16:18:06.184" v="4792" actId="1076"/>
        <pc:sldMkLst>
          <pc:docMk/>
          <pc:sldMk cId="635517843" sldId="272"/>
        </pc:sldMkLst>
        <pc:graphicFrameChg chg="modGraphic">
          <ac:chgData name="Saurabh Rai" userId="7418df9f-0337-4507-abde-75707052da11" providerId="ADAL" clId="{4684F33E-EDA5-48C5-BEA5-CCA9BA147881}" dt="2020-11-07T16:17:44.801" v="4787" actId="2165"/>
          <ac:graphicFrameMkLst>
            <pc:docMk/>
            <pc:sldMk cId="635517843" sldId="272"/>
            <ac:graphicFrameMk id="381" creationId="{00000000-0000-0000-0000-000000000000}"/>
          </ac:graphicFrameMkLst>
        </pc:graphicFrameChg>
        <pc:picChg chg="add mod">
          <ac:chgData name="Saurabh Rai" userId="7418df9f-0337-4507-abde-75707052da11" providerId="ADAL" clId="{4684F33E-EDA5-48C5-BEA5-CCA9BA147881}" dt="2020-11-07T16:14:24.690" v="4747" actId="1076"/>
          <ac:picMkLst>
            <pc:docMk/>
            <pc:sldMk cId="635517843" sldId="272"/>
            <ac:picMk id="2" creationId="{897C9232-61E2-4734-9A17-D56800EDDBBB}"/>
          </ac:picMkLst>
        </pc:picChg>
        <pc:picChg chg="add mod">
          <ac:chgData name="Saurabh Rai" userId="7418df9f-0337-4507-abde-75707052da11" providerId="ADAL" clId="{4684F33E-EDA5-48C5-BEA5-CCA9BA147881}" dt="2020-11-07T16:17:58.267" v="4790" actId="1076"/>
          <ac:picMkLst>
            <pc:docMk/>
            <pc:sldMk cId="635517843" sldId="272"/>
            <ac:picMk id="3" creationId="{400B730B-A248-421B-BBAB-9CCCA40C0139}"/>
          </ac:picMkLst>
        </pc:picChg>
        <pc:picChg chg="add mod">
          <ac:chgData name="Saurabh Rai" userId="7418df9f-0337-4507-abde-75707052da11" providerId="ADAL" clId="{4684F33E-EDA5-48C5-BEA5-CCA9BA147881}" dt="2020-11-07T16:18:06.184" v="4792" actId="1076"/>
          <ac:picMkLst>
            <pc:docMk/>
            <pc:sldMk cId="635517843" sldId="272"/>
            <ac:picMk id="4" creationId="{52B6DA64-DD81-45BC-B480-F05284AC887E}"/>
          </ac:picMkLst>
        </pc:picChg>
        <pc:picChg chg="del">
          <ac:chgData name="Saurabh Rai" userId="7418df9f-0337-4507-abde-75707052da11" providerId="ADAL" clId="{4684F33E-EDA5-48C5-BEA5-CCA9BA147881}" dt="2020-11-07T16:13:26.132" v="4725" actId="478"/>
          <ac:picMkLst>
            <pc:docMk/>
            <pc:sldMk cId="635517843" sldId="272"/>
            <ac:picMk id="6" creationId="{9D8E68E2-E54A-45EE-8CDC-B2DE2DE1A077}"/>
          </ac:picMkLst>
        </pc:picChg>
        <pc:picChg chg="del">
          <ac:chgData name="Saurabh Rai" userId="7418df9f-0337-4507-abde-75707052da11" providerId="ADAL" clId="{4684F33E-EDA5-48C5-BEA5-CCA9BA147881}" dt="2020-11-07T16:13:26.862" v="4726" actId="478"/>
          <ac:picMkLst>
            <pc:docMk/>
            <pc:sldMk cId="635517843" sldId="272"/>
            <ac:picMk id="7" creationId="{A11A2F0D-DF32-469D-AD00-42964257E179}"/>
          </ac:picMkLst>
        </pc:picChg>
        <pc:picChg chg="del">
          <ac:chgData name="Saurabh Rai" userId="7418df9f-0337-4507-abde-75707052da11" providerId="ADAL" clId="{4684F33E-EDA5-48C5-BEA5-CCA9BA147881}" dt="2020-11-07T16:13:27.410" v="4727" actId="478"/>
          <ac:picMkLst>
            <pc:docMk/>
            <pc:sldMk cId="635517843" sldId="272"/>
            <ac:picMk id="8" creationId="{4DD5C22F-D41A-48A6-B1F5-78055160CBC6}"/>
          </ac:picMkLst>
        </pc:picChg>
        <pc:picChg chg="del">
          <ac:chgData name="Saurabh Rai" userId="7418df9f-0337-4507-abde-75707052da11" providerId="ADAL" clId="{4684F33E-EDA5-48C5-BEA5-CCA9BA147881}" dt="2020-11-07T16:13:28.020" v="4728" actId="478"/>
          <ac:picMkLst>
            <pc:docMk/>
            <pc:sldMk cId="635517843" sldId="272"/>
            <ac:picMk id="9" creationId="{717FBAB1-6296-400E-94FC-108459EF7E5F}"/>
          </ac:picMkLst>
        </pc:picChg>
      </pc:sldChg>
      <pc:sldChg chg="addSp delSp modSp add">
        <pc:chgData name="Saurabh Rai" userId="7418df9f-0337-4507-abde-75707052da11" providerId="ADAL" clId="{4684F33E-EDA5-48C5-BEA5-CCA9BA147881}" dt="2020-11-07T16:35:21.291" v="5530" actId="14100"/>
        <pc:sldMkLst>
          <pc:docMk/>
          <pc:sldMk cId="1279079514" sldId="273"/>
        </pc:sldMkLst>
        <pc:spChg chg="add mod">
          <ac:chgData name="Saurabh Rai" userId="7418df9f-0337-4507-abde-75707052da11" providerId="ADAL" clId="{4684F33E-EDA5-48C5-BEA5-CCA9BA147881}" dt="2020-11-07T16:32:37.280" v="5518" actId="478"/>
          <ac:spMkLst>
            <pc:docMk/>
            <pc:sldMk cId="1279079514" sldId="273"/>
            <ac:spMk id="4" creationId="{45B2C2A7-5504-42E7-AA4E-B7A568F686D6}"/>
          </ac:spMkLst>
        </pc:spChg>
        <pc:spChg chg="mod">
          <ac:chgData name="Saurabh Rai" userId="7418df9f-0337-4507-abde-75707052da11" providerId="ADAL" clId="{4684F33E-EDA5-48C5-BEA5-CCA9BA147881}" dt="2020-11-07T16:32:30.989" v="5515" actId="20577"/>
          <ac:spMkLst>
            <pc:docMk/>
            <pc:sldMk cId="1279079514" sldId="273"/>
            <ac:spMk id="386" creationId="{00000000-0000-0000-0000-000000000000}"/>
          </ac:spMkLst>
        </pc:spChg>
        <pc:spChg chg="del">
          <ac:chgData name="Saurabh Rai" userId="7418df9f-0337-4507-abde-75707052da11" providerId="ADAL" clId="{4684F33E-EDA5-48C5-BEA5-CCA9BA147881}" dt="2020-11-07T16:32:37.280" v="5518" actId="478"/>
          <ac:spMkLst>
            <pc:docMk/>
            <pc:sldMk cId="1279079514" sldId="273"/>
            <ac:spMk id="388" creationId="{00000000-0000-0000-0000-000000000000}"/>
          </ac:spMkLst>
        </pc:spChg>
        <pc:picChg chg="del">
          <ac:chgData name="Saurabh Rai" userId="7418df9f-0337-4507-abde-75707052da11" providerId="ADAL" clId="{4684F33E-EDA5-48C5-BEA5-CCA9BA147881}" dt="2020-11-07T16:32:33.456" v="5516" actId="478"/>
          <ac:picMkLst>
            <pc:docMk/>
            <pc:sldMk cId="1279079514" sldId="273"/>
            <ac:picMk id="2" creationId="{2A00C68F-0133-4CC0-94E6-3B6B779C3D05}"/>
          </ac:picMkLst>
        </pc:picChg>
        <pc:picChg chg="add mod">
          <ac:chgData name="Saurabh Rai" userId="7418df9f-0337-4507-abde-75707052da11" providerId="ADAL" clId="{4684F33E-EDA5-48C5-BEA5-CCA9BA147881}" dt="2020-11-07T16:35:21.291" v="5530" actId="14100"/>
          <ac:picMkLst>
            <pc:docMk/>
            <pc:sldMk cId="1279079514" sldId="273"/>
            <ac:picMk id="6" creationId="{2BF1189C-0E59-4742-BD51-A78B9E7377F1}"/>
          </ac:picMkLst>
        </pc:picChg>
        <pc:picChg chg="del">
          <ac:chgData name="Saurabh Rai" userId="7418df9f-0337-4507-abde-75707052da11" providerId="ADAL" clId="{4684F33E-EDA5-48C5-BEA5-CCA9BA147881}" dt="2020-11-07T16:32:34.173" v="5517" actId="478"/>
          <ac:picMkLst>
            <pc:docMk/>
            <pc:sldMk cId="1279079514" sldId="273"/>
            <ac:picMk id="5124" creationId="{9426708E-70F9-4AC4-AAAD-696C296FB04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7B26F-11ED-42A7-A8C4-CC17EA9FAB6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CE0C3-B6FF-4511-B83F-F34FE4A4F794}">
      <dgm:prSet phldrT="[Text]"/>
      <dgm:spPr/>
      <dgm:t>
        <a:bodyPr/>
        <a:lstStyle/>
        <a:p>
          <a:r>
            <a:rPr lang="en-US" dirty="0"/>
            <a:t>Inpatient Claims</a:t>
          </a:r>
        </a:p>
      </dgm:t>
    </dgm:pt>
    <dgm:pt modelId="{BE4F8B4D-2D55-4427-A043-4AD375AA3E0E}" type="parTrans" cxnId="{FCBCC63A-B3A0-4742-8D79-6170E9E88C4D}">
      <dgm:prSet/>
      <dgm:spPr/>
      <dgm:t>
        <a:bodyPr/>
        <a:lstStyle/>
        <a:p>
          <a:endParaRPr lang="en-US"/>
        </a:p>
      </dgm:t>
    </dgm:pt>
    <dgm:pt modelId="{6B95CAEC-6552-409F-B881-C3D28F65E669}" type="sibTrans" cxnId="{FCBCC63A-B3A0-4742-8D79-6170E9E88C4D}">
      <dgm:prSet/>
      <dgm:spPr/>
      <dgm:t>
        <a:bodyPr/>
        <a:lstStyle/>
        <a:p>
          <a:endParaRPr lang="en-US"/>
        </a:p>
      </dgm:t>
    </dgm:pt>
    <dgm:pt modelId="{79A2C588-1799-43D3-8E40-2B63EDA06F98}">
      <dgm:prSet phldrT="[Text]"/>
      <dgm:spPr/>
      <dgm:t>
        <a:bodyPr/>
        <a:lstStyle/>
        <a:p>
          <a:r>
            <a:rPr lang="en-US" dirty="0"/>
            <a:t>Disease Selection (Disease of Circulatory System).</a:t>
          </a:r>
        </a:p>
      </dgm:t>
    </dgm:pt>
    <dgm:pt modelId="{89FE73C7-C77D-4B85-ADB6-7E9A5478B4CC}" type="parTrans" cxnId="{E31184F4-E21F-4177-9967-F4475AB43A97}">
      <dgm:prSet/>
      <dgm:spPr/>
      <dgm:t>
        <a:bodyPr/>
        <a:lstStyle/>
        <a:p>
          <a:endParaRPr lang="en-US"/>
        </a:p>
      </dgm:t>
    </dgm:pt>
    <dgm:pt modelId="{31735B81-A57C-421B-A093-27F3AD714143}" type="sibTrans" cxnId="{E31184F4-E21F-4177-9967-F4475AB43A97}">
      <dgm:prSet/>
      <dgm:spPr/>
      <dgm:t>
        <a:bodyPr/>
        <a:lstStyle/>
        <a:p>
          <a:endParaRPr lang="en-US"/>
        </a:p>
      </dgm:t>
    </dgm:pt>
    <dgm:pt modelId="{A380E22F-540D-416D-8BDB-0443F63E9F12}">
      <dgm:prSet phldrT="[Text]"/>
      <dgm:spPr/>
      <dgm:t>
        <a:bodyPr/>
        <a:lstStyle/>
        <a:p>
          <a:r>
            <a:rPr lang="en-US" dirty="0"/>
            <a:t>Target Generation</a:t>
          </a:r>
        </a:p>
      </dgm:t>
    </dgm:pt>
    <dgm:pt modelId="{937E8511-4572-4577-B5F6-014D7E98F0CE}" type="parTrans" cxnId="{656D5FA3-B318-4F58-878F-DA98D28E2E2C}">
      <dgm:prSet/>
      <dgm:spPr/>
      <dgm:t>
        <a:bodyPr/>
        <a:lstStyle/>
        <a:p>
          <a:endParaRPr lang="en-US"/>
        </a:p>
      </dgm:t>
    </dgm:pt>
    <dgm:pt modelId="{F2DF10C8-3A2F-460C-AF55-602D107B39E2}" type="sibTrans" cxnId="{656D5FA3-B318-4F58-878F-DA98D28E2E2C}">
      <dgm:prSet/>
      <dgm:spPr/>
      <dgm:t>
        <a:bodyPr/>
        <a:lstStyle/>
        <a:p>
          <a:endParaRPr lang="en-US"/>
        </a:p>
      </dgm:t>
    </dgm:pt>
    <dgm:pt modelId="{24989F91-0A2B-4094-9261-F2CFCD81245F}">
      <dgm:prSet phldrT="[Text]"/>
      <dgm:spPr/>
      <dgm:t>
        <a:bodyPr/>
        <a:lstStyle/>
        <a:p>
          <a:r>
            <a:rPr lang="en-US" dirty="0"/>
            <a:t>Outpatient Claims</a:t>
          </a:r>
        </a:p>
      </dgm:t>
    </dgm:pt>
    <dgm:pt modelId="{1B36B1AE-A615-4A80-A233-12C86C3F1AAE}" type="parTrans" cxnId="{EB093AE0-B03D-498E-B7D5-EF57D72DA49D}">
      <dgm:prSet/>
      <dgm:spPr/>
      <dgm:t>
        <a:bodyPr/>
        <a:lstStyle/>
        <a:p>
          <a:endParaRPr lang="en-US"/>
        </a:p>
      </dgm:t>
    </dgm:pt>
    <dgm:pt modelId="{17F0378C-E6A5-4E36-9381-2F9379B0E5DA}" type="sibTrans" cxnId="{EB093AE0-B03D-498E-B7D5-EF57D72DA49D}">
      <dgm:prSet/>
      <dgm:spPr/>
      <dgm:t>
        <a:bodyPr/>
        <a:lstStyle/>
        <a:p>
          <a:endParaRPr lang="en-US"/>
        </a:p>
      </dgm:t>
    </dgm:pt>
    <dgm:pt modelId="{E4461E3F-FD70-4025-8D21-94CE05B661BE}">
      <dgm:prSet phldrT="[Text]"/>
      <dgm:spPr/>
      <dgm:t>
        <a:bodyPr/>
        <a:lstStyle/>
        <a:p>
          <a:r>
            <a:rPr lang="en-US" dirty="0"/>
            <a:t>Visit Calculation</a:t>
          </a:r>
        </a:p>
      </dgm:t>
    </dgm:pt>
    <dgm:pt modelId="{01A91322-07A8-4836-94DC-B0416F2C3F54}" type="parTrans" cxnId="{A2D478C9-FDB1-4D9C-B3E4-D13057708C1E}">
      <dgm:prSet/>
      <dgm:spPr/>
      <dgm:t>
        <a:bodyPr/>
        <a:lstStyle/>
        <a:p>
          <a:endParaRPr lang="en-US"/>
        </a:p>
      </dgm:t>
    </dgm:pt>
    <dgm:pt modelId="{5019598A-3F88-4B6A-B341-87A69A72A8C8}" type="sibTrans" cxnId="{A2D478C9-FDB1-4D9C-B3E4-D13057708C1E}">
      <dgm:prSet/>
      <dgm:spPr/>
      <dgm:t>
        <a:bodyPr/>
        <a:lstStyle/>
        <a:p>
          <a:endParaRPr lang="en-US"/>
        </a:p>
      </dgm:t>
    </dgm:pt>
    <dgm:pt modelId="{0DBEBAB5-6DAC-4301-B500-FEDEA5A989AB}">
      <dgm:prSet phldrT="[Text]"/>
      <dgm:spPr/>
      <dgm:t>
        <a:bodyPr/>
        <a:lstStyle/>
        <a:p>
          <a:r>
            <a:rPr lang="en-US" dirty="0"/>
            <a:t>Beneficiary Summary</a:t>
          </a:r>
        </a:p>
      </dgm:t>
    </dgm:pt>
    <dgm:pt modelId="{D9FDB1E2-6065-419A-A063-1DF7DF63A04C}" type="parTrans" cxnId="{4B3A4ECC-9992-48B4-93A8-F0F9EBE8433C}">
      <dgm:prSet/>
      <dgm:spPr/>
      <dgm:t>
        <a:bodyPr/>
        <a:lstStyle/>
        <a:p>
          <a:endParaRPr lang="en-US"/>
        </a:p>
      </dgm:t>
    </dgm:pt>
    <dgm:pt modelId="{E04127C5-1ADC-4210-B76C-39A06BFC7FE2}" type="sibTrans" cxnId="{4B3A4ECC-9992-48B4-93A8-F0F9EBE8433C}">
      <dgm:prSet/>
      <dgm:spPr/>
      <dgm:t>
        <a:bodyPr/>
        <a:lstStyle/>
        <a:p>
          <a:endParaRPr lang="en-US"/>
        </a:p>
      </dgm:t>
    </dgm:pt>
    <dgm:pt modelId="{8DD88E4E-9258-4A9D-833C-F5BF4C224A54}">
      <dgm:prSet phldrT="[Text]"/>
      <dgm:spPr/>
      <dgm:t>
        <a:bodyPr/>
        <a:lstStyle/>
        <a:p>
          <a:r>
            <a:rPr lang="en-US" dirty="0"/>
            <a:t>Age Calculation</a:t>
          </a:r>
        </a:p>
      </dgm:t>
    </dgm:pt>
    <dgm:pt modelId="{5FDCADAE-B4D7-49AF-AAC5-5F923CB35D71}" type="parTrans" cxnId="{46E0FE16-F703-4889-80AF-567A5335ECE6}">
      <dgm:prSet/>
      <dgm:spPr/>
      <dgm:t>
        <a:bodyPr/>
        <a:lstStyle/>
        <a:p>
          <a:endParaRPr lang="en-US"/>
        </a:p>
      </dgm:t>
    </dgm:pt>
    <dgm:pt modelId="{FDED6AEB-8A13-470F-A9F2-2052362F3D89}" type="sibTrans" cxnId="{46E0FE16-F703-4889-80AF-567A5335ECE6}">
      <dgm:prSet/>
      <dgm:spPr/>
      <dgm:t>
        <a:bodyPr/>
        <a:lstStyle/>
        <a:p>
          <a:endParaRPr lang="en-US"/>
        </a:p>
      </dgm:t>
    </dgm:pt>
    <dgm:pt modelId="{8416A71B-A21C-46E7-8173-BE33182A1262}">
      <dgm:prSet phldrT="[Text]"/>
      <dgm:spPr/>
      <dgm:t>
        <a:bodyPr/>
        <a:lstStyle/>
        <a:p>
          <a:r>
            <a:rPr lang="en-US" dirty="0"/>
            <a:t>Merging Beneficiary Summary with Inpatient claims</a:t>
          </a:r>
        </a:p>
      </dgm:t>
    </dgm:pt>
    <dgm:pt modelId="{1FEA6CA4-15B6-4979-8638-6443D8F74718}" type="parTrans" cxnId="{A2DF0C7B-EDA0-452D-97CE-A357AC0CFA05}">
      <dgm:prSet/>
      <dgm:spPr/>
      <dgm:t>
        <a:bodyPr/>
        <a:lstStyle/>
        <a:p>
          <a:endParaRPr lang="en-US"/>
        </a:p>
      </dgm:t>
    </dgm:pt>
    <dgm:pt modelId="{6F6AF9D2-FC40-4DBF-8652-A8EFB338BC77}" type="sibTrans" cxnId="{A2DF0C7B-EDA0-452D-97CE-A357AC0CFA05}">
      <dgm:prSet/>
      <dgm:spPr/>
      <dgm:t>
        <a:bodyPr/>
        <a:lstStyle/>
        <a:p>
          <a:endParaRPr lang="en-US"/>
        </a:p>
      </dgm:t>
    </dgm:pt>
    <dgm:pt modelId="{DA31B168-6ECD-4660-B53B-801133A2B362}">
      <dgm:prSet phldrT="[Text]"/>
      <dgm:spPr/>
      <dgm:t>
        <a:bodyPr/>
        <a:lstStyle/>
        <a:p>
          <a:r>
            <a:rPr lang="en-US" dirty="0"/>
            <a:t>Merging Visits with Inpatient Claims</a:t>
          </a:r>
        </a:p>
      </dgm:t>
    </dgm:pt>
    <dgm:pt modelId="{9B6EC3CA-2A45-41BD-9B35-0A4CBCFF1D2C}" type="parTrans" cxnId="{AFD7B17E-F929-437C-82F5-616765B759CD}">
      <dgm:prSet/>
      <dgm:spPr/>
      <dgm:t>
        <a:bodyPr/>
        <a:lstStyle/>
        <a:p>
          <a:endParaRPr lang="en-US"/>
        </a:p>
      </dgm:t>
    </dgm:pt>
    <dgm:pt modelId="{ECF92BA8-86A7-4B36-86BB-90A6B7BC180E}" type="sibTrans" cxnId="{AFD7B17E-F929-437C-82F5-616765B759CD}">
      <dgm:prSet/>
      <dgm:spPr/>
      <dgm:t>
        <a:bodyPr/>
        <a:lstStyle/>
        <a:p>
          <a:endParaRPr lang="en-US"/>
        </a:p>
      </dgm:t>
    </dgm:pt>
    <dgm:pt modelId="{9D846FDF-AA83-43CB-A131-B04927304160}">
      <dgm:prSet phldrT="[Text]"/>
      <dgm:spPr/>
      <dgm:t>
        <a:bodyPr/>
        <a:lstStyle/>
        <a:p>
          <a:r>
            <a:rPr lang="en-US" dirty="0"/>
            <a:t>EDA – Continuous Variables</a:t>
          </a:r>
        </a:p>
      </dgm:t>
    </dgm:pt>
    <dgm:pt modelId="{ED6B0A26-1BDF-4715-8405-D6EDA963082C}" type="parTrans" cxnId="{7C76C427-B1A8-4964-A79F-CF9E0CD203C4}">
      <dgm:prSet/>
      <dgm:spPr/>
      <dgm:t>
        <a:bodyPr/>
        <a:lstStyle/>
        <a:p>
          <a:endParaRPr lang="en-US"/>
        </a:p>
      </dgm:t>
    </dgm:pt>
    <dgm:pt modelId="{7E685008-419A-4A1A-9739-076A7730266C}" type="sibTrans" cxnId="{7C76C427-B1A8-4964-A79F-CF9E0CD203C4}">
      <dgm:prSet/>
      <dgm:spPr/>
      <dgm:t>
        <a:bodyPr/>
        <a:lstStyle/>
        <a:p>
          <a:endParaRPr lang="en-US"/>
        </a:p>
      </dgm:t>
    </dgm:pt>
    <dgm:pt modelId="{B6016E29-D97A-47D5-BB0C-F439E9A7FEE7}">
      <dgm:prSet phldrT="[Text]"/>
      <dgm:spPr/>
      <dgm:t>
        <a:bodyPr/>
        <a:lstStyle/>
        <a:p>
          <a:r>
            <a:rPr lang="en-US" dirty="0"/>
            <a:t>High Correlation between few variables.</a:t>
          </a:r>
        </a:p>
      </dgm:t>
    </dgm:pt>
    <dgm:pt modelId="{E445584A-E4DE-4B67-B828-BB7EAFC314DD}" type="parTrans" cxnId="{CE82A67E-9765-486D-AA49-DEAF9B2C6A3A}">
      <dgm:prSet/>
      <dgm:spPr/>
      <dgm:t>
        <a:bodyPr/>
        <a:lstStyle/>
        <a:p>
          <a:endParaRPr lang="en-US"/>
        </a:p>
      </dgm:t>
    </dgm:pt>
    <dgm:pt modelId="{BAA4D2F6-2F5F-4587-9E87-44F9EC0D07F9}" type="sibTrans" cxnId="{CE82A67E-9765-486D-AA49-DEAF9B2C6A3A}">
      <dgm:prSet/>
      <dgm:spPr/>
      <dgm:t>
        <a:bodyPr/>
        <a:lstStyle/>
        <a:p>
          <a:endParaRPr lang="en-US"/>
        </a:p>
      </dgm:t>
    </dgm:pt>
    <dgm:pt modelId="{D2E944E3-0AF5-4632-AA7C-E5E89DD41488}">
      <dgm:prSet phldrT="[Text]"/>
      <dgm:spPr/>
      <dgm:t>
        <a:bodyPr/>
        <a:lstStyle/>
        <a:p>
          <a:r>
            <a:rPr lang="en-US" dirty="0"/>
            <a:t>No obvious / visible trend in features w.r.t outcome</a:t>
          </a:r>
        </a:p>
      </dgm:t>
    </dgm:pt>
    <dgm:pt modelId="{87C5C774-0C61-475D-A75F-47B53394A3C9}" type="parTrans" cxnId="{F42BE353-E02E-462D-A622-4919D1866C96}">
      <dgm:prSet/>
      <dgm:spPr/>
      <dgm:t>
        <a:bodyPr/>
        <a:lstStyle/>
        <a:p>
          <a:endParaRPr lang="en-US"/>
        </a:p>
      </dgm:t>
    </dgm:pt>
    <dgm:pt modelId="{D2BFC0D3-6418-47D1-A328-FEB24D1EA142}" type="sibTrans" cxnId="{F42BE353-E02E-462D-A622-4919D1866C96}">
      <dgm:prSet/>
      <dgm:spPr/>
      <dgm:t>
        <a:bodyPr/>
        <a:lstStyle/>
        <a:p>
          <a:endParaRPr lang="en-US"/>
        </a:p>
      </dgm:t>
    </dgm:pt>
    <dgm:pt modelId="{535974A1-D99C-4AF0-90E7-8B6B42DCBC23}">
      <dgm:prSet phldrT="[Text]"/>
      <dgm:spPr/>
      <dgm:t>
        <a:bodyPr/>
        <a:lstStyle/>
        <a:p>
          <a:r>
            <a:rPr lang="en-US" dirty="0"/>
            <a:t>EDA – Categorical Variables</a:t>
          </a:r>
        </a:p>
      </dgm:t>
    </dgm:pt>
    <dgm:pt modelId="{851404E4-8EA2-445E-9DD4-A797BD034F41}" type="parTrans" cxnId="{6F56922B-43E9-4E60-B4DD-EEC287BE5AE5}">
      <dgm:prSet/>
      <dgm:spPr/>
      <dgm:t>
        <a:bodyPr/>
        <a:lstStyle/>
        <a:p>
          <a:endParaRPr lang="en-US"/>
        </a:p>
      </dgm:t>
    </dgm:pt>
    <dgm:pt modelId="{D6E04042-B53A-4597-A274-AAABE7BDEE4D}" type="sibTrans" cxnId="{6F56922B-43E9-4E60-B4DD-EEC287BE5AE5}">
      <dgm:prSet/>
      <dgm:spPr/>
      <dgm:t>
        <a:bodyPr/>
        <a:lstStyle/>
        <a:p>
          <a:endParaRPr lang="en-US"/>
        </a:p>
      </dgm:t>
    </dgm:pt>
    <dgm:pt modelId="{6ABA00B0-189B-40D5-8356-45B786F0C70D}">
      <dgm:prSet phldrT="[Text]"/>
      <dgm:spPr/>
      <dgm:t>
        <a:bodyPr/>
        <a:lstStyle/>
        <a:p>
          <a:r>
            <a:rPr lang="en-US" dirty="0" err="1"/>
            <a:t>ChiSquare</a:t>
          </a:r>
          <a:r>
            <a:rPr lang="en-US" dirty="0"/>
            <a:t> Test revels all the features important for prediction</a:t>
          </a:r>
        </a:p>
      </dgm:t>
    </dgm:pt>
    <dgm:pt modelId="{BFBB4275-1A43-4DAE-AC08-A15C73F77FB7}" type="parTrans" cxnId="{38ADBE33-ED0D-4938-A6EB-E7D6A664BE02}">
      <dgm:prSet/>
      <dgm:spPr/>
      <dgm:t>
        <a:bodyPr/>
        <a:lstStyle/>
        <a:p>
          <a:endParaRPr lang="en-US"/>
        </a:p>
      </dgm:t>
    </dgm:pt>
    <dgm:pt modelId="{6C2BB459-16FB-45B1-80A3-CEFC1EF4FEF2}" type="sibTrans" cxnId="{38ADBE33-ED0D-4938-A6EB-E7D6A664BE02}">
      <dgm:prSet/>
      <dgm:spPr/>
      <dgm:t>
        <a:bodyPr/>
        <a:lstStyle/>
        <a:p>
          <a:endParaRPr lang="en-US"/>
        </a:p>
      </dgm:t>
    </dgm:pt>
    <dgm:pt modelId="{BFF92B94-79B2-490A-A332-A420866EE8C0}">
      <dgm:prSet phldrT="[Text]"/>
      <dgm:spPr/>
      <dgm:t>
        <a:bodyPr/>
        <a:lstStyle/>
        <a:p>
          <a:r>
            <a:rPr lang="en-US" dirty="0"/>
            <a:t>Crammer’s V indicates that strength of association is not much high</a:t>
          </a:r>
        </a:p>
      </dgm:t>
    </dgm:pt>
    <dgm:pt modelId="{0D62DD3C-6ADA-4C6A-82F6-E3BBEE47358D}" type="parTrans" cxnId="{BC1C287D-9C2F-474A-B15B-CBC348DF098B}">
      <dgm:prSet/>
      <dgm:spPr/>
      <dgm:t>
        <a:bodyPr/>
        <a:lstStyle/>
        <a:p>
          <a:endParaRPr lang="en-US"/>
        </a:p>
      </dgm:t>
    </dgm:pt>
    <dgm:pt modelId="{679B0460-B654-4397-B3B7-924FB8D49F66}" type="sibTrans" cxnId="{BC1C287D-9C2F-474A-B15B-CBC348DF098B}">
      <dgm:prSet/>
      <dgm:spPr/>
      <dgm:t>
        <a:bodyPr/>
        <a:lstStyle/>
        <a:p>
          <a:endParaRPr lang="en-US"/>
        </a:p>
      </dgm:t>
    </dgm:pt>
    <dgm:pt modelId="{9D0BB533-BA3C-456D-A3DA-6DD9769DB17C}">
      <dgm:prSet phldrT="[Text]"/>
      <dgm:spPr/>
      <dgm:t>
        <a:bodyPr/>
        <a:lstStyle/>
        <a:p>
          <a:r>
            <a:rPr lang="en-US" dirty="0"/>
            <a:t>Removing columns with more than 60% </a:t>
          </a:r>
          <a:r>
            <a:rPr lang="en-US" dirty="0" err="1"/>
            <a:t>NaN</a:t>
          </a:r>
          <a:endParaRPr lang="en-US" dirty="0"/>
        </a:p>
      </dgm:t>
    </dgm:pt>
    <dgm:pt modelId="{94E87B16-0537-450F-B5CC-6C47190CACC5}" type="parTrans" cxnId="{7FA05E5B-F6FD-4CD0-A620-263565CF36EE}">
      <dgm:prSet/>
      <dgm:spPr/>
      <dgm:t>
        <a:bodyPr/>
        <a:lstStyle/>
        <a:p>
          <a:endParaRPr lang="en-US"/>
        </a:p>
      </dgm:t>
    </dgm:pt>
    <dgm:pt modelId="{7EB4BA10-181E-4C2E-8282-199653FEDED1}" type="sibTrans" cxnId="{7FA05E5B-F6FD-4CD0-A620-263565CF36EE}">
      <dgm:prSet/>
      <dgm:spPr/>
      <dgm:t>
        <a:bodyPr/>
        <a:lstStyle/>
        <a:p>
          <a:endParaRPr lang="en-US"/>
        </a:p>
      </dgm:t>
    </dgm:pt>
    <dgm:pt modelId="{3A07413A-7B16-4149-8FF8-883F40B3410A}">
      <dgm:prSet phldrT="[Text]"/>
      <dgm:spPr/>
      <dgm:t>
        <a:bodyPr/>
        <a:lstStyle/>
        <a:p>
          <a:r>
            <a:rPr lang="en-US" dirty="0"/>
            <a:t>Highly skewed distribution</a:t>
          </a:r>
        </a:p>
      </dgm:t>
    </dgm:pt>
    <dgm:pt modelId="{1F78165E-0B92-4AC5-9CAF-C5B7AA6CCC76}" type="parTrans" cxnId="{04E25A9A-8FDB-4C68-8AC1-EE04E632DD22}">
      <dgm:prSet/>
      <dgm:spPr/>
    </dgm:pt>
    <dgm:pt modelId="{53A66EB5-DE01-4DCC-9325-556DAADF7C33}" type="sibTrans" cxnId="{04E25A9A-8FDB-4C68-8AC1-EE04E632DD22}">
      <dgm:prSet/>
      <dgm:spPr/>
    </dgm:pt>
    <dgm:pt modelId="{9769CF07-1DA1-4607-BDB3-0D1ED51AB334}">
      <dgm:prSet phldrT="[Text]"/>
      <dgm:spPr/>
      <dgm:t>
        <a:bodyPr/>
        <a:lstStyle/>
        <a:p>
          <a:r>
            <a:rPr lang="en-US" dirty="0"/>
            <a:t>Class imbalance in Target variable (Majority Class : 87% &amp; Minority Class : 13%)</a:t>
          </a:r>
        </a:p>
      </dgm:t>
    </dgm:pt>
    <dgm:pt modelId="{A01F1E33-0DFF-4F76-931F-25F138D904C0}" type="parTrans" cxnId="{52C362C8-D95D-442D-A27D-E6F51E74ABFC}">
      <dgm:prSet/>
      <dgm:spPr/>
    </dgm:pt>
    <dgm:pt modelId="{7D38A849-1171-4F72-A0CB-3B04EBC9E031}" type="sibTrans" cxnId="{52C362C8-D95D-442D-A27D-E6F51E74ABFC}">
      <dgm:prSet/>
      <dgm:spPr/>
    </dgm:pt>
    <dgm:pt modelId="{056A323B-2E38-4B29-9C10-EA46E3C2CB6E}">
      <dgm:prSet phldrT="[Text]"/>
      <dgm:spPr/>
      <dgm:t>
        <a:bodyPr/>
        <a:lstStyle/>
        <a:p>
          <a:r>
            <a:rPr lang="en-US" dirty="0"/>
            <a:t>Categorize ICD9 Diagnosis Code and Procedure Code into Groups.</a:t>
          </a:r>
        </a:p>
      </dgm:t>
    </dgm:pt>
    <dgm:pt modelId="{2E0C7914-4455-452C-BB33-31074FF2F861}" type="parTrans" cxnId="{F01B822E-759D-4711-8E86-174C645AF539}">
      <dgm:prSet/>
      <dgm:spPr/>
    </dgm:pt>
    <dgm:pt modelId="{99928F11-F00A-4ADF-819F-1EC0EFDEE5EA}" type="sibTrans" cxnId="{F01B822E-759D-4711-8E86-174C645AF539}">
      <dgm:prSet/>
      <dgm:spPr/>
    </dgm:pt>
    <dgm:pt modelId="{3BD65FD2-F681-4579-9463-3EAA0C88492D}" type="pres">
      <dgm:prSet presAssocID="{BFB7B26F-11ED-42A7-A8C4-CC17EA9FAB63}" presName="linearFlow" presStyleCnt="0">
        <dgm:presLayoutVars>
          <dgm:dir/>
          <dgm:animLvl val="lvl"/>
          <dgm:resizeHandles val="exact"/>
        </dgm:presLayoutVars>
      </dgm:prSet>
      <dgm:spPr/>
    </dgm:pt>
    <dgm:pt modelId="{9F0916F0-63E3-436F-92E8-2CD6FC9250BD}" type="pres">
      <dgm:prSet presAssocID="{151CE0C3-B6FF-4511-B83F-F34FE4A4F794}" presName="composite" presStyleCnt="0"/>
      <dgm:spPr/>
    </dgm:pt>
    <dgm:pt modelId="{A2129E52-78C8-4D2C-9C12-5582C10DA844}" type="pres">
      <dgm:prSet presAssocID="{151CE0C3-B6FF-4511-B83F-F34FE4A4F79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CD4A2B0-D9A0-4015-B742-C7E921F1B816}" type="pres">
      <dgm:prSet presAssocID="{151CE0C3-B6FF-4511-B83F-F34FE4A4F794}" presName="descendantText" presStyleLbl="alignAcc1" presStyleIdx="0" presStyleCnt="5">
        <dgm:presLayoutVars>
          <dgm:bulletEnabled val="1"/>
        </dgm:presLayoutVars>
      </dgm:prSet>
      <dgm:spPr/>
    </dgm:pt>
    <dgm:pt modelId="{839D1332-00B0-469D-A8C6-382915260738}" type="pres">
      <dgm:prSet presAssocID="{6B95CAEC-6552-409F-B881-C3D28F65E669}" presName="sp" presStyleCnt="0"/>
      <dgm:spPr/>
    </dgm:pt>
    <dgm:pt modelId="{F9F57548-96E3-4DF4-82A0-A967102F5449}" type="pres">
      <dgm:prSet presAssocID="{24989F91-0A2B-4094-9261-F2CFCD81245F}" presName="composite" presStyleCnt="0"/>
      <dgm:spPr/>
    </dgm:pt>
    <dgm:pt modelId="{AF871E65-51A8-4E7A-B9AB-41B2FD887726}" type="pres">
      <dgm:prSet presAssocID="{24989F91-0A2B-4094-9261-F2CFCD81245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D87CEB34-94DF-4956-8187-A3CD6346BFB4}" type="pres">
      <dgm:prSet presAssocID="{24989F91-0A2B-4094-9261-F2CFCD81245F}" presName="descendantText" presStyleLbl="alignAcc1" presStyleIdx="1" presStyleCnt="5">
        <dgm:presLayoutVars>
          <dgm:bulletEnabled val="1"/>
        </dgm:presLayoutVars>
      </dgm:prSet>
      <dgm:spPr/>
    </dgm:pt>
    <dgm:pt modelId="{A7D24C9C-6CA1-47E9-946B-34565053E3CF}" type="pres">
      <dgm:prSet presAssocID="{17F0378C-E6A5-4E36-9381-2F9379B0E5DA}" presName="sp" presStyleCnt="0"/>
      <dgm:spPr/>
    </dgm:pt>
    <dgm:pt modelId="{F6333F88-DC9C-4483-B126-D03738D0763E}" type="pres">
      <dgm:prSet presAssocID="{0DBEBAB5-6DAC-4301-B500-FEDEA5A989AB}" presName="composite" presStyleCnt="0"/>
      <dgm:spPr/>
    </dgm:pt>
    <dgm:pt modelId="{3580D8D9-4D4E-4D11-9CC7-ED56134CBD77}" type="pres">
      <dgm:prSet presAssocID="{0DBEBAB5-6DAC-4301-B500-FEDEA5A989A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A708705D-1C46-4F9D-90C4-76EA345B5878}" type="pres">
      <dgm:prSet presAssocID="{0DBEBAB5-6DAC-4301-B500-FEDEA5A989AB}" presName="descendantText" presStyleLbl="alignAcc1" presStyleIdx="2" presStyleCnt="5">
        <dgm:presLayoutVars>
          <dgm:bulletEnabled val="1"/>
        </dgm:presLayoutVars>
      </dgm:prSet>
      <dgm:spPr/>
    </dgm:pt>
    <dgm:pt modelId="{2906B889-7B59-4AB9-A62B-30CA83D4FD78}" type="pres">
      <dgm:prSet presAssocID="{E04127C5-1ADC-4210-B76C-39A06BFC7FE2}" presName="sp" presStyleCnt="0"/>
      <dgm:spPr/>
    </dgm:pt>
    <dgm:pt modelId="{55592845-18E3-47FA-92D1-76BDFC2F138A}" type="pres">
      <dgm:prSet presAssocID="{9D846FDF-AA83-43CB-A131-B04927304160}" presName="composite" presStyleCnt="0"/>
      <dgm:spPr/>
    </dgm:pt>
    <dgm:pt modelId="{ED8033B0-E4EC-489A-804E-F20F8E6872D4}" type="pres">
      <dgm:prSet presAssocID="{9D846FDF-AA83-43CB-A131-B04927304160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CC71A3EE-3E1C-41E3-844C-8DCD4684384F}" type="pres">
      <dgm:prSet presAssocID="{9D846FDF-AA83-43CB-A131-B04927304160}" presName="descendantText" presStyleLbl="alignAcc1" presStyleIdx="3" presStyleCnt="5">
        <dgm:presLayoutVars>
          <dgm:bulletEnabled val="1"/>
        </dgm:presLayoutVars>
      </dgm:prSet>
      <dgm:spPr/>
    </dgm:pt>
    <dgm:pt modelId="{FD944D8D-BB00-443E-9FCE-3873761B81A4}" type="pres">
      <dgm:prSet presAssocID="{7E685008-419A-4A1A-9739-076A7730266C}" presName="sp" presStyleCnt="0"/>
      <dgm:spPr/>
    </dgm:pt>
    <dgm:pt modelId="{C0F1B495-4229-4424-925D-E04F7C7788D8}" type="pres">
      <dgm:prSet presAssocID="{535974A1-D99C-4AF0-90E7-8B6B42DCBC23}" presName="composite" presStyleCnt="0"/>
      <dgm:spPr/>
    </dgm:pt>
    <dgm:pt modelId="{9D318495-642C-4856-B05A-FEC5A12A6A02}" type="pres">
      <dgm:prSet presAssocID="{535974A1-D99C-4AF0-90E7-8B6B42DCBC23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0FBFE6C-6463-4B1A-8BB3-F44191582D4C}" type="pres">
      <dgm:prSet presAssocID="{535974A1-D99C-4AF0-90E7-8B6B42DCBC23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8F03040D-AB9C-486C-8156-C00BA5B76860}" type="presOf" srcId="{9D0BB533-BA3C-456D-A3DA-6DD9769DB17C}" destId="{9CD4A2B0-D9A0-4015-B742-C7E921F1B816}" srcOrd="0" destOrd="0" presId="urn:microsoft.com/office/officeart/2005/8/layout/chevron2"/>
    <dgm:cxn modelId="{46E0FE16-F703-4889-80AF-567A5335ECE6}" srcId="{0DBEBAB5-6DAC-4301-B500-FEDEA5A989AB}" destId="{8DD88E4E-9258-4A9D-833C-F5BF4C224A54}" srcOrd="0" destOrd="0" parTransId="{5FDCADAE-B4D7-49AF-AAC5-5F923CB35D71}" sibTransId="{FDED6AEB-8A13-470F-A9F2-2052362F3D89}"/>
    <dgm:cxn modelId="{7C76C427-B1A8-4964-A79F-CF9E0CD203C4}" srcId="{BFB7B26F-11ED-42A7-A8C4-CC17EA9FAB63}" destId="{9D846FDF-AA83-43CB-A131-B04927304160}" srcOrd="3" destOrd="0" parTransId="{ED6B0A26-1BDF-4715-8405-D6EDA963082C}" sibTransId="{7E685008-419A-4A1A-9739-076A7730266C}"/>
    <dgm:cxn modelId="{9DF14628-250D-44E9-A4C5-E697FA3366CE}" type="presOf" srcId="{0DBEBAB5-6DAC-4301-B500-FEDEA5A989AB}" destId="{3580D8D9-4D4E-4D11-9CC7-ED56134CBD77}" srcOrd="0" destOrd="0" presId="urn:microsoft.com/office/officeart/2005/8/layout/chevron2"/>
    <dgm:cxn modelId="{71487D2B-BF51-421B-8810-45FB2CF4E6A7}" type="presOf" srcId="{056A323B-2E38-4B29-9C10-EA46E3C2CB6E}" destId="{9CD4A2B0-D9A0-4015-B742-C7E921F1B816}" srcOrd="0" destOrd="1" presId="urn:microsoft.com/office/officeart/2005/8/layout/chevron2"/>
    <dgm:cxn modelId="{6F56922B-43E9-4E60-B4DD-EEC287BE5AE5}" srcId="{BFB7B26F-11ED-42A7-A8C4-CC17EA9FAB63}" destId="{535974A1-D99C-4AF0-90E7-8B6B42DCBC23}" srcOrd="4" destOrd="0" parTransId="{851404E4-8EA2-445E-9DD4-A797BD034F41}" sibTransId="{D6E04042-B53A-4597-A274-AAABE7BDEE4D}"/>
    <dgm:cxn modelId="{F01B822E-759D-4711-8E86-174C645AF539}" srcId="{151CE0C3-B6FF-4511-B83F-F34FE4A4F794}" destId="{056A323B-2E38-4B29-9C10-EA46E3C2CB6E}" srcOrd="1" destOrd="0" parTransId="{2E0C7914-4455-452C-BB33-31074FF2F861}" sibTransId="{99928F11-F00A-4ADF-819F-1EC0EFDEE5EA}"/>
    <dgm:cxn modelId="{38ADBE33-ED0D-4938-A6EB-E7D6A664BE02}" srcId="{535974A1-D99C-4AF0-90E7-8B6B42DCBC23}" destId="{6ABA00B0-189B-40D5-8356-45B786F0C70D}" srcOrd="0" destOrd="0" parTransId="{BFBB4275-1A43-4DAE-AC08-A15C73F77FB7}" sibTransId="{6C2BB459-16FB-45B1-80A3-CEFC1EF4FEF2}"/>
    <dgm:cxn modelId="{FCBCC63A-B3A0-4742-8D79-6170E9E88C4D}" srcId="{BFB7B26F-11ED-42A7-A8C4-CC17EA9FAB63}" destId="{151CE0C3-B6FF-4511-B83F-F34FE4A4F794}" srcOrd="0" destOrd="0" parTransId="{BE4F8B4D-2D55-4427-A043-4AD375AA3E0E}" sibTransId="{6B95CAEC-6552-409F-B881-C3D28F65E669}"/>
    <dgm:cxn modelId="{7FA05E5B-F6FD-4CD0-A620-263565CF36EE}" srcId="{151CE0C3-B6FF-4511-B83F-F34FE4A4F794}" destId="{9D0BB533-BA3C-456D-A3DA-6DD9769DB17C}" srcOrd="0" destOrd="0" parTransId="{94E87B16-0537-450F-B5CC-6C47190CACC5}" sibTransId="{7EB4BA10-181E-4C2E-8282-199653FEDED1}"/>
    <dgm:cxn modelId="{61C70E43-5E3F-4B93-8641-1B931DA3D4C7}" type="presOf" srcId="{BFB7B26F-11ED-42A7-A8C4-CC17EA9FAB63}" destId="{3BD65FD2-F681-4579-9463-3EAA0C88492D}" srcOrd="0" destOrd="0" presId="urn:microsoft.com/office/officeart/2005/8/layout/chevron2"/>
    <dgm:cxn modelId="{337C9F43-94A7-4434-8456-714CAB3AB9E3}" type="presOf" srcId="{535974A1-D99C-4AF0-90E7-8B6B42DCBC23}" destId="{9D318495-642C-4856-B05A-FEC5A12A6A02}" srcOrd="0" destOrd="0" presId="urn:microsoft.com/office/officeart/2005/8/layout/chevron2"/>
    <dgm:cxn modelId="{AB33B549-2A2F-42EB-BB3D-0E05F1B8CF8D}" type="presOf" srcId="{3A07413A-7B16-4149-8FF8-883F40B3410A}" destId="{CC71A3EE-3E1C-41E3-844C-8DCD4684384F}" srcOrd="0" destOrd="1" presId="urn:microsoft.com/office/officeart/2005/8/layout/chevron2"/>
    <dgm:cxn modelId="{91B19F4A-8955-4611-BE5C-7070FE1240E9}" type="presOf" srcId="{A380E22F-540D-416D-8BDB-0443F63E9F12}" destId="{9CD4A2B0-D9A0-4015-B742-C7E921F1B816}" srcOrd="0" destOrd="3" presId="urn:microsoft.com/office/officeart/2005/8/layout/chevron2"/>
    <dgm:cxn modelId="{41680653-85A6-46FF-A212-F1DC605B7D5B}" type="presOf" srcId="{9D846FDF-AA83-43CB-A131-B04927304160}" destId="{ED8033B0-E4EC-489A-804E-F20F8E6872D4}" srcOrd="0" destOrd="0" presId="urn:microsoft.com/office/officeart/2005/8/layout/chevron2"/>
    <dgm:cxn modelId="{F42BE353-E02E-462D-A622-4919D1866C96}" srcId="{9D846FDF-AA83-43CB-A131-B04927304160}" destId="{D2E944E3-0AF5-4632-AA7C-E5E89DD41488}" srcOrd="2" destOrd="0" parTransId="{87C5C774-0C61-475D-A75F-47B53394A3C9}" sibTransId="{D2BFC0D3-6418-47D1-A328-FEB24D1EA142}"/>
    <dgm:cxn modelId="{A2DF0C7B-EDA0-452D-97CE-A357AC0CFA05}" srcId="{0DBEBAB5-6DAC-4301-B500-FEDEA5A989AB}" destId="{8416A71B-A21C-46E7-8173-BE33182A1262}" srcOrd="1" destOrd="0" parTransId="{1FEA6CA4-15B6-4979-8638-6443D8F74718}" sibTransId="{6F6AF9D2-FC40-4DBF-8652-A8EFB338BC77}"/>
    <dgm:cxn modelId="{BC1C287D-9C2F-474A-B15B-CBC348DF098B}" srcId="{535974A1-D99C-4AF0-90E7-8B6B42DCBC23}" destId="{BFF92B94-79B2-490A-A332-A420866EE8C0}" srcOrd="1" destOrd="0" parTransId="{0D62DD3C-6ADA-4C6A-82F6-E3BBEE47358D}" sibTransId="{679B0460-B654-4397-B3B7-924FB8D49F66}"/>
    <dgm:cxn modelId="{B71D837D-3936-49C2-9820-C9F13BEB8531}" type="presOf" srcId="{151CE0C3-B6FF-4511-B83F-F34FE4A4F794}" destId="{A2129E52-78C8-4D2C-9C12-5582C10DA844}" srcOrd="0" destOrd="0" presId="urn:microsoft.com/office/officeart/2005/8/layout/chevron2"/>
    <dgm:cxn modelId="{CE82A67E-9765-486D-AA49-DEAF9B2C6A3A}" srcId="{9D846FDF-AA83-43CB-A131-B04927304160}" destId="{B6016E29-D97A-47D5-BB0C-F439E9A7FEE7}" srcOrd="0" destOrd="0" parTransId="{E445584A-E4DE-4B67-B828-BB7EAFC314DD}" sibTransId="{BAA4D2F6-2F5F-4587-9E87-44F9EC0D07F9}"/>
    <dgm:cxn modelId="{AFD7B17E-F929-437C-82F5-616765B759CD}" srcId="{24989F91-0A2B-4094-9261-F2CFCD81245F}" destId="{DA31B168-6ECD-4660-B53B-801133A2B362}" srcOrd="1" destOrd="0" parTransId="{9B6EC3CA-2A45-41BD-9B35-0A4CBCFF1D2C}" sibTransId="{ECF92BA8-86A7-4B36-86BB-90A6B7BC180E}"/>
    <dgm:cxn modelId="{CE8A4E87-FAE0-4C5A-8933-288E82F1701C}" type="presOf" srcId="{8416A71B-A21C-46E7-8173-BE33182A1262}" destId="{A708705D-1C46-4F9D-90C4-76EA345B5878}" srcOrd="0" destOrd="1" presId="urn:microsoft.com/office/officeart/2005/8/layout/chevron2"/>
    <dgm:cxn modelId="{1809C295-E8F5-45EA-B17B-6260299887A6}" type="presOf" srcId="{B6016E29-D97A-47D5-BB0C-F439E9A7FEE7}" destId="{CC71A3EE-3E1C-41E3-844C-8DCD4684384F}" srcOrd="0" destOrd="0" presId="urn:microsoft.com/office/officeart/2005/8/layout/chevron2"/>
    <dgm:cxn modelId="{B19EE399-BDD8-4710-9BDD-CB7D55017A25}" type="presOf" srcId="{24989F91-0A2B-4094-9261-F2CFCD81245F}" destId="{AF871E65-51A8-4E7A-B9AB-41B2FD887726}" srcOrd="0" destOrd="0" presId="urn:microsoft.com/office/officeart/2005/8/layout/chevron2"/>
    <dgm:cxn modelId="{04E25A9A-8FDB-4C68-8AC1-EE04E632DD22}" srcId="{9D846FDF-AA83-43CB-A131-B04927304160}" destId="{3A07413A-7B16-4149-8FF8-883F40B3410A}" srcOrd="1" destOrd="0" parTransId="{1F78165E-0B92-4AC5-9CAF-C5B7AA6CCC76}" sibTransId="{53A66EB5-DE01-4DCC-9325-556DAADF7C33}"/>
    <dgm:cxn modelId="{E91A07A3-D53D-4D97-92C2-AF580E301829}" type="presOf" srcId="{6ABA00B0-189B-40D5-8356-45B786F0C70D}" destId="{30FBFE6C-6463-4B1A-8BB3-F44191582D4C}" srcOrd="0" destOrd="0" presId="urn:microsoft.com/office/officeart/2005/8/layout/chevron2"/>
    <dgm:cxn modelId="{656D5FA3-B318-4F58-878F-DA98D28E2E2C}" srcId="{151CE0C3-B6FF-4511-B83F-F34FE4A4F794}" destId="{A380E22F-540D-416D-8BDB-0443F63E9F12}" srcOrd="3" destOrd="0" parTransId="{937E8511-4572-4577-B5F6-014D7E98F0CE}" sibTransId="{F2DF10C8-3A2F-460C-AF55-602D107B39E2}"/>
    <dgm:cxn modelId="{4AF51FA7-2FF0-4F1E-BD73-4243A530B782}" type="presOf" srcId="{D2E944E3-0AF5-4632-AA7C-E5E89DD41488}" destId="{CC71A3EE-3E1C-41E3-844C-8DCD4684384F}" srcOrd="0" destOrd="2" presId="urn:microsoft.com/office/officeart/2005/8/layout/chevron2"/>
    <dgm:cxn modelId="{0866FDB4-E57B-4FE9-9A3B-B8A75F5E5E1F}" type="presOf" srcId="{8DD88E4E-9258-4A9D-833C-F5BF4C224A54}" destId="{A708705D-1C46-4F9D-90C4-76EA345B5878}" srcOrd="0" destOrd="0" presId="urn:microsoft.com/office/officeart/2005/8/layout/chevron2"/>
    <dgm:cxn modelId="{61FB98C0-111D-4125-A13B-04BF98D0F306}" type="presOf" srcId="{E4461E3F-FD70-4025-8D21-94CE05B661BE}" destId="{D87CEB34-94DF-4956-8187-A3CD6346BFB4}" srcOrd="0" destOrd="0" presId="urn:microsoft.com/office/officeart/2005/8/layout/chevron2"/>
    <dgm:cxn modelId="{52C362C8-D95D-442D-A27D-E6F51E74ABFC}" srcId="{535974A1-D99C-4AF0-90E7-8B6B42DCBC23}" destId="{9769CF07-1DA1-4607-BDB3-0D1ED51AB334}" srcOrd="2" destOrd="0" parTransId="{A01F1E33-0DFF-4F76-931F-25F138D904C0}" sibTransId="{7D38A849-1171-4F72-A0CB-3B04EBC9E031}"/>
    <dgm:cxn modelId="{A2D478C9-FDB1-4D9C-B3E4-D13057708C1E}" srcId="{24989F91-0A2B-4094-9261-F2CFCD81245F}" destId="{E4461E3F-FD70-4025-8D21-94CE05B661BE}" srcOrd="0" destOrd="0" parTransId="{01A91322-07A8-4836-94DC-B0416F2C3F54}" sibTransId="{5019598A-3F88-4B6A-B341-87A69A72A8C8}"/>
    <dgm:cxn modelId="{4B3A4ECC-9992-48B4-93A8-F0F9EBE8433C}" srcId="{BFB7B26F-11ED-42A7-A8C4-CC17EA9FAB63}" destId="{0DBEBAB5-6DAC-4301-B500-FEDEA5A989AB}" srcOrd="2" destOrd="0" parTransId="{D9FDB1E2-6065-419A-A063-1DF7DF63A04C}" sibTransId="{E04127C5-1ADC-4210-B76C-39A06BFC7FE2}"/>
    <dgm:cxn modelId="{C55AB3D0-3957-440D-94EF-DC236F913526}" type="presOf" srcId="{79A2C588-1799-43D3-8E40-2B63EDA06F98}" destId="{9CD4A2B0-D9A0-4015-B742-C7E921F1B816}" srcOrd="0" destOrd="2" presId="urn:microsoft.com/office/officeart/2005/8/layout/chevron2"/>
    <dgm:cxn modelId="{74E1A1D3-1EDA-488E-B0A7-492BABEA3772}" type="presOf" srcId="{DA31B168-6ECD-4660-B53B-801133A2B362}" destId="{D87CEB34-94DF-4956-8187-A3CD6346BFB4}" srcOrd="0" destOrd="1" presId="urn:microsoft.com/office/officeart/2005/8/layout/chevron2"/>
    <dgm:cxn modelId="{EB093AE0-B03D-498E-B7D5-EF57D72DA49D}" srcId="{BFB7B26F-11ED-42A7-A8C4-CC17EA9FAB63}" destId="{24989F91-0A2B-4094-9261-F2CFCD81245F}" srcOrd="1" destOrd="0" parTransId="{1B36B1AE-A615-4A80-A233-12C86C3F1AAE}" sibTransId="{17F0378C-E6A5-4E36-9381-2F9379B0E5DA}"/>
    <dgm:cxn modelId="{CD5B49EB-710C-4355-B70F-A26066B70962}" type="presOf" srcId="{9769CF07-1DA1-4607-BDB3-0D1ED51AB334}" destId="{30FBFE6C-6463-4B1A-8BB3-F44191582D4C}" srcOrd="0" destOrd="2" presId="urn:microsoft.com/office/officeart/2005/8/layout/chevron2"/>
    <dgm:cxn modelId="{292AB6F2-A9F1-4C59-9226-253267DB3496}" type="presOf" srcId="{BFF92B94-79B2-490A-A332-A420866EE8C0}" destId="{30FBFE6C-6463-4B1A-8BB3-F44191582D4C}" srcOrd="0" destOrd="1" presId="urn:microsoft.com/office/officeart/2005/8/layout/chevron2"/>
    <dgm:cxn modelId="{E31184F4-E21F-4177-9967-F4475AB43A97}" srcId="{151CE0C3-B6FF-4511-B83F-F34FE4A4F794}" destId="{79A2C588-1799-43D3-8E40-2B63EDA06F98}" srcOrd="2" destOrd="0" parTransId="{89FE73C7-C77D-4B85-ADB6-7E9A5478B4CC}" sibTransId="{31735B81-A57C-421B-A093-27F3AD714143}"/>
    <dgm:cxn modelId="{1EB9D29A-265A-481A-80B9-1FDFF73CF773}" type="presParOf" srcId="{3BD65FD2-F681-4579-9463-3EAA0C88492D}" destId="{9F0916F0-63E3-436F-92E8-2CD6FC9250BD}" srcOrd="0" destOrd="0" presId="urn:microsoft.com/office/officeart/2005/8/layout/chevron2"/>
    <dgm:cxn modelId="{8BF06F57-245D-484C-8D2F-6F436AB8A0A5}" type="presParOf" srcId="{9F0916F0-63E3-436F-92E8-2CD6FC9250BD}" destId="{A2129E52-78C8-4D2C-9C12-5582C10DA844}" srcOrd="0" destOrd="0" presId="urn:microsoft.com/office/officeart/2005/8/layout/chevron2"/>
    <dgm:cxn modelId="{8C8A8B2D-82E3-4464-A708-9DAD6C70E503}" type="presParOf" srcId="{9F0916F0-63E3-436F-92E8-2CD6FC9250BD}" destId="{9CD4A2B0-D9A0-4015-B742-C7E921F1B816}" srcOrd="1" destOrd="0" presId="urn:microsoft.com/office/officeart/2005/8/layout/chevron2"/>
    <dgm:cxn modelId="{35D4A0EB-3D2C-4237-B87E-5C7B2F902FB5}" type="presParOf" srcId="{3BD65FD2-F681-4579-9463-3EAA0C88492D}" destId="{839D1332-00B0-469D-A8C6-382915260738}" srcOrd="1" destOrd="0" presId="urn:microsoft.com/office/officeart/2005/8/layout/chevron2"/>
    <dgm:cxn modelId="{385CABEB-5540-4E2E-B640-5BA7D352DF21}" type="presParOf" srcId="{3BD65FD2-F681-4579-9463-3EAA0C88492D}" destId="{F9F57548-96E3-4DF4-82A0-A967102F5449}" srcOrd="2" destOrd="0" presId="urn:microsoft.com/office/officeart/2005/8/layout/chevron2"/>
    <dgm:cxn modelId="{74605D31-8EE9-48CB-938F-F653C4D2CA1B}" type="presParOf" srcId="{F9F57548-96E3-4DF4-82A0-A967102F5449}" destId="{AF871E65-51A8-4E7A-B9AB-41B2FD887726}" srcOrd="0" destOrd="0" presId="urn:microsoft.com/office/officeart/2005/8/layout/chevron2"/>
    <dgm:cxn modelId="{16EE206D-BAAE-418C-B32A-675DCD8235D1}" type="presParOf" srcId="{F9F57548-96E3-4DF4-82A0-A967102F5449}" destId="{D87CEB34-94DF-4956-8187-A3CD6346BFB4}" srcOrd="1" destOrd="0" presId="urn:microsoft.com/office/officeart/2005/8/layout/chevron2"/>
    <dgm:cxn modelId="{6F4A98C4-61FC-40A9-8FCC-1F9322482EC3}" type="presParOf" srcId="{3BD65FD2-F681-4579-9463-3EAA0C88492D}" destId="{A7D24C9C-6CA1-47E9-946B-34565053E3CF}" srcOrd="3" destOrd="0" presId="urn:microsoft.com/office/officeart/2005/8/layout/chevron2"/>
    <dgm:cxn modelId="{242C95D8-A3BA-4107-BA44-E9ECFF8452C5}" type="presParOf" srcId="{3BD65FD2-F681-4579-9463-3EAA0C88492D}" destId="{F6333F88-DC9C-4483-B126-D03738D0763E}" srcOrd="4" destOrd="0" presId="urn:microsoft.com/office/officeart/2005/8/layout/chevron2"/>
    <dgm:cxn modelId="{C1E0F70B-FEF8-458E-A738-A1262E6EA410}" type="presParOf" srcId="{F6333F88-DC9C-4483-B126-D03738D0763E}" destId="{3580D8D9-4D4E-4D11-9CC7-ED56134CBD77}" srcOrd="0" destOrd="0" presId="urn:microsoft.com/office/officeart/2005/8/layout/chevron2"/>
    <dgm:cxn modelId="{4FFB7B8E-DE94-4EC9-98CF-DC4DCC536CFD}" type="presParOf" srcId="{F6333F88-DC9C-4483-B126-D03738D0763E}" destId="{A708705D-1C46-4F9D-90C4-76EA345B5878}" srcOrd="1" destOrd="0" presId="urn:microsoft.com/office/officeart/2005/8/layout/chevron2"/>
    <dgm:cxn modelId="{AB4E6F5A-8C12-401E-8CA2-5A10CE66AC41}" type="presParOf" srcId="{3BD65FD2-F681-4579-9463-3EAA0C88492D}" destId="{2906B889-7B59-4AB9-A62B-30CA83D4FD78}" srcOrd="5" destOrd="0" presId="urn:microsoft.com/office/officeart/2005/8/layout/chevron2"/>
    <dgm:cxn modelId="{1D768D75-9892-4BB1-A983-5075680E0131}" type="presParOf" srcId="{3BD65FD2-F681-4579-9463-3EAA0C88492D}" destId="{55592845-18E3-47FA-92D1-76BDFC2F138A}" srcOrd="6" destOrd="0" presId="urn:microsoft.com/office/officeart/2005/8/layout/chevron2"/>
    <dgm:cxn modelId="{06987325-F320-415C-B3E1-D7894815AF76}" type="presParOf" srcId="{55592845-18E3-47FA-92D1-76BDFC2F138A}" destId="{ED8033B0-E4EC-489A-804E-F20F8E6872D4}" srcOrd="0" destOrd="0" presId="urn:microsoft.com/office/officeart/2005/8/layout/chevron2"/>
    <dgm:cxn modelId="{733E6792-7F6D-4A07-8344-5808150D911E}" type="presParOf" srcId="{55592845-18E3-47FA-92D1-76BDFC2F138A}" destId="{CC71A3EE-3E1C-41E3-844C-8DCD4684384F}" srcOrd="1" destOrd="0" presId="urn:microsoft.com/office/officeart/2005/8/layout/chevron2"/>
    <dgm:cxn modelId="{673AD26E-973C-4BDB-8973-1B987D356746}" type="presParOf" srcId="{3BD65FD2-F681-4579-9463-3EAA0C88492D}" destId="{FD944D8D-BB00-443E-9FCE-3873761B81A4}" srcOrd="7" destOrd="0" presId="urn:microsoft.com/office/officeart/2005/8/layout/chevron2"/>
    <dgm:cxn modelId="{CB8279E9-8ABD-492B-965D-785B209E5ACA}" type="presParOf" srcId="{3BD65FD2-F681-4579-9463-3EAA0C88492D}" destId="{C0F1B495-4229-4424-925D-E04F7C7788D8}" srcOrd="8" destOrd="0" presId="urn:microsoft.com/office/officeart/2005/8/layout/chevron2"/>
    <dgm:cxn modelId="{8E4942AA-2A44-4FC8-9476-28F8BEDFAC58}" type="presParOf" srcId="{C0F1B495-4229-4424-925D-E04F7C7788D8}" destId="{9D318495-642C-4856-B05A-FEC5A12A6A02}" srcOrd="0" destOrd="0" presId="urn:microsoft.com/office/officeart/2005/8/layout/chevron2"/>
    <dgm:cxn modelId="{66FFFF84-517A-4BCD-A08A-467002B07E50}" type="presParOf" srcId="{C0F1B495-4229-4424-925D-E04F7C7788D8}" destId="{30FBFE6C-6463-4B1A-8BB3-F44191582D4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29E52-78C8-4D2C-9C12-5582C10DA844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Inpatient Claims</a:t>
          </a:r>
        </a:p>
      </dsp:txBody>
      <dsp:txXfrm rot="-5400000">
        <a:off x="1" y="319448"/>
        <a:ext cx="635496" cy="272355"/>
      </dsp:txXfrm>
    </dsp:sp>
    <dsp:sp modelId="{9CD4A2B0-D9A0-4015-B742-C7E921F1B816}">
      <dsp:nvSpPr>
        <dsp:cNvPr id="0" name=""/>
        <dsp:cNvSpPr/>
      </dsp:nvSpPr>
      <dsp:spPr>
        <a:xfrm rot="5400000">
          <a:off x="3070696" y="-243349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Removing columns with more than 60% </a:t>
          </a:r>
          <a:r>
            <a:rPr lang="en-US" sz="800" kern="1200" dirty="0" err="1"/>
            <a:t>NaN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Categorize ICD9 Diagnosis Code and Procedure Code into Groups.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Disease Selection (Disease of Circulatory System).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Target Generation</a:t>
          </a:r>
        </a:p>
      </dsp:txBody>
      <dsp:txXfrm rot="-5400000">
        <a:off x="635496" y="30507"/>
        <a:ext cx="5431697" cy="532491"/>
      </dsp:txXfrm>
    </dsp:sp>
    <dsp:sp modelId="{AF871E65-51A8-4E7A-B9AB-41B2FD887726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Outpatient Claims</a:t>
          </a:r>
        </a:p>
      </dsp:txBody>
      <dsp:txXfrm rot="-5400000">
        <a:off x="1" y="1107635"/>
        <a:ext cx="635496" cy="272355"/>
      </dsp:txXfrm>
    </dsp:sp>
    <dsp:sp modelId="{D87CEB34-94DF-4956-8187-A3CD6346BFB4}">
      <dsp:nvSpPr>
        <dsp:cNvPr id="0" name=""/>
        <dsp:cNvSpPr/>
      </dsp:nvSpPr>
      <dsp:spPr>
        <a:xfrm rot="5400000">
          <a:off x="3070696" y="-1645312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Visit Calculation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Merging Visits with Inpatient Claims</a:t>
          </a:r>
        </a:p>
      </dsp:txBody>
      <dsp:txXfrm rot="-5400000">
        <a:off x="635496" y="818694"/>
        <a:ext cx="5431697" cy="532491"/>
      </dsp:txXfrm>
    </dsp:sp>
    <dsp:sp modelId="{3580D8D9-4D4E-4D11-9CC7-ED56134CBD77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Beneficiary Summary</a:t>
          </a:r>
        </a:p>
      </dsp:txBody>
      <dsp:txXfrm rot="-5400000">
        <a:off x="1" y="1895821"/>
        <a:ext cx="635496" cy="272355"/>
      </dsp:txXfrm>
    </dsp:sp>
    <dsp:sp modelId="{A708705D-1C46-4F9D-90C4-76EA345B5878}">
      <dsp:nvSpPr>
        <dsp:cNvPr id="0" name=""/>
        <dsp:cNvSpPr/>
      </dsp:nvSpPr>
      <dsp:spPr>
        <a:xfrm rot="5400000">
          <a:off x="3070696" y="-857125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Age Calculation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Merging Beneficiary Summary with Inpatient claims</a:t>
          </a:r>
        </a:p>
      </dsp:txBody>
      <dsp:txXfrm rot="-5400000">
        <a:off x="635496" y="1606881"/>
        <a:ext cx="5431697" cy="532491"/>
      </dsp:txXfrm>
    </dsp:sp>
    <dsp:sp modelId="{ED8033B0-E4EC-489A-804E-F20F8E6872D4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EDA – Continuous Variables</a:t>
          </a:r>
        </a:p>
      </dsp:txBody>
      <dsp:txXfrm rot="-5400000">
        <a:off x="1" y="2684008"/>
        <a:ext cx="635496" cy="272355"/>
      </dsp:txXfrm>
    </dsp:sp>
    <dsp:sp modelId="{CC71A3EE-3E1C-41E3-844C-8DCD4684384F}">
      <dsp:nvSpPr>
        <dsp:cNvPr id="0" name=""/>
        <dsp:cNvSpPr/>
      </dsp:nvSpPr>
      <dsp:spPr>
        <a:xfrm rot="5400000">
          <a:off x="3070696" y="-6893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High Correlation between few variables.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Highly skewed distribution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No obvious / visible trend in features w.r.t outcome</a:t>
          </a:r>
        </a:p>
      </dsp:txBody>
      <dsp:txXfrm rot="-5400000">
        <a:off x="635496" y="2395067"/>
        <a:ext cx="5431697" cy="532491"/>
      </dsp:txXfrm>
    </dsp:sp>
    <dsp:sp modelId="{9D318495-642C-4856-B05A-FEC5A12A6A02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EDA – Categorical Variables</a:t>
          </a:r>
        </a:p>
      </dsp:txBody>
      <dsp:txXfrm rot="-5400000">
        <a:off x="1" y="3472195"/>
        <a:ext cx="635496" cy="272355"/>
      </dsp:txXfrm>
    </dsp:sp>
    <dsp:sp modelId="{30FBFE6C-6463-4B1A-8BB3-F44191582D4C}">
      <dsp:nvSpPr>
        <dsp:cNvPr id="0" name=""/>
        <dsp:cNvSpPr/>
      </dsp:nvSpPr>
      <dsp:spPr>
        <a:xfrm rot="5400000">
          <a:off x="3070696" y="719247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 err="1"/>
            <a:t>ChiSquare</a:t>
          </a:r>
          <a:r>
            <a:rPr lang="en-US" sz="800" kern="1200" dirty="0"/>
            <a:t> Test revels all the features important for prediction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Crammer’s V indicates that strength of association is not much high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Class imbalance in Target variable (Majority Class : 87% &amp; Minority Class : 13%)</a:t>
          </a:r>
        </a:p>
      </dsp:txBody>
      <dsp:txXfrm rot="-5400000">
        <a:off x="635496" y="3183253"/>
        <a:ext cx="5431697" cy="532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8d5dc560d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8d5dc560d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793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8d5dc560d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8d5dc560d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8d5dc560d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8d5dc560d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974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8d5dc560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8d5dc560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8d5dc560d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8d5dc560d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8d5dc560d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8d5dc560d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8d5dc560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8d5dc560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8d5dc560d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8d5dc560d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8d5dc560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8d5dc560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63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8d5dc560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8d5dc560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8d5dc560d_2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8d5dc560d_2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8d5dc560d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8d5dc560d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8d5dc560d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8d5dc560d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02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311708" y="2062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CMS Hospital Readmission Prediction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311700" y="2258850"/>
            <a:ext cx="8520600" cy="22173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/>
            <a:r>
              <a:rPr lang="en-US" b="1" u="sng" dirty="0"/>
              <a:t>Prepared By:</a:t>
            </a:r>
            <a:r>
              <a:rPr lang="en-US" b="1" dirty="0"/>
              <a:t>                                                                                            </a:t>
            </a:r>
            <a:r>
              <a:rPr lang="en-US" dirty="0"/>
              <a:t>Saurabh Rai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 txBox="1">
            <a:spLocks noGrp="1"/>
          </p:cNvSpPr>
          <p:nvPr>
            <p:ph type="title"/>
          </p:nvPr>
        </p:nvSpPr>
        <p:spPr>
          <a:xfrm>
            <a:off x="1303800" y="753425"/>
            <a:ext cx="70305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Pipeline Steps:</a:t>
            </a:r>
            <a:endParaRPr dirty="0"/>
          </a:p>
        </p:txBody>
      </p:sp>
      <p:grpSp>
        <p:nvGrpSpPr>
          <p:cNvPr id="328" name="Google Shape;328;p17"/>
          <p:cNvGrpSpPr/>
          <p:nvPr/>
        </p:nvGrpSpPr>
        <p:grpSpPr>
          <a:xfrm>
            <a:off x="7639297" y="2298942"/>
            <a:ext cx="1432659" cy="2847950"/>
            <a:chOff x="0" y="2295575"/>
            <a:chExt cx="2286000" cy="2847950"/>
          </a:xfrm>
        </p:grpSpPr>
        <p:grpSp>
          <p:nvGrpSpPr>
            <p:cNvPr id="329" name="Google Shape;329;p17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330" name="Google Shape;330;p17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2" name="Google Shape;332;p17"/>
            <p:cNvSpPr txBox="1"/>
            <p:nvPr/>
          </p:nvSpPr>
          <p:spPr>
            <a:xfrm>
              <a:off x="216300" y="2349275"/>
              <a:ext cx="18534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Feature Selection</a:t>
              </a:r>
              <a:endParaRPr sz="10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17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- RFE to select fe</a:t>
              </a:r>
              <a:r>
                <a:rPr lang="en-US" sz="1200" b="1" dirty="0" err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atures</a:t>
              </a:r>
              <a:r>
                <a:rPr lang="en-US" sz="12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based on co-efficient or feature importance from the specified </a:t>
              </a:r>
              <a:r>
                <a:rPr lang="en-US" sz="1200" b="1" dirty="0" err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alogirthm</a:t>
              </a:r>
              <a:r>
                <a:rPr lang="en" sz="12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 </a:t>
              </a:r>
              <a:endParaRPr sz="12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04800" algn="l" rtl="0"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1200"/>
                <a:buFont typeface="Roboto"/>
                <a:buChar char="-"/>
              </a:pPr>
              <a:endParaRPr sz="12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" name="Google Shape;334;p17"/>
          <p:cNvGrpSpPr/>
          <p:nvPr/>
        </p:nvGrpSpPr>
        <p:grpSpPr>
          <a:xfrm>
            <a:off x="1934052" y="2295575"/>
            <a:ext cx="1948489" cy="2847950"/>
            <a:chOff x="0" y="2295575"/>
            <a:chExt cx="2286000" cy="2847950"/>
          </a:xfrm>
        </p:grpSpPr>
        <p:grpSp>
          <p:nvGrpSpPr>
            <p:cNvPr id="335" name="Google Shape;335;p17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336" name="Google Shape;336;p17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17"/>
            <p:cNvSpPr txBox="1"/>
            <p:nvPr/>
          </p:nvSpPr>
          <p:spPr>
            <a:xfrm>
              <a:off x="216300" y="2349275"/>
              <a:ext cx="17322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 b="1" dirty="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Data Cleaning for Numerical Variables</a:t>
              </a:r>
              <a:endParaRPr sz="1000" b="1" dirty="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" name="Google Shape;339;p17"/>
            <p:cNvSpPr txBox="1"/>
            <p:nvPr/>
          </p:nvSpPr>
          <p:spPr>
            <a:xfrm>
              <a:off x="216300" y="3050050"/>
              <a:ext cx="1853400" cy="1548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38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Tx/>
                <a:buChar char="-"/>
              </a:pPr>
              <a: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Impute missing values with median</a:t>
              </a:r>
            </a:p>
            <a:p>
              <a:pPr marL="3238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Tx/>
                <a:buChar char="-"/>
              </a:pPr>
              <a: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Scale the numerical features using standard s</a:t>
              </a:r>
              <a:r>
                <a:rPr lang="en-US" sz="12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calar</a:t>
              </a:r>
              <a:endParaRPr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40" name="Google Shape;340;p17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341" name="Google Shape;341;p17"/>
          <p:cNvGrpSpPr/>
          <p:nvPr/>
        </p:nvGrpSpPr>
        <p:grpSpPr>
          <a:xfrm>
            <a:off x="0" y="2295575"/>
            <a:ext cx="1948487" cy="2847950"/>
            <a:chOff x="0" y="2295575"/>
            <a:chExt cx="2286000" cy="2847950"/>
          </a:xfrm>
        </p:grpSpPr>
        <p:grpSp>
          <p:nvGrpSpPr>
            <p:cNvPr id="342" name="Google Shape;342;p17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343" name="Google Shape;343;p17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" name="Google Shape;345;p17"/>
            <p:cNvSpPr txBox="1"/>
            <p:nvPr/>
          </p:nvSpPr>
          <p:spPr>
            <a:xfrm>
              <a:off x="216308" y="2441100"/>
              <a:ext cx="17013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 b="1" dirty="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Column</a:t>
              </a:r>
              <a:r>
                <a:rPr lang="en" sz="1000" b="1" dirty="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 Selection</a:t>
              </a:r>
              <a:endParaRPr sz="1000" b="1" dirty="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17"/>
            <p:cNvSpPr txBox="1"/>
            <p:nvPr/>
          </p:nvSpPr>
          <p:spPr>
            <a:xfrm>
              <a:off x="216300" y="3050050"/>
              <a:ext cx="1853400" cy="17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-Select or drop required features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- One feature from the pa</a:t>
              </a:r>
              <a:r>
                <a:rPr lang="en-US" sz="12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ir</a:t>
              </a:r>
              <a:r>
                <a:rPr lang="en-US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of correlated features is dropped in this stage</a:t>
              </a:r>
              <a:endParaRPr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47" name="Google Shape;347;p17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348" name="Google Shape;348;p17"/>
          <p:cNvGrpSpPr/>
          <p:nvPr/>
        </p:nvGrpSpPr>
        <p:grpSpPr>
          <a:xfrm>
            <a:off x="6152438" y="2298954"/>
            <a:ext cx="1463786" cy="2844546"/>
            <a:chOff x="0" y="2295575"/>
            <a:chExt cx="2286000" cy="2847950"/>
          </a:xfrm>
        </p:grpSpPr>
        <p:grpSp>
          <p:nvGrpSpPr>
            <p:cNvPr id="349" name="Google Shape;349;p17"/>
            <p:cNvGrpSpPr/>
            <p:nvPr/>
          </p:nvGrpSpPr>
          <p:grpSpPr>
            <a:xfrm>
              <a:off x="0" y="2295576"/>
              <a:ext cx="2286000" cy="2847949"/>
              <a:chOff x="0" y="2295576"/>
              <a:chExt cx="2286000" cy="2847949"/>
            </a:xfrm>
          </p:grpSpPr>
          <p:sp>
            <p:nvSpPr>
              <p:cNvPr id="350" name="Google Shape;350;p17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0" y="2295576"/>
                <a:ext cx="2286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2" name="Google Shape;352;p17"/>
            <p:cNvSpPr txBox="1"/>
            <p:nvPr/>
          </p:nvSpPr>
          <p:spPr>
            <a:xfrm>
              <a:off x="216309" y="2441100"/>
              <a:ext cx="18303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Balancing</a:t>
              </a:r>
              <a:endParaRPr sz="10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3" name="Google Shape;353;p17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354" name="Google Shape;354;p17"/>
            <p:cNvSpPr txBox="1"/>
            <p:nvPr/>
          </p:nvSpPr>
          <p:spPr>
            <a:xfrm>
              <a:off x="216299" y="3050050"/>
              <a:ext cx="1902012" cy="1339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en-US" sz="12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Use SMOTE or </a:t>
              </a:r>
              <a:r>
                <a:rPr lang="en-US" sz="1200" b="1" dirty="0" err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Randomoversampling</a:t>
              </a:r>
              <a:r>
                <a:rPr lang="en-US" sz="12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 to balance the class in Target</a:t>
              </a:r>
              <a:endParaRPr sz="1200" b="1" dirty="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" name="Google Shape;334;p17">
            <a:extLst>
              <a:ext uri="{FF2B5EF4-FFF2-40B4-BE49-F238E27FC236}">
                <a16:creationId xmlns:a16="http://schemas.microsoft.com/office/drawing/2014/main" id="{7BCB5DDF-9589-4BED-BFBF-F84043B9B03A}"/>
              </a:ext>
            </a:extLst>
          </p:cNvPr>
          <p:cNvGrpSpPr/>
          <p:nvPr/>
        </p:nvGrpSpPr>
        <p:grpSpPr>
          <a:xfrm>
            <a:off x="3874490" y="2297326"/>
            <a:ext cx="2286000" cy="2847950"/>
            <a:chOff x="0" y="2295575"/>
            <a:chExt cx="2286000" cy="2847950"/>
          </a:xfrm>
        </p:grpSpPr>
        <p:grpSp>
          <p:nvGrpSpPr>
            <p:cNvPr id="45" name="Google Shape;335;p17">
              <a:extLst>
                <a:ext uri="{FF2B5EF4-FFF2-40B4-BE49-F238E27FC236}">
                  <a16:creationId xmlns:a16="http://schemas.microsoft.com/office/drawing/2014/main" id="{102163C5-BBF6-4924-A385-DE3D2BBC9E3F}"/>
                </a:ext>
              </a:extLst>
            </p:cNvPr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49" name="Google Shape;336;p17">
                <a:extLst>
                  <a:ext uri="{FF2B5EF4-FFF2-40B4-BE49-F238E27FC236}">
                    <a16:creationId xmlns:a16="http://schemas.microsoft.com/office/drawing/2014/main" id="{D0AED022-73F6-4657-9FA8-36E2CFBEAA16}"/>
                  </a:ext>
                </a:extLst>
              </p:cNvPr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37;p17">
                <a:extLst>
                  <a:ext uri="{FF2B5EF4-FFF2-40B4-BE49-F238E27FC236}">
                    <a16:creationId xmlns:a16="http://schemas.microsoft.com/office/drawing/2014/main" id="{8D866F33-39D1-455A-A403-BBADECEFC731}"/>
                  </a:ext>
                </a:extLst>
              </p:cNvPr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" name="Google Shape;338;p17">
              <a:extLst>
                <a:ext uri="{FF2B5EF4-FFF2-40B4-BE49-F238E27FC236}">
                  <a16:creationId xmlns:a16="http://schemas.microsoft.com/office/drawing/2014/main" id="{E0F02365-4E59-47C1-A96E-43A1947A0381}"/>
                </a:ext>
              </a:extLst>
            </p:cNvPr>
            <p:cNvSpPr txBox="1"/>
            <p:nvPr/>
          </p:nvSpPr>
          <p:spPr>
            <a:xfrm>
              <a:off x="216300" y="2349275"/>
              <a:ext cx="17322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 b="1" dirty="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Data Cleaning for Categorical Variables</a:t>
              </a:r>
              <a:endParaRPr sz="1000" b="1" dirty="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" name="Google Shape;339;p17">
              <a:extLst>
                <a:ext uri="{FF2B5EF4-FFF2-40B4-BE49-F238E27FC236}">
                  <a16:creationId xmlns:a16="http://schemas.microsoft.com/office/drawing/2014/main" id="{07C35C38-D96E-42C8-A361-B02792685313}"/>
                </a:ext>
              </a:extLst>
            </p:cNvPr>
            <p:cNvSpPr txBox="1"/>
            <p:nvPr/>
          </p:nvSpPr>
          <p:spPr>
            <a:xfrm>
              <a:off x="216300" y="3050049"/>
              <a:ext cx="1853400" cy="1986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38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Tx/>
                <a:buChar char="-"/>
              </a:pPr>
              <a:r>
                <a:rPr lang="en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Impute missing values with</a:t>
              </a:r>
              <a:r>
                <a:rPr lang="en-US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a string</a:t>
              </a:r>
            </a:p>
            <a:p>
              <a:pPr marL="3238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Tx/>
                <a:buChar char="-"/>
              </a:pPr>
              <a:r>
                <a:rPr lang="en-US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Merge categories having less than or equal to specified count.</a:t>
              </a:r>
            </a:p>
            <a:p>
              <a:pPr marL="32385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Tx/>
                <a:buChar char="-"/>
              </a:pPr>
              <a:r>
                <a:rPr lang="en-US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Perform </a:t>
              </a:r>
              <a:r>
                <a:rPr lang="en-US" sz="12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onehot</a:t>
              </a:r>
              <a:r>
                <a:rPr lang="en-US" sz="12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encoding or ordinal encoding as required</a:t>
              </a:r>
              <a:endParaRPr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" name="Google Shape;340;p17">
              <a:extLst>
                <a:ext uri="{FF2B5EF4-FFF2-40B4-BE49-F238E27FC236}">
                  <a16:creationId xmlns:a16="http://schemas.microsoft.com/office/drawing/2014/main" id="{B5323149-711A-40F8-824A-5DB02972F8E9}"/>
                </a:ext>
              </a:extLst>
            </p:cNvPr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1303800" y="259650"/>
            <a:ext cx="7030500" cy="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&amp; Performance</a:t>
            </a:r>
            <a:endParaRPr dirty="0"/>
          </a:p>
        </p:txBody>
      </p:sp>
      <p:graphicFrame>
        <p:nvGraphicFramePr>
          <p:cNvPr id="381" name="Google Shape;381;p20"/>
          <p:cNvGraphicFramePr/>
          <p:nvPr>
            <p:extLst>
              <p:ext uri="{D42A27DB-BD31-4B8C-83A1-F6EECF244321}">
                <p14:modId xmlns:p14="http://schemas.microsoft.com/office/powerpoint/2010/main" val="3867411388"/>
              </p:ext>
            </p:extLst>
          </p:nvPr>
        </p:nvGraphicFramePr>
        <p:xfrm>
          <a:off x="1199550" y="952050"/>
          <a:ext cx="6682917" cy="4136417"/>
        </p:xfrm>
        <a:graphic>
          <a:graphicData uri="http://schemas.openxmlformats.org/drawingml/2006/table">
            <a:tbl>
              <a:tblPr>
                <a:noFill/>
                <a:tableStyleId>{E15923B6-3770-46D1-A94A-DFAC4C62D440}</a:tableStyleId>
              </a:tblPr>
              <a:tblGrid>
                <a:gridCol w="133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438">
                  <a:extLst>
                    <a:ext uri="{9D8B030D-6E8A-4147-A177-3AD203B41FA5}">
                      <a16:colId xmlns:a16="http://schemas.microsoft.com/office/drawing/2014/main" val="1059659921"/>
                    </a:ext>
                  </a:extLst>
                </a:gridCol>
                <a:gridCol w="1355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8979">
                  <a:extLst>
                    <a:ext uri="{9D8B030D-6E8A-4147-A177-3AD203B41FA5}">
                      <a16:colId xmlns:a16="http://schemas.microsoft.com/office/drawing/2014/main" val="118628546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Model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Feature Selection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Class Balancing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Metrics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Logistic Regression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Decision Trees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RFE(20)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Decision Trees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RFE(20)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RandomOversampling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27787095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Random Forest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RFE(30)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RFE(30)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RandomOversampling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FE0B3F81-278F-4F40-9634-EFC3D94B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251" y="2167467"/>
            <a:ext cx="2610215" cy="6011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C5F4EC-5AB9-4A07-B14B-FC9CA0203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884" y="2836333"/>
            <a:ext cx="2476846" cy="702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353F1C-DF1D-4400-8B0E-8B896BF0A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252" y="3632570"/>
            <a:ext cx="2572109" cy="702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A158D1-126F-41E9-99C3-70A9D3DAE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6852" y="4446855"/>
            <a:ext cx="2581635" cy="6011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1303800" y="259650"/>
            <a:ext cx="7030500" cy="581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&amp; Performance (</a:t>
            </a:r>
            <a:r>
              <a:rPr lang="en-US" dirty="0"/>
              <a:t>continued…)</a:t>
            </a:r>
            <a:endParaRPr dirty="0"/>
          </a:p>
        </p:txBody>
      </p:sp>
      <p:graphicFrame>
        <p:nvGraphicFramePr>
          <p:cNvPr id="381" name="Google Shape;381;p20"/>
          <p:cNvGraphicFramePr/>
          <p:nvPr>
            <p:extLst>
              <p:ext uri="{D42A27DB-BD31-4B8C-83A1-F6EECF244321}">
                <p14:modId xmlns:p14="http://schemas.microsoft.com/office/powerpoint/2010/main" val="1178113800"/>
              </p:ext>
            </p:extLst>
          </p:nvPr>
        </p:nvGraphicFramePr>
        <p:xfrm>
          <a:off x="1199550" y="952050"/>
          <a:ext cx="6682917" cy="3899350"/>
        </p:xfrm>
        <a:graphic>
          <a:graphicData uri="http://schemas.openxmlformats.org/drawingml/2006/table">
            <a:tbl>
              <a:tblPr>
                <a:noFill/>
                <a:tableStyleId>{E15923B6-3770-46D1-A94A-DFAC4C62D440}</a:tableStyleId>
              </a:tblPr>
              <a:tblGrid>
                <a:gridCol w="133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438">
                  <a:extLst>
                    <a:ext uri="{9D8B030D-6E8A-4147-A177-3AD203B41FA5}">
                      <a16:colId xmlns:a16="http://schemas.microsoft.com/office/drawing/2014/main" val="1059659921"/>
                    </a:ext>
                  </a:extLst>
                </a:gridCol>
                <a:gridCol w="1355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8979">
                  <a:extLst>
                    <a:ext uri="{9D8B030D-6E8A-4147-A177-3AD203B41FA5}">
                      <a16:colId xmlns:a16="http://schemas.microsoft.com/office/drawing/2014/main" val="118628546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Model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Feature Selection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Class Balancing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Metrics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8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Decision Trees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72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Decision Trees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RandomOversampling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27787095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Random Forest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RandomOversampling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D8E68E2-E54A-45EE-8CDC-B2DE2DE1A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311" y="1576333"/>
            <a:ext cx="2476846" cy="771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1A2F0D-DF32-469D-AD00-42964257E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311" y="2409718"/>
            <a:ext cx="2543530" cy="771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D5C22F-D41A-48A6-B1F5-78055160C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679" y="3243103"/>
            <a:ext cx="2572109" cy="77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7FBAB1-6296-400E-94FC-108459EF7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679" y="4090619"/>
            <a:ext cx="260068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5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1303800" y="259650"/>
            <a:ext cx="7030500" cy="581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&amp; Performance (</a:t>
            </a:r>
            <a:r>
              <a:rPr lang="en-US" dirty="0"/>
              <a:t>continued…)</a:t>
            </a:r>
            <a:endParaRPr dirty="0"/>
          </a:p>
        </p:txBody>
      </p:sp>
      <p:graphicFrame>
        <p:nvGraphicFramePr>
          <p:cNvPr id="381" name="Google Shape;381;p20"/>
          <p:cNvGraphicFramePr/>
          <p:nvPr>
            <p:extLst>
              <p:ext uri="{D42A27DB-BD31-4B8C-83A1-F6EECF244321}">
                <p14:modId xmlns:p14="http://schemas.microsoft.com/office/powerpoint/2010/main" val="2897757368"/>
              </p:ext>
            </p:extLst>
          </p:nvPr>
        </p:nvGraphicFramePr>
        <p:xfrm>
          <a:off x="1199550" y="952050"/>
          <a:ext cx="6682917" cy="3099790"/>
        </p:xfrm>
        <a:graphic>
          <a:graphicData uri="http://schemas.openxmlformats.org/drawingml/2006/table">
            <a:tbl>
              <a:tblPr>
                <a:noFill/>
                <a:tableStyleId>{E15923B6-3770-46D1-A94A-DFAC4C62D440}</a:tableStyleId>
              </a:tblPr>
              <a:tblGrid>
                <a:gridCol w="133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438">
                  <a:extLst>
                    <a:ext uri="{9D8B030D-6E8A-4147-A177-3AD203B41FA5}">
                      <a16:colId xmlns:a16="http://schemas.microsoft.com/office/drawing/2014/main" val="1059659921"/>
                    </a:ext>
                  </a:extLst>
                </a:gridCol>
                <a:gridCol w="1355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8979">
                  <a:extLst>
                    <a:ext uri="{9D8B030D-6E8A-4147-A177-3AD203B41FA5}">
                      <a16:colId xmlns:a16="http://schemas.microsoft.com/office/drawing/2014/main" val="118628546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Model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Feature Selection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Class Balancing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Metrics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8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ExtraTrees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RFE(30)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5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ExtraTrees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/>
                        <a:t>ExtraTrees</a:t>
                      </a:r>
                      <a:endParaRPr lang="en-US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RandomOversampling</a:t>
                      </a:r>
                      <a:endParaRPr lang="en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97C9232-61E2-4734-9A17-D56800EDD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53" y="1572630"/>
            <a:ext cx="2505425" cy="762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0B730B-A248-421B-BBAB-9CCCA40C0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153" y="2383368"/>
            <a:ext cx="2495898" cy="762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6DA64-DD81-45BC-B480-F05284AC8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153" y="3266346"/>
            <a:ext cx="2562583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1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"/>
          <p:cNvSpPr txBox="1">
            <a:spLocks noGrp="1"/>
          </p:cNvSpPr>
          <p:nvPr>
            <p:ph type="title"/>
          </p:nvPr>
        </p:nvSpPr>
        <p:spPr>
          <a:xfrm>
            <a:off x="1303800" y="745975"/>
            <a:ext cx="70305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387" name="Google Shape;387;p21"/>
          <p:cNvSpPr txBox="1">
            <a:spLocks noGrp="1"/>
          </p:cNvSpPr>
          <p:nvPr>
            <p:ph type="body" idx="1"/>
          </p:nvPr>
        </p:nvSpPr>
        <p:spPr>
          <a:xfrm>
            <a:off x="1303800" y="1378975"/>
            <a:ext cx="4235400" cy="3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u="sng" dirty="0"/>
              <a:t>Random Forest: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1" u="sng" dirty="0"/>
          </a:p>
        </p:txBody>
      </p:sp>
      <p:sp>
        <p:nvSpPr>
          <p:cNvPr id="388" name="Google Shape;388;p21"/>
          <p:cNvSpPr txBox="1">
            <a:spLocks noGrp="1"/>
          </p:cNvSpPr>
          <p:nvPr>
            <p:ph type="body" idx="1"/>
          </p:nvPr>
        </p:nvSpPr>
        <p:spPr>
          <a:xfrm>
            <a:off x="5272949" y="4010829"/>
            <a:ext cx="3261451" cy="1132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sng" dirty="0"/>
              <a:t>RESULTS:</a:t>
            </a:r>
            <a:endParaRPr sz="1100" b="1" u="sng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100" dirty="0"/>
              <a:t>After selecting Threshold=0.341, we get                              F1-Score=0.61940, Precision=0.595950263694807, Recall=0.6447730112453145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00C68F-0133-4CC0-94E6-3B6B779C3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51" y="1648629"/>
            <a:ext cx="4235400" cy="304282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426708E-70F9-4AC4-AAAD-696C296FB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949" y="1648629"/>
            <a:ext cx="35433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"/>
          <p:cNvSpPr txBox="1">
            <a:spLocks noGrp="1"/>
          </p:cNvSpPr>
          <p:nvPr>
            <p:ph type="title"/>
          </p:nvPr>
        </p:nvSpPr>
        <p:spPr>
          <a:xfrm>
            <a:off x="1303800" y="745975"/>
            <a:ext cx="70305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Model (</a:t>
            </a:r>
            <a:r>
              <a:rPr lang="en-US" dirty="0"/>
              <a:t>Feature Importance)</a:t>
            </a:r>
            <a:endParaRPr dirty="0"/>
          </a:p>
        </p:txBody>
      </p:sp>
      <p:sp>
        <p:nvSpPr>
          <p:cNvPr id="387" name="Google Shape;387;p21"/>
          <p:cNvSpPr txBox="1">
            <a:spLocks noGrp="1"/>
          </p:cNvSpPr>
          <p:nvPr>
            <p:ph type="body" idx="1"/>
          </p:nvPr>
        </p:nvSpPr>
        <p:spPr>
          <a:xfrm>
            <a:off x="1303800" y="1378975"/>
            <a:ext cx="4235400" cy="3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u="sng" dirty="0"/>
              <a:t>Random Forest: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2C2A7-5504-42E7-AA4E-B7A568F68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1189C-0E59-4742-BD51-A78B9E737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858043" y="-1142457"/>
            <a:ext cx="4786449" cy="77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7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 txBox="1">
            <a:spLocks noGrp="1"/>
          </p:cNvSpPr>
          <p:nvPr>
            <p:ph type="title"/>
          </p:nvPr>
        </p:nvSpPr>
        <p:spPr>
          <a:xfrm>
            <a:off x="1303800" y="745975"/>
            <a:ext cx="70305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have been better</a:t>
            </a:r>
            <a:endParaRPr/>
          </a:p>
        </p:txBody>
      </p:sp>
      <p:sp>
        <p:nvSpPr>
          <p:cNvPr id="394" name="Google Shape;394;p22"/>
          <p:cNvSpPr txBox="1">
            <a:spLocks noGrp="1"/>
          </p:cNvSpPr>
          <p:nvPr>
            <p:ph type="body" idx="1"/>
          </p:nvPr>
        </p:nvSpPr>
        <p:spPr>
          <a:xfrm>
            <a:off x="1303800" y="1378975"/>
            <a:ext cx="70305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Need more </a:t>
            </a:r>
            <a:r>
              <a:rPr lang="en-US" sz="1400" dirty="0"/>
              <a:t>realistic data (current data has synthetic elements)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Need data related to patient condition during hospitalization e.g. Oxygen levels, medicines taken, blood pressure, etc.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/>
              <a:t>Infrastructure wise, having more computation power could have helped in implementing advanced oversampling techniques like SMOTE, SMOTEEN and other algorithms like Gradient Boosting, Neural Network, etc.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690125"/>
            <a:ext cx="70305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Problem Definition: </a:t>
            </a:r>
            <a:r>
              <a:rPr lang="en-US" sz="2000" dirty="0"/>
              <a:t>Fewer Hospital U-turns</a:t>
            </a:r>
            <a:endParaRPr sz="2000" i="1"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230450"/>
            <a:ext cx="7383000" cy="1274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Use AI methodologies to predict unplanned hospital and Skilled Nursing Facilities admissions and adverse events within 30 days for Medicare beneficiaries</a:t>
            </a:r>
            <a:endParaRPr dirty="0"/>
          </a:p>
          <a:p>
            <a:pPr lvl="0"/>
            <a:r>
              <a:rPr lang="en-US" dirty="0"/>
              <a:t>Develop innovative strategies and methodologies to: explain the AI-derived predictions to front-line clinicians and patients to aid in providing appropriate clinical resources to model participants</a:t>
            </a:r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340674" y="2874878"/>
            <a:ext cx="7574726" cy="2268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One in five elderly patients is readmitted to the hospital within 30 days of discharge</a:t>
            </a:r>
          </a:p>
          <a:p>
            <a:r>
              <a:rPr lang="en-US" dirty="0"/>
              <a:t>CMS penalized over 2,500 hospitals by more than $564 million in 2017 for excessive 30-day hospital readmission rates.</a:t>
            </a:r>
          </a:p>
          <a:p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1340674" y="2405304"/>
            <a:ext cx="7030500" cy="465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To Solve: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42550" y="622000"/>
            <a:ext cx="7030500" cy="5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Approach</a:t>
            </a:r>
            <a:endParaRPr/>
          </a:p>
        </p:txBody>
      </p:sp>
      <p:sp>
        <p:nvSpPr>
          <p:cNvPr id="298" name="Google Shape;298;p16"/>
          <p:cNvSpPr/>
          <p:nvPr/>
        </p:nvSpPr>
        <p:spPr>
          <a:xfrm rot="-711236">
            <a:off x="6465750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6"/>
          <p:cNvSpPr/>
          <p:nvPr/>
        </p:nvSpPr>
        <p:spPr>
          <a:xfrm rot="711236" flipH="1">
            <a:off x="5181012" y="2627201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16"/>
          <p:cNvGrpSpPr/>
          <p:nvPr/>
        </p:nvGrpSpPr>
        <p:grpSpPr>
          <a:xfrm>
            <a:off x="5586175" y="2683244"/>
            <a:ext cx="1712700" cy="1230715"/>
            <a:chOff x="5796625" y="2541798"/>
            <a:chExt cx="1712700" cy="1230715"/>
          </a:xfrm>
        </p:grpSpPr>
        <p:sp>
          <p:nvSpPr>
            <p:cNvPr id="301" name="Google Shape;301;p16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100" b="1" dirty="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OPTIMIZING THRESOLD FOR FINAL MODEL</a:t>
              </a:r>
              <a:endParaRPr sz="1100" b="1" dirty="0">
                <a:solidFill>
                  <a:srgbClr val="5E5E5E"/>
                </a:solidFill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16"/>
          <p:cNvSpPr/>
          <p:nvPr/>
        </p:nvSpPr>
        <p:spPr>
          <a:xfrm rot="20543907">
            <a:off x="3907015" y="2678435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4421994" y="1390312"/>
            <a:ext cx="1712700" cy="1246754"/>
            <a:chOff x="4409300" y="1219942"/>
            <a:chExt cx="1712700" cy="1246754"/>
          </a:xfrm>
        </p:grpSpPr>
        <p:sp>
          <p:nvSpPr>
            <p:cNvPr id="307" name="Google Shape;307;p16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100" b="1" dirty="0">
                  <a:solidFill>
                    <a:srgbClr val="5E5E5E"/>
                  </a:solidFill>
                </a:rPr>
                <a:t>MODELLING</a:t>
              </a:r>
              <a:endParaRPr sz="1100" b="1" dirty="0">
                <a:solidFill>
                  <a:srgbClr val="5E5E5E"/>
                </a:solidFill>
              </a:endParaRPr>
            </a:p>
          </p:txBody>
        </p:sp>
      </p:grpSp>
      <p:sp>
        <p:nvSpPr>
          <p:cNvPr id="311" name="Google Shape;311;p16"/>
          <p:cNvSpPr/>
          <p:nvPr/>
        </p:nvSpPr>
        <p:spPr>
          <a:xfrm rot="983124" flipH="1" flipV="1">
            <a:off x="2708433" y="2755864"/>
            <a:ext cx="1286183" cy="61910"/>
          </a:xfrm>
          <a:prstGeom prst="roundRect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16"/>
          <p:cNvGrpSpPr/>
          <p:nvPr/>
        </p:nvGrpSpPr>
        <p:grpSpPr>
          <a:xfrm>
            <a:off x="64156" y="2813420"/>
            <a:ext cx="2117925" cy="1230715"/>
            <a:chOff x="3021975" y="2541798"/>
            <a:chExt cx="1712700" cy="1230715"/>
          </a:xfrm>
        </p:grpSpPr>
        <p:sp>
          <p:nvSpPr>
            <p:cNvPr id="313" name="Google Shape;313;p16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01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 b="1" dirty="0">
                  <a:solidFill>
                    <a:srgbClr val="FFFFFF"/>
                  </a:solidFill>
                </a:rPr>
                <a:t>DATA PREPARATION</a:t>
              </a: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306;p16">
            <a:extLst>
              <a:ext uri="{FF2B5EF4-FFF2-40B4-BE49-F238E27FC236}">
                <a16:creationId xmlns:a16="http://schemas.microsoft.com/office/drawing/2014/main" id="{19E55D51-821B-4C0C-82E3-C208D615D25F}"/>
              </a:ext>
            </a:extLst>
          </p:cNvPr>
          <p:cNvGrpSpPr/>
          <p:nvPr/>
        </p:nvGrpSpPr>
        <p:grpSpPr>
          <a:xfrm>
            <a:off x="1795911" y="1403859"/>
            <a:ext cx="1712700" cy="766594"/>
            <a:chOff x="4409300" y="1219942"/>
            <a:chExt cx="1712700" cy="766594"/>
          </a:xfrm>
          <a:solidFill>
            <a:srgbClr val="701C7F"/>
          </a:solidFill>
        </p:grpSpPr>
        <p:sp>
          <p:nvSpPr>
            <p:cNvPr id="59" name="Google Shape;308;p16">
              <a:extLst>
                <a:ext uri="{FF2B5EF4-FFF2-40B4-BE49-F238E27FC236}">
                  <a16:creationId xmlns:a16="http://schemas.microsoft.com/office/drawing/2014/main" id="{902470C2-147A-4EEB-838D-79A8C327B098}"/>
                </a:ext>
              </a:extLst>
            </p:cNvPr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9;p16">
              <a:extLst>
                <a:ext uri="{FF2B5EF4-FFF2-40B4-BE49-F238E27FC236}">
                  <a16:creationId xmlns:a16="http://schemas.microsoft.com/office/drawing/2014/main" id="{348679B9-84BB-4CA0-8484-CA057D64122B}"/>
                </a:ext>
              </a:extLst>
            </p:cNvPr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0;p16">
              <a:extLst>
                <a:ext uri="{FF2B5EF4-FFF2-40B4-BE49-F238E27FC236}">
                  <a16:creationId xmlns:a16="http://schemas.microsoft.com/office/drawing/2014/main" id="{245BB49B-D83E-45DA-80F5-0DA2D6D363A2}"/>
                </a:ext>
              </a:extLst>
            </p:cNvPr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>
                <a:lnSpc>
                  <a:spcPct val="115000"/>
                </a:lnSpc>
                <a:spcAft>
                  <a:spcPts val="1600"/>
                </a:spcAft>
              </a:pPr>
              <a:r>
                <a:rPr lang="en-US" sz="1100" b="1" dirty="0">
                  <a:solidFill>
                    <a:srgbClr val="FFFFFF"/>
                  </a:solidFill>
                </a:rPr>
                <a:t>IDENTIFYING FINAL FEATURES TO KEEP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Google Shape;313;p16">
            <a:extLst>
              <a:ext uri="{FF2B5EF4-FFF2-40B4-BE49-F238E27FC236}">
                <a16:creationId xmlns:a16="http://schemas.microsoft.com/office/drawing/2014/main" id="{5993E3F8-5C66-4E39-AAC6-4A30A046366C}"/>
              </a:ext>
            </a:extLst>
          </p:cNvPr>
          <p:cNvSpPr/>
          <p:nvPr/>
        </p:nvSpPr>
        <p:spPr>
          <a:xfrm rot="19810524">
            <a:off x="2553054" y="2515095"/>
            <a:ext cx="198414" cy="160451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701C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312;p16">
            <a:extLst>
              <a:ext uri="{FF2B5EF4-FFF2-40B4-BE49-F238E27FC236}">
                <a16:creationId xmlns:a16="http://schemas.microsoft.com/office/drawing/2014/main" id="{B15267EB-9549-42A2-973E-142C6735DAD4}"/>
              </a:ext>
            </a:extLst>
          </p:cNvPr>
          <p:cNvGrpSpPr/>
          <p:nvPr/>
        </p:nvGrpSpPr>
        <p:grpSpPr>
          <a:xfrm>
            <a:off x="2849457" y="2858195"/>
            <a:ext cx="2117925" cy="1230715"/>
            <a:chOff x="3021975" y="2541798"/>
            <a:chExt cx="1712700" cy="1230715"/>
          </a:xfrm>
        </p:grpSpPr>
        <p:sp>
          <p:nvSpPr>
            <p:cNvPr id="64" name="Google Shape;313;p16">
              <a:extLst>
                <a:ext uri="{FF2B5EF4-FFF2-40B4-BE49-F238E27FC236}">
                  <a16:creationId xmlns:a16="http://schemas.microsoft.com/office/drawing/2014/main" id="{A0BC770B-23EA-424E-AB7B-137BD020A73C}"/>
                </a:ext>
              </a:extLst>
            </p:cNvPr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701C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14;p16">
              <a:extLst>
                <a:ext uri="{FF2B5EF4-FFF2-40B4-BE49-F238E27FC236}">
                  <a16:creationId xmlns:a16="http://schemas.microsoft.com/office/drawing/2014/main" id="{0D8CA4C1-9CF6-4037-B5FF-BC65FD5128EC}"/>
                </a:ext>
              </a:extLst>
            </p:cNvPr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15;p16">
              <a:extLst>
                <a:ext uri="{FF2B5EF4-FFF2-40B4-BE49-F238E27FC236}">
                  <a16:creationId xmlns:a16="http://schemas.microsoft.com/office/drawing/2014/main" id="{9E18E108-23F5-4493-ACE4-EB8021BCB20C}"/>
                </a:ext>
              </a:extLst>
            </p:cNvPr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000" b="1" dirty="0">
                  <a:solidFill>
                    <a:srgbClr val="FFFFFF"/>
                  </a:solidFill>
                </a:rPr>
                <a:t>DATA PROCESSING PIPELINE	</a:t>
              </a:r>
            </a:p>
          </p:txBody>
        </p:sp>
        <p:sp>
          <p:nvSpPr>
            <p:cNvPr id="67" name="Google Shape;316;p16">
              <a:extLst>
                <a:ext uri="{FF2B5EF4-FFF2-40B4-BE49-F238E27FC236}">
                  <a16:creationId xmlns:a16="http://schemas.microsoft.com/office/drawing/2014/main" id="{974ADE3B-96D5-440E-BC1B-B4420EAFB489}"/>
                </a:ext>
              </a:extLst>
            </p:cNvPr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317;p16">
            <a:extLst>
              <a:ext uri="{FF2B5EF4-FFF2-40B4-BE49-F238E27FC236}">
                <a16:creationId xmlns:a16="http://schemas.microsoft.com/office/drawing/2014/main" id="{67D3424D-F4A5-4016-AB50-7BA3AFD16346}"/>
              </a:ext>
            </a:extLst>
          </p:cNvPr>
          <p:cNvSpPr/>
          <p:nvPr/>
        </p:nvSpPr>
        <p:spPr>
          <a:xfrm rot="-711236">
            <a:off x="1217572" y="2707988"/>
            <a:ext cx="1350909" cy="57662"/>
          </a:xfrm>
          <a:prstGeom prst="roundRect">
            <a:avLst>
              <a:gd name="adj" fmla="val 50000"/>
            </a:avLst>
          </a:prstGeom>
          <a:solidFill>
            <a:srgbClr val="701C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306;p16">
            <a:extLst>
              <a:ext uri="{FF2B5EF4-FFF2-40B4-BE49-F238E27FC236}">
                <a16:creationId xmlns:a16="http://schemas.microsoft.com/office/drawing/2014/main" id="{C6596D4B-E8C3-42D5-9D3C-85CF2C30D8C0}"/>
              </a:ext>
            </a:extLst>
          </p:cNvPr>
          <p:cNvGrpSpPr/>
          <p:nvPr/>
        </p:nvGrpSpPr>
        <p:grpSpPr>
          <a:xfrm>
            <a:off x="7003052" y="1358928"/>
            <a:ext cx="1712700" cy="1246754"/>
            <a:chOff x="4409300" y="1219942"/>
            <a:chExt cx="1712700" cy="1246754"/>
          </a:xfrm>
        </p:grpSpPr>
        <p:sp>
          <p:nvSpPr>
            <p:cNvPr id="75" name="Google Shape;307;p16">
              <a:extLst>
                <a:ext uri="{FF2B5EF4-FFF2-40B4-BE49-F238E27FC236}">
                  <a16:creationId xmlns:a16="http://schemas.microsoft.com/office/drawing/2014/main" id="{2845A3C3-2474-411B-A0B5-064F006BEEF8}"/>
                </a:ext>
              </a:extLst>
            </p:cNvPr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08;p16">
              <a:extLst>
                <a:ext uri="{FF2B5EF4-FFF2-40B4-BE49-F238E27FC236}">
                  <a16:creationId xmlns:a16="http://schemas.microsoft.com/office/drawing/2014/main" id="{24EB079E-BAFD-4230-9857-D16722A0FDCB}"/>
                </a:ext>
              </a:extLst>
            </p:cNvPr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09;p16">
              <a:extLst>
                <a:ext uri="{FF2B5EF4-FFF2-40B4-BE49-F238E27FC236}">
                  <a16:creationId xmlns:a16="http://schemas.microsoft.com/office/drawing/2014/main" id="{33132619-BB8E-425F-8E71-552FBB518EDD}"/>
                </a:ext>
              </a:extLst>
            </p:cNvPr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0;p16">
              <a:extLst>
                <a:ext uri="{FF2B5EF4-FFF2-40B4-BE49-F238E27FC236}">
                  <a16:creationId xmlns:a16="http://schemas.microsoft.com/office/drawing/2014/main" id="{10EF6257-3C70-41DB-B3D3-A58FF810014A}"/>
                </a:ext>
              </a:extLst>
            </p:cNvPr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100" b="1" dirty="0">
                  <a:solidFill>
                    <a:srgbClr val="5E5E5E"/>
                  </a:solidFill>
                </a:rPr>
                <a:t>EXPOSING FINAL MODEL AS FLASK ENDPOINT</a:t>
              </a:r>
              <a:endParaRPr sz="1100" b="1" dirty="0">
                <a:solidFill>
                  <a:srgbClr val="5E5E5E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716575"/>
            <a:ext cx="7030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Overview</a:t>
            </a:r>
            <a:endParaRPr dirty="0"/>
          </a:p>
        </p:txBody>
      </p:sp>
      <p:sp>
        <p:nvSpPr>
          <p:cNvPr id="292" name="Google Shape;292;p15"/>
          <p:cNvSpPr txBox="1">
            <a:spLocks noGrp="1"/>
          </p:cNvSpPr>
          <p:nvPr>
            <p:ph type="body" idx="1"/>
          </p:nvPr>
        </p:nvSpPr>
        <p:spPr>
          <a:xfrm>
            <a:off x="1303800" y="1319975"/>
            <a:ext cx="7030500" cy="3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Selected all the patients that have at least one inpatient claim for ‘Disease of Circulatory System’ category.</a:t>
            </a: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Calculat</a:t>
            </a:r>
            <a:r>
              <a:rPr lang="en-US" dirty="0"/>
              <a:t>ed</a:t>
            </a:r>
            <a:r>
              <a:rPr lang="en" dirty="0"/>
              <a:t> whether the </a:t>
            </a:r>
            <a:r>
              <a:rPr lang="en-US" dirty="0"/>
              <a:t>selected </a:t>
            </a:r>
            <a:r>
              <a:rPr lang="en" dirty="0"/>
              <a:t>patient</a:t>
            </a:r>
            <a:r>
              <a:rPr lang="en-US" dirty="0"/>
              <a:t>s</a:t>
            </a:r>
            <a:r>
              <a:rPr lang="en" dirty="0"/>
              <a:t> ha</a:t>
            </a:r>
            <a:r>
              <a:rPr lang="en-IN" dirty="0" err="1"/>
              <a:t>ve</a:t>
            </a:r>
            <a:r>
              <a:rPr lang="en" dirty="0"/>
              <a:t> been readmi</a:t>
            </a:r>
            <a:r>
              <a:rPr lang="en-US" dirty="0" err="1"/>
              <a:t>tted</a:t>
            </a:r>
            <a:r>
              <a:rPr lang="en-US" dirty="0"/>
              <a:t> or not using the inpatient claim dataset.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Calculated the number of outpatient claims for the patients between the discharge date and the next admission date.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Merging the patient demographic details with its inpatient claim details to create final dataframe for modelling.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Creating model &amp; and exposing the endpoints of the best performing one using flask API.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2AA569-0612-46F1-AB67-EF4BCE79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480925"/>
          </a:xfrm>
        </p:spPr>
        <p:txBody>
          <a:bodyPr/>
          <a:lstStyle/>
          <a:p>
            <a:r>
              <a:rPr lang="en-US" dirty="0"/>
              <a:t>Data Preparation Steps</a:t>
            </a: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9A1B132D-9574-428A-9BE5-88AF16F35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525122"/>
              </p:ext>
            </p:extLst>
          </p:nvPr>
        </p:nvGraphicFramePr>
        <p:xfrm>
          <a:off x="1771050" y="10795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699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1E1F-C08A-445D-ABD3-EEDC421F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Summary – Categorical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51346-4CBE-4AC5-BF1F-4DFC0C049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990050"/>
            <a:ext cx="5001206" cy="2541600"/>
          </a:xfrm>
        </p:spPr>
        <p:txBody>
          <a:bodyPr/>
          <a:lstStyle/>
          <a:p>
            <a:r>
              <a:rPr lang="en-US" dirty="0"/>
              <a:t>No strong association strength between Categorical Variables and the Target.</a:t>
            </a:r>
          </a:p>
          <a:p>
            <a:r>
              <a:rPr lang="en-US" dirty="0"/>
              <a:t>Cramer’s V plot in the next slide</a:t>
            </a:r>
          </a:p>
          <a:p>
            <a:r>
              <a:rPr lang="en-US" dirty="0"/>
              <a:t>Detailed EDA available on EDA dashboard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  <a:p>
            <a:endParaRPr lang="en-US" dirty="0"/>
          </a:p>
          <a:p>
            <a:pPr marL="14605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D8A26A-B460-4789-B4C7-DFA178883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02678"/>
              </p:ext>
            </p:extLst>
          </p:nvPr>
        </p:nvGraphicFramePr>
        <p:xfrm>
          <a:off x="6130835" y="1309183"/>
          <a:ext cx="3013166" cy="3416305"/>
        </p:xfrm>
        <a:graphic>
          <a:graphicData uri="http://schemas.openxmlformats.org/drawingml/2006/table">
            <a:tbl>
              <a:tblPr>
                <a:tableStyleId>{E15923B6-3770-46D1-A94A-DFAC4C62D440}</a:tableStyleId>
              </a:tblPr>
              <a:tblGrid>
                <a:gridCol w="991675">
                  <a:extLst>
                    <a:ext uri="{9D8B030D-6E8A-4147-A177-3AD203B41FA5}">
                      <a16:colId xmlns:a16="http://schemas.microsoft.com/office/drawing/2014/main" val="4015988859"/>
                    </a:ext>
                  </a:extLst>
                </a:gridCol>
                <a:gridCol w="524444">
                  <a:extLst>
                    <a:ext uri="{9D8B030D-6E8A-4147-A177-3AD203B41FA5}">
                      <a16:colId xmlns:a16="http://schemas.microsoft.com/office/drawing/2014/main" val="4196988277"/>
                    </a:ext>
                  </a:extLst>
                </a:gridCol>
                <a:gridCol w="648402">
                  <a:extLst>
                    <a:ext uri="{9D8B030D-6E8A-4147-A177-3AD203B41FA5}">
                      <a16:colId xmlns:a16="http://schemas.microsoft.com/office/drawing/2014/main" val="2144880241"/>
                    </a:ext>
                  </a:extLst>
                </a:gridCol>
                <a:gridCol w="848645">
                  <a:extLst>
                    <a:ext uri="{9D8B030D-6E8A-4147-A177-3AD203B41FA5}">
                      <a16:colId xmlns:a16="http://schemas.microsoft.com/office/drawing/2014/main" val="3523155968"/>
                    </a:ext>
                  </a:extLst>
                </a:gridCol>
              </a:tblGrid>
              <a:tr h="28527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Features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Categories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IsReadmitted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(0)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Not Readmitted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1290277443"/>
                  </a:ext>
                </a:extLst>
              </a:tr>
              <a:tr h="13915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BENE_SEX_IDENT_CD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Female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329133402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2537463740"/>
                  </a:ext>
                </a:extLst>
              </a:tr>
              <a:tr h="139157">
                <a:tc rowSpan="4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BENE_RACE_CD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White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3728578640"/>
                  </a:ext>
                </a:extLst>
              </a:tr>
              <a:tr h="139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Black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1428919015"/>
                  </a:ext>
                </a:extLst>
              </a:tr>
              <a:tr h="1391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Others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206065337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Hispanic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4035809925"/>
                  </a:ext>
                </a:extLst>
              </a:tr>
              <a:tr h="13915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BENE_ESRD_IND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3100468316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2831385158"/>
                  </a:ext>
                </a:extLst>
              </a:tr>
              <a:tr h="13915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SP_ALZHDMTA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2511514768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2937316548"/>
                  </a:ext>
                </a:extLst>
              </a:tr>
              <a:tr h="13915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SP_CHF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2337666322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4228144998"/>
                  </a:ext>
                </a:extLst>
              </a:tr>
              <a:tr h="13915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SP_CHRNKIDN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2362203278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1053432910"/>
                  </a:ext>
                </a:extLst>
              </a:tr>
              <a:tr h="13915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SP_CNCR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1670940863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2481992078"/>
                  </a:ext>
                </a:extLst>
              </a:tr>
              <a:tr h="13915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SP_COPD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1539546742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208276881"/>
                  </a:ext>
                </a:extLst>
              </a:tr>
              <a:tr h="13915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SP_DEPRESSN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2021102194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1084722826"/>
                  </a:ext>
                </a:extLst>
              </a:tr>
              <a:tr h="139157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SP_DIABETES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0.15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1763754918"/>
                  </a:ext>
                </a:extLst>
              </a:tr>
              <a:tr h="146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0.06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8" marR="6958" marT="6958" marB="0" anchor="b"/>
                </a:tc>
                <a:extLst>
                  <a:ext uri="{0D108BD9-81ED-4DB2-BD59-A6C34878D82A}">
                    <a16:rowId xmlns:a16="http://schemas.microsoft.com/office/drawing/2014/main" val="375658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07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4425037B-DF44-4434-9FD8-431C26620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89" y="0"/>
            <a:ext cx="884790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32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1E1F-C08A-445D-ABD3-EEDC421F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Summary – Continuous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51346-4CBE-4AC5-BF1F-4DFC0C049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  <a:p>
            <a:endParaRPr lang="en-US" dirty="0"/>
          </a:p>
          <a:p>
            <a:pPr marL="14605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0D66E-D23F-49B2-B2FF-34D27908C24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742" y="1850062"/>
            <a:ext cx="3430500" cy="2541600"/>
          </a:xfrm>
        </p:spPr>
        <p:txBody>
          <a:bodyPr/>
          <a:lstStyle/>
          <a:p>
            <a:r>
              <a:rPr lang="en-US" dirty="0"/>
              <a:t>High correlation between following pairs :-</a:t>
            </a:r>
          </a:p>
          <a:p>
            <a:pPr lvl="1"/>
            <a:r>
              <a:rPr lang="en-US" dirty="0"/>
              <a:t>'BENRES_OP', 'MEDREIMB_OP’</a:t>
            </a:r>
          </a:p>
          <a:p>
            <a:pPr lvl="1"/>
            <a:r>
              <a:rPr lang="en-US" dirty="0"/>
              <a:t>'NCH_PRMRY_PYR_CLM_PD_AMT_INP', PPPYMT_IP</a:t>
            </a:r>
          </a:p>
          <a:p>
            <a:pPr lvl="1"/>
            <a:r>
              <a:rPr lang="en-US" dirty="0"/>
              <a:t>'BENRES_CAR', 'MEDREIMB_CAR’</a:t>
            </a:r>
          </a:p>
          <a:p>
            <a:endParaRPr lang="en-US" dirty="0"/>
          </a:p>
          <a:p>
            <a:r>
              <a:rPr lang="en-US" dirty="0"/>
              <a:t>Detailed EDA available on EDA Dashboard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136113-080F-4840-AB1E-A89ACFD2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1" y="1098225"/>
            <a:ext cx="5222945" cy="404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54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Machine Learning Pipeline 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83F06-4712-4D2F-936E-F1B5B96EC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435" y="1184366"/>
            <a:ext cx="5701129" cy="39591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BD891D56C7614CA02A0617A9FF10C4" ma:contentTypeVersion="14" ma:contentTypeDescription="Create a new document." ma:contentTypeScope="" ma:versionID="ac0bf6aa4be34f4e26f6785f21190670">
  <xsd:schema xmlns:xsd="http://www.w3.org/2001/XMLSchema" xmlns:xs="http://www.w3.org/2001/XMLSchema" xmlns:p="http://schemas.microsoft.com/office/2006/metadata/properties" xmlns:ns1="http://schemas.microsoft.com/sharepoint/v3" xmlns:ns3="c7dabcdd-42c5-4955-a6b9-4147d60e221c" xmlns:ns4="b63abfcd-d9eb-4180-9726-799847d090cb" targetNamespace="http://schemas.microsoft.com/office/2006/metadata/properties" ma:root="true" ma:fieldsID="a223ff53b301a0227e4fb8c94ae6809c" ns1:_="" ns3:_="" ns4:_="">
    <xsd:import namespace="http://schemas.microsoft.com/sharepoint/v3"/>
    <xsd:import namespace="c7dabcdd-42c5-4955-a6b9-4147d60e221c"/>
    <xsd:import namespace="b63abfcd-d9eb-4180-9726-799847d090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dabcdd-42c5-4955-a6b9-4147d60e2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abfcd-d9eb-4180-9726-799847d090c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F1F5056-0C9F-42E8-B914-CBBA3ADBE8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7dabcdd-42c5-4955-a6b9-4147d60e221c"/>
    <ds:schemaRef ds:uri="b63abfcd-d9eb-4180-9726-799847d090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F07727-9EE8-429E-B805-FD674AD7C6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8D6B57-55B6-4B22-8A97-C45D15F60088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b63abfcd-d9eb-4180-9726-799847d090cb"/>
    <ds:schemaRef ds:uri="http://schemas.microsoft.com/office/2006/documentManagement/types"/>
    <ds:schemaRef ds:uri="c7dabcdd-42c5-4955-a6b9-4147d60e221c"/>
    <ds:schemaRef ds:uri="http://purl.org/dc/elements/1.1/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851</Words>
  <Application>Microsoft Office PowerPoint</Application>
  <PresentationFormat>On-screen Show (16:9)</PresentationFormat>
  <Paragraphs>250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</vt:lpstr>
      <vt:lpstr>Maven Pro</vt:lpstr>
      <vt:lpstr>Arial</vt:lpstr>
      <vt:lpstr>Calibri</vt:lpstr>
      <vt:lpstr>Nunito</vt:lpstr>
      <vt:lpstr>Momentum</vt:lpstr>
      <vt:lpstr>CMS Hospital Readmission Prediction</vt:lpstr>
      <vt:lpstr>Problem Definition: Fewer Hospital U-turns</vt:lpstr>
      <vt:lpstr>High Level Approach</vt:lpstr>
      <vt:lpstr>Solution Overview</vt:lpstr>
      <vt:lpstr>Data Preparation Steps</vt:lpstr>
      <vt:lpstr>EDA – Summary – Categorical Variables</vt:lpstr>
      <vt:lpstr>PowerPoint Presentation</vt:lpstr>
      <vt:lpstr>EDA – Summary – Continuous Variables</vt:lpstr>
      <vt:lpstr>Machine Learning Pipeline :</vt:lpstr>
      <vt:lpstr>Machine Learning Pipeline Steps:</vt:lpstr>
      <vt:lpstr>Model &amp; Performance</vt:lpstr>
      <vt:lpstr>Model &amp; Performance (continued…)</vt:lpstr>
      <vt:lpstr>Model &amp; Performance (continued…)</vt:lpstr>
      <vt:lpstr>Final Model</vt:lpstr>
      <vt:lpstr>Final Model (Feature Importance)</vt:lpstr>
      <vt:lpstr>What could have been better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 Hospital Readmission Prediction</dc:title>
  <dc:creator>Saurabh Rai</dc:creator>
  <cp:lastModifiedBy>Saurabh Rai</cp:lastModifiedBy>
  <cp:revision>19</cp:revision>
  <dcterms:modified xsi:type="dcterms:W3CDTF">2020-11-25T14:31:57Z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0x01010053BD891D56C7614CA02A0617A9FF10C4</vt:lpwstr>
  </property>
</Properties>
</file>