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6" r:id="rId10"/>
    <p:sldId id="269" r:id="rId11"/>
    <p:sldId id="267" r:id="rId12"/>
    <p:sldId id="268" r:id="rId13"/>
    <p:sldId id="270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05/05/2016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1972491"/>
            <a:ext cx="8144134" cy="2134288"/>
          </a:xfrm>
        </p:spPr>
        <p:txBody>
          <a:bodyPr/>
          <a:lstStyle/>
          <a:p>
            <a:r>
              <a:rPr lang="en-US" dirty="0" smtClean="0"/>
              <a:t>Web Services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Saurabh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Perform 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651756"/>
          </a:xfrm>
        </p:spPr>
        <p:txBody>
          <a:bodyPr>
            <a:normAutofit/>
          </a:bodyPr>
          <a:lstStyle/>
          <a:p>
            <a:r>
              <a:rPr lang="en-US" dirty="0"/>
              <a:t> @PUT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TEXT_PLAIN</a:t>
            </a:r>
            <a:r>
              <a:rPr lang="en-US" b="1" i="1" dirty="0"/>
              <a:t>})</a:t>
            </a:r>
          </a:p>
          <a:p>
            <a:r>
              <a:rPr lang="en-US" dirty="0"/>
              <a:t>    @Path("/update")</a:t>
            </a:r>
          </a:p>
          <a:p>
            <a:r>
              <a:rPr lang="en-US" dirty="0"/>
              <a:t>    </a:t>
            </a:r>
            <a:r>
              <a:rPr lang="en-US" b="1" dirty="0"/>
              <a:t>public Response update(@</a:t>
            </a:r>
            <a:r>
              <a:rPr lang="en-US" b="1" dirty="0" err="1"/>
              <a:t>FormParam</a:t>
            </a:r>
            <a:r>
              <a:rPr lang="en-US" b="1" dirty="0"/>
              <a:t>("id") </a:t>
            </a:r>
            <a:r>
              <a:rPr lang="en-US" b="1" dirty="0" err="1"/>
              <a:t>int</a:t>
            </a:r>
            <a:r>
              <a:rPr lang="en-US" b="1" dirty="0"/>
              <a:t> id,</a:t>
            </a:r>
          </a:p>
          <a:p>
            <a:r>
              <a:rPr lang="en-US" dirty="0"/>
              <a:t>   @</a:t>
            </a:r>
            <a:r>
              <a:rPr lang="en-US" dirty="0" err="1"/>
              <a:t>FormParam</a:t>
            </a:r>
            <a:r>
              <a:rPr lang="en-US" dirty="0"/>
              <a:t>("name") String name) {</a:t>
            </a:r>
          </a:p>
          <a:p>
            <a:r>
              <a:rPr lang="en-US" dirty="0" err="1"/>
              <a:t>checkContext</a:t>
            </a:r>
            <a:r>
              <a:rPr lang="en-US" dirty="0"/>
              <a:t>();</a:t>
            </a:r>
          </a:p>
          <a:p>
            <a:r>
              <a:rPr lang="en-US" dirty="0" smtClean="0"/>
              <a:t>// not added complete business logic here in slides </a:t>
            </a:r>
            <a:endParaRPr lang="en-US" dirty="0"/>
          </a:p>
          <a:p>
            <a:r>
              <a:rPr lang="en-US" b="1" dirty="0" smtClean="0"/>
              <a:t>return </a:t>
            </a:r>
            <a:r>
              <a:rPr lang="en-US" b="1" dirty="0" err="1"/>
              <a:t>Response.</a:t>
            </a:r>
            <a:r>
              <a:rPr lang="en-US" b="1" i="1" dirty="0" err="1"/>
              <a:t>ok</a:t>
            </a:r>
            <a:r>
              <a:rPr lang="en-US" b="1" i="1" dirty="0"/>
              <a:t>(</a:t>
            </a:r>
            <a:r>
              <a:rPr lang="en-US" b="1" i="1" dirty="0" err="1"/>
              <a:t>msg</a:t>
            </a:r>
            <a:r>
              <a:rPr lang="en-US" b="1" i="1" dirty="0"/>
              <a:t>, "text/plain").build();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4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Doctor CURL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62" y="2497703"/>
            <a:ext cx="6458851" cy="3277057"/>
          </a:xfrm>
        </p:spPr>
      </p:pic>
    </p:spTree>
    <p:extLst>
      <p:ext uri="{BB962C8B-B14F-4D97-AF65-F5344CB8AC3E}">
        <p14:creationId xmlns:p14="http://schemas.microsoft.com/office/powerpoint/2010/main" val="5767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Doctor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37" y="2336800"/>
            <a:ext cx="6401102" cy="3598863"/>
          </a:xfrm>
        </p:spPr>
      </p:pic>
    </p:spTree>
    <p:extLst>
      <p:ext uri="{BB962C8B-B14F-4D97-AF65-F5344CB8AC3E}">
        <p14:creationId xmlns:p14="http://schemas.microsoft.com/office/powerpoint/2010/main" val="162284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Perform 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651756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/>
              <a:t>DELETE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TEXT_PLAIN</a:t>
            </a:r>
            <a:r>
              <a:rPr lang="en-US" b="1" i="1" dirty="0"/>
              <a:t>})</a:t>
            </a:r>
          </a:p>
          <a:p>
            <a:r>
              <a:rPr lang="en-US" dirty="0"/>
              <a:t>    @Path("/delete/{id: \\d+}")</a:t>
            </a:r>
          </a:p>
          <a:p>
            <a:r>
              <a:rPr lang="en-US" dirty="0"/>
              <a:t>    </a:t>
            </a:r>
            <a:r>
              <a:rPr lang="en-US" b="1" dirty="0"/>
              <a:t>public Response delete(@</a:t>
            </a:r>
            <a:r>
              <a:rPr lang="en-US" b="1" dirty="0" err="1"/>
              <a:t>PathParam</a:t>
            </a:r>
            <a:r>
              <a:rPr lang="en-US" b="1" dirty="0"/>
              <a:t>("id") </a:t>
            </a:r>
            <a:r>
              <a:rPr lang="en-US" b="1" dirty="0" err="1"/>
              <a:t>int</a:t>
            </a:r>
            <a:r>
              <a:rPr lang="en-US" b="1" dirty="0"/>
              <a:t> id) {</a:t>
            </a:r>
          </a:p>
          <a:p>
            <a:r>
              <a:rPr lang="en-US" dirty="0" err="1"/>
              <a:t>checkContext</a:t>
            </a:r>
            <a:r>
              <a:rPr lang="en-US" dirty="0"/>
              <a:t>();</a:t>
            </a:r>
          </a:p>
          <a:p>
            <a:r>
              <a:rPr lang="en-US" dirty="0"/>
              <a:t>String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b="1" dirty="0"/>
              <a:t>null;</a:t>
            </a:r>
          </a:p>
          <a:p>
            <a:r>
              <a:rPr lang="en-US" dirty="0"/>
              <a:t>// not added complete business logic here in slides </a:t>
            </a:r>
          </a:p>
          <a:p>
            <a:r>
              <a:rPr lang="en-US" b="1" dirty="0" smtClean="0"/>
              <a:t>return </a:t>
            </a:r>
            <a:r>
              <a:rPr lang="en-US" b="1" dirty="0" err="1"/>
              <a:t>Response.</a:t>
            </a:r>
            <a:r>
              <a:rPr lang="en-US" b="1" i="1" dirty="0" err="1"/>
              <a:t>ok</a:t>
            </a:r>
            <a:r>
              <a:rPr lang="en-US" b="1" i="1" dirty="0"/>
              <a:t>(</a:t>
            </a:r>
            <a:r>
              <a:rPr lang="en-US" b="1" i="1" dirty="0" err="1"/>
              <a:t>msg</a:t>
            </a:r>
            <a:r>
              <a:rPr lang="en-US" b="1" i="1" dirty="0"/>
              <a:t>, "text/plain").build();</a:t>
            </a:r>
          </a:p>
          <a:p>
            <a:r>
              <a:rPr lang="en-US" dirty="0"/>
              <a:t>   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01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Doctor and Its Patients CURL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2336800"/>
            <a:ext cx="6596743" cy="3598863"/>
          </a:xfrm>
        </p:spPr>
      </p:pic>
    </p:spTree>
    <p:extLst>
      <p:ext uri="{BB962C8B-B14F-4D97-AF65-F5344CB8AC3E}">
        <p14:creationId xmlns:p14="http://schemas.microsoft.com/office/powerpoint/2010/main" val="138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Doctor and Its </a:t>
            </a:r>
            <a:r>
              <a:rPr lang="en-US" dirty="0" smtClean="0"/>
              <a:t>Patients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37" y="2336800"/>
            <a:ext cx="6401102" cy="3598863"/>
          </a:xfrm>
        </p:spPr>
      </p:pic>
    </p:spTree>
    <p:extLst>
      <p:ext uri="{BB962C8B-B14F-4D97-AF65-F5344CB8AC3E}">
        <p14:creationId xmlns:p14="http://schemas.microsoft.com/office/powerpoint/2010/main" val="35660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Perform 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651756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/>
              <a:t>POST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TEXT_PLAIN</a:t>
            </a:r>
            <a:r>
              <a:rPr lang="en-US" b="1" i="1" dirty="0"/>
              <a:t>})</a:t>
            </a:r>
          </a:p>
          <a:p>
            <a:r>
              <a:rPr lang="en-US" dirty="0"/>
              <a:t>    @Path("/create")</a:t>
            </a:r>
          </a:p>
          <a:p>
            <a:r>
              <a:rPr lang="en-US" dirty="0"/>
              <a:t>    </a:t>
            </a:r>
            <a:r>
              <a:rPr lang="en-US" b="1" dirty="0"/>
              <a:t>public Response create(@</a:t>
            </a:r>
            <a:r>
              <a:rPr lang="en-US" b="1" dirty="0" err="1"/>
              <a:t>FormParam</a:t>
            </a:r>
            <a:r>
              <a:rPr lang="en-US" b="1" dirty="0"/>
              <a:t>("name") String name, @</a:t>
            </a:r>
            <a:r>
              <a:rPr lang="en-US" b="1" dirty="0" err="1"/>
              <a:t>FormParam</a:t>
            </a:r>
            <a:r>
              <a:rPr lang="en-US" b="1" dirty="0"/>
              <a:t>("patients") String </a:t>
            </a:r>
            <a:r>
              <a:rPr lang="en-US" b="1" dirty="0" err="1"/>
              <a:t>patientNames</a:t>
            </a:r>
            <a:r>
              <a:rPr lang="en-US" b="1" dirty="0"/>
              <a:t>) {</a:t>
            </a:r>
          </a:p>
          <a:p>
            <a:r>
              <a:rPr lang="en-US" dirty="0" err="1"/>
              <a:t>checkContext</a:t>
            </a:r>
            <a:r>
              <a:rPr lang="en-US" dirty="0" smtClean="0"/>
              <a:t>();</a:t>
            </a:r>
          </a:p>
          <a:p>
            <a:r>
              <a:rPr lang="en-US" dirty="0"/>
              <a:t>// not added complete business logic here in </a:t>
            </a:r>
            <a:r>
              <a:rPr lang="en-US"/>
              <a:t>slides 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7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List of Doctors in XML &amp; Plain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" y="2336798"/>
            <a:ext cx="5955226" cy="35988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1" y="2336797"/>
            <a:ext cx="578684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Getting Used To Show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@GET</a:t>
            </a:r>
          </a:p>
          <a:p>
            <a:r>
              <a:rPr lang="en-US" dirty="0"/>
              <a:t>    @Path("/xml/{id: \\d+}")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APPLICATION_XML</a:t>
            </a:r>
            <a:r>
              <a:rPr lang="en-US" b="1" i="1" dirty="0"/>
              <a:t>}) // could use "application/</a:t>
            </a:r>
            <a:r>
              <a:rPr lang="en-US" b="1" i="1" u="sng" dirty="0"/>
              <a:t>xml" instead</a:t>
            </a:r>
          </a:p>
          <a:p>
            <a:r>
              <a:rPr lang="en-US" dirty="0"/>
              <a:t>    </a:t>
            </a:r>
            <a:r>
              <a:rPr lang="en-US" b="1" dirty="0"/>
              <a:t>public Response </a:t>
            </a:r>
            <a:r>
              <a:rPr lang="en-US" b="1" dirty="0" err="1"/>
              <a:t>getXml</a:t>
            </a:r>
            <a:r>
              <a:rPr lang="en-US" b="1" dirty="0"/>
              <a:t>(@</a:t>
            </a:r>
            <a:r>
              <a:rPr lang="en-US" b="1" dirty="0" err="1"/>
              <a:t>PathParam</a:t>
            </a:r>
            <a:r>
              <a:rPr lang="en-US" b="1" dirty="0"/>
              <a:t>("id") </a:t>
            </a:r>
            <a:r>
              <a:rPr lang="en-US" b="1" dirty="0" err="1"/>
              <a:t>int</a:t>
            </a:r>
            <a:r>
              <a:rPr lang="en-US" b="1" dirty="0"/>
              <a:t> id) {</a:t>
            </a:r>
          </a:p>
          <a:p>
            <a:r>
              <a:rPr lang="en-US" dirty="0" err="1"/>
              <a:t>checkContext</a:t>
            </a:r>
            <a:r>
              <a:rPr lang="en-US" dirty="0"/>
              <a:t>();</a:t>
            </a:r>
          </a:p>
          <a:p>
            <a:r>
              <a:rPr lang="en-US" b="1" dirty="0"/>
              <a:t>return </a:t>
            </a:r>
            <a:r>
              <a:rPr lang="en-US" b="1" dirty="0" err="1"/>
              <a:t>toRequestedType</a:t>
            </a:r>
            <a:r>
              <a:rPr lang="en-US" b="1" dirty="0"/>
              <a:t>(id, "application/xml");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Getting Used To Show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@GET</a:t>
            </a:r>
          </a:p>
          <a:p>
            <a:r>
              <a:rPr lang="en-US" dirty="0"/>
              <a:t>    @Path("/plain")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TEXT_PLAIN</a:t>
            </a:r>
            <a:r>
              <a:rPr lang="en-US" b="1" i="1" dirty="0"/>
              <a:t>}) </a:t>
            </a:r>
          </a:p>
          <a:p>
            <a:r>
              <a:rPr lang="en-US" dirty="0"/>
              <a:t>    </a:t>
            </a:r>
            <a:r>
              <a:rPr lang="en-US" b="1" dirty="0"/>
              <a:t>public String </a:t>
            </a:r>
            <a:r>
              <a:rPr lang="en-US" b="1" dirty="0" err="1"/>
              <a:t>getPlain</a:t>
            </a:r>
            <a:r>
              <a:rPr lang="en-US" b="1" dirty="0"/>
              <a:t>() {</a:t>
            </a:r>
          </a:p>
          <a:p>
            <a:r>
              <a:rPr lang="en-US" dirty="0" err="1"/>
              <a:t>checkContext</a:t>
            </a:r>
            <a:r>
              <a:rPr lang="en-US" dirty="0"/>
              <a:t>();</a:t>
            </a:r>
          </a:p>
          <a:p>
            <a:r>
              <a:rPr lang="en-US" b="1" dirty="0"/>
              <a:t>return </a:t>
            </a:r>
            <a:r>
              <a:rPr lang="en-US" b="1" i="1" dirty="0" err="1"/>
              <a:t>dlist.toString</a:t>
            </a:r>
            <a:r>
              <a:rPr lang="en-US" b="1" i="1" dirty="0"/>
              <a:t>();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 Individual Doctor and Its Patients In XML &amp; Plain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024742"/>
            <a:ext cx="6257109" cy="451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4" y="2024743"/>
            <a:ext cx="5634445" cy="4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Getting Used To Show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15734"/>
          </a:xfrm>
        </p:spPr>
        <p:txBody>
          <a:bodyPr/>
          <a:lstStyle/>
          <a:p>
            <a:r>
              <a:rPr lang="en-US" dirty="0"/>
              <a:t>@GET  </a:t>
            </a:r>
          </a:p>
          <a:p>
            <a:r>
              <a:rPr lang="en-US" dirty="0"/>
              <a:t>    @Path("/plain/{id: \\d+}")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TEXT_PLAIN</a:t>
            </a:r>
            <a:r>
              <a:rPr lang="en-US" b="1" i="1" dirty="0"/>
              <a:t>})    </a:t>
            </a:r>
          </a:p>
          <a:p>
            <a:r>
              <a:rPr lang="en-US" dirty="0"/>
              <a:t>    </a:t>
            </a:r>
            <a:r>
              <a:rPr lang="en-US" b="1" dirty="0"/>
              <a:t>public String </a:t>
            </a:r>
            <a:r>
              <a:rPr lang="en-US" b="1" dirty="0" err="1"/>
              <a:t>getPlain</a:t>
            </a:r>
            <a:r>
              <a:rPr lang="en-US" b="1" dirty="0"/>
              <a:t>(@</a:t>
            </a:r>
            <a:r>
              <a:rPr lang="en-US" b="1" dirty="0" err="1"/>
              <a:t>PathParam</a:t>
            </a:r>
            <a:r>
              <a:rPr lang="en-US" b="1" dirty="0"/>
              <a:t>("id") </a:t>
            </a:r>
            <a:r>
              <a:rPr lang="en-US" b="1" dirty="0" err="1"/>
              <a:t>int</a:t>
            </a:r>
            <a:r>
              <a:rPr lang="en-US" b="1" dirty="0"/>
              <a:t> id) {</a:t>
            </a:r>
          </a:p>
          <a:p>
            <a:r>
              <a:rPr lang="en-US" dirty="0" err="1"/>
              <a:t>checkContext</a:t>
            </a:r>
            <a:r>
              <a:rPr lang="en-US" dirty="0"/>
              <a:t>();</a:t>
            </a:r>
          </a:p>
          <a:p>
            <a:r>
              <a:rPr lang="en-US" dirty="0"/>
              <a:t>Doctor </a:t>
            </a:r>
            <a:r>
              <a:rPr lang="en-US" dirty="0" err="1"/>
              <a:t>doctor</a:t>
            </a:r>
            <a:r>
              <a:rPr lang="en-US" dirty="0"/>
              <a:t> = </a:t>
            </a:r>
            <a:r>
              <a:rPr lang="en-US" i="1" dirty="0" err="1"/>
              <a:t>dlist.find</a:t>
            </a:r>
            <a:r>
              <a:rPr lang="en-US" i="1" dirty="0"/>
              <a:t>(id);</a:t>
            </a:r>
          </a:p>
          <a:p>
            <a:r>
              <a:rPr lang="en-US" b="1" dirty="0"/>
              <a:t>return </a:t>
            </a:r>
            <a:r>
              <a:rPr lang="en-US" b="1" dirty="0" err="1"/>
              <a:t>doctor.toString</a:t>
            </a:r>
            <a:r>
              <a:rPr lang="en-US" b="1" dirty="0"/>
              <a:t>();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Getting Used To Show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@GET</a:t>
            </a:r>
          </a:p>
          <a:p>
            <a:r>
              <a:rPr lang="en-US" dirty="0"/>
              <a:t>    @Path("/xml/{id: \\d+}")</a:t>
            </a:r>
          </a:p>
          <a:p>
            <a:r>
              <a:rPr lang="en-US" dirty="0"/>
              <a:t>    @Produces({</a:t>
            </a:r>
            <a:r>
              <a:rPr lang="en-US" dirty="0" err="1"/>
              <a:t>MediaType.</a:t>
            </a:r>
            <a:r>
              <a:rPr lang="en-US" b="1" i="1" dirty="0" err="1"/>
              <a:t>APPLICATION_XML</a:t>
            </a:r>
            <a:r>
              <a:rPr lang="en-US" b="1" i="1" dirty="0"/>
              <a:t>}) // could use "application/</a:t>
            </a:r>
            <a:r>
              <a:rPr lang="en-US" b="1" i="1" u="sng" dirty="0"/>
              <a:t>xml" instead</a:t>
            </a:r>
          </a:p>
          <a:p>
            <a:r>
              <a:rPr lang="en-US" dirty="0"/>
              <a:t>    </a:t>
            </a:r>
            <a:r>
              <a:rPr lang="en-US" b="1" dirty="0"/>
              <a:t>public Response </a:t>
            </a:r>
            <a:r>
              <a:rPr lang="en-US" b="1" dirty="0" err="1"/>
              <a:t>getXml</a:t>
            </a:r>
            <a:r>
              <a:rPr lang="en-US" b="1" dirty="0"/>
              <a:t>(@</a:t>
            </a:r>
            <a:r>
              <a:rPr lang="en-US" b="1" dirty="0" err="1"/>
              <a:t>PathParam</a:t>
            </a:r>
            <a:r>
              <a:rPr lang="en-US" b="1" dirty="0"/>
              <a:t>("id") </a:t>
            </a:r>
            <a:r>
              <a:rPr lang="en-US" b="1" dirty="0" err="1"/>
              <a:t>int</a:t>
            </a:r>
            <a:r>
              <a:rPr lang="en-US" b="1" dirty="0"/>
              <a:t> id) {</a:t>
            </a:r>
          </a:p>
          <a:p>
            <a:r>
              <a:rPr lang="en-US" dirty="0" err="1"/>
              <a:t>checkContext</a:t>
            </a:r>
            <a:r>
              <a:rPr lang="en-US" dirty="0"/>
              <a:t>();</a:t>
            </a:r>
          </a:p>
          <a:p>
            <a:r>
              <a:rPr lang="en-US" b="1" dirty="0"/>
              <a:t>return </a:t>
            </a:r>
            <a:r>
              <a:rPr lang="en-US" b="1" dirty="0" err="1"/>
              <a:t>toRequestedType</a:t>
            </a:r>
            <a:r>
              <a:rPr lang="en-US" b="1" dirty="0"/>
              <a:t>(id, "application/xml");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Doctor CURL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8" y="2521518"/>
            <a:ext cx="6439799" cy="3229426"/>
          </a:xfrm>
        </p:spPr>
      </p:pic>
    </p:spTree>
    <p:extLst>
      <p:ext uri="{BB962C8B-B14F-4D97-AF65-F5344CB8AC3E}">
        <p14:creationId xmlns:p14="http://schemas.microsoft.com/office/powerpoint/2010/main" val="349438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Doctor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37" y="2336800"/>
            <a:ext cx="6401102" cy="3598863"/>
          </a:xfrm>
        </p:spPr>
      </p:pic>
    </p:spTree>
    <p:extLst>
      <p:ext uri="{BB962C8B-B14F-4D97-AF65-F5344CB8AC3E}">
        <p14:creationId xmlns:p14="http://schemas.microsoft.com/office/powerpoint/2010/main" val="22144477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423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Web Services Term Project</vt:lpstr>
      <vt:lpstr>GET List of Doctors in XML &amp; Plain Text</vt:lpstr>
      <vt:lpstr>Code Getting Used To Show This</vt:lpstr>
      <vt:lpstr>Code Getting Used To Show This</vt:lpstr>
      <vt:lpstr>GET an Individual Doctor and Its Patients In XML &amp; Plain</vt:lpstr>
      <vt:lpstr>Code Getting Used To Show This</vt:lpstr>
      <vt:lpstr>Code Getting Used To Show This</vt:lpstr>
      <vt:lpstr>Update Doctor CURL</vt:lpstr>
      <vt:lpstr>Update Doctor Result</vt:lpstr>
      <vt:lpstr>Code To Perform This </vt:lpstr>
      <vt:lpstr>Delete Doctor CURL</vt:lpstr>
      <vt:lpstr>Delete Doctor Result</vt:lpstr>
      <vt:lpstr>Code To Perform This </vt:lpstr>
      <vt:lpstr>Add a Doctor and Its Patients CURL </vt:lpstr>
      <vt:lpstr>Add a Doctor and Its Patients Result</vt:lpstr>
      <vt:lpstr>Code To Perform This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Term Project</dc:title>
  <dc:creator>Saurabh</dc:creator>
  <cp:lastModifiedBy>Saurabh</cp:lastModifiedBy>
  <cp:revision>29</cp:revision>
  <dcterms:created xsi:type="dcterms:W3CDTF">2016-05-05T06:10:58Z</dcterms:created>
  <dcterms:modified xsi:type="dcterms:W3CDTF">2016-05-05T06:41:36Z</dcterms:modified>
</cp:coreProperties>
</file>