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0" r:id="rId12"/>
    <p:sldId id="269" r:id="rId13"/>
    <p:sldId id="271" r:id="rId14"/>
    <p:sldId id="273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B1918-BCDF-41F0-9F1C-95945209C4F6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3329-0EA8-42C0-AC35-4F80DEF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8DFA6E-EC89-4077-BB51-4800BAE4B230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8E3-FCB7-4C1C-88A1-C0C1CE10D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8E3-FCB7-4C1C-88A1-C0C1CE10DF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3329-0EA8-42C0-AC35-4F80DEF5CB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3329-0EA8-42C0-AC35-4F80DEF5CB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3329-0EA8-42C0-AC35-4F80DEF5CB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8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3329-0EA8-42C0-AC35-4F80DEF5CB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3329-0EA8-42C0-AC35-4F80DEF5CB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7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3B5239-D23A-49CC-8D47-E14ADCA7240E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284F3-D0F5-4BA8-8525-DB96724777AE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53F53F-D8B2-45FF-95AA-352AA4873924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17A9B3-3466-4BD4-9ECB-BA5C31ED2279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3988F9-5313-4D4F-8BF0-6E76197A3652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A9A5D2-A276-444B-B717-46DE49D537D7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8E3-FCB7-4C1C-88A1-C0C1CE10D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8E3-FCB7-4C1C-88A1-C0C1CE10D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6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86144BA9-FB36-4B12-8F11-9D4E1CD571F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7846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0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2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5C1A-78E6-40AF-83FE-DDF0D3AAED42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3D60-BE78-4306-A528-27B8D86E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2819400"/>
            <a:ext cx="8228160" cy="1144921"/>
          </a:xfrm>
          <a:ln/>
        </p:spPr>
        <p:txBody>
          <a:bodyPr tIns="3004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en-IN" altLang="en-US" dirty="0"/>
              <a:t>CLUSTERING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56481" y="1604329"/>
            <a:ext cx="8228160" cy="397769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29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1" y="1012257"/>
            <a:ext cx="7543800" cy="42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3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4" t="35504" r="5671" b="11472"/>
          <a:stretch/>
        </p:blipFill>
        <p:spPr>
          <a:xfrm>
            <a:off x="860285" y="1363983"/>
            <a:ext cx="7452070" cy="37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1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6172200" cy="914400"/>
          </a:xfrm>
        </p:spPr>
        <p:txBody>
          <a:bodyPr>
            <a:normAutofit/>
          </a:bodyPr>
          <a:lstStyle/>
          <a:p>
            <a:r>
              <a:rPr lang="en-US" u="sng" dirty="0" smtClean="0"/>
              <a:t>Association Rule Mining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019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{Country=United States,  Age=35-39, </a:t>
            </a:r>
            <a:r>
              <a:rPr lang="en-US" sz="2400" dirty="0" err="1" smtClean="0"/>
              <a:t>Job.Satisfaction</a:t>
            </a:r>
            <a:r>
              <a:rPr lang="en-US" sz="2400" dirty="0" smtClean="0"/>
              <a:t>=I love my job}=&gt; {</a:t>
            </a:r>
            <a:r>
              <a:rPr lang="en-US" sz="2400" dirty="0" err="1" smtClean="0"/>
              <a:t>Open.to.new.job.opportunities</a:t>
            </a:r>
            <a:r>
              <a:rPr lang="en-US" sz="2400" dirty="0" smtClean="0"/>
              <a:t>=I am not interested in other job opportunities}</a:t>
            </a:r>
            <a:br>
              <a:rPr lang="en-US" sz="2400" dirty="0" smtClean="0"/>
            </a:br>
            <a:r>
              <a:rPr lang="en-US" sz="2400" dirty="0" smtClean="0"/>
              <a:t> 0.008213985  0.6763006 2.146919</a:t>
            </a:r>
            <a:br>
              <a:rPr lang="en-US" sz="2400" dirty="0" smtClean="0"/>
            </a:br>
            <a:r>
              <a:rPr lang="en-US" sz="2400" b="1" dirty="0" smtClean="0"/>
              <a:t>-Which </a:t>
            </a:r>
            <a:r>
              <a:rPr lang="en-US" sz="2400" b="1" dirty="0" err="1" smtClean="0"/>
              <a:t>kinda</a:t>
            </a:r>
            <a:r>
              <a:rPr lang="en-US" sz="2400" b="1" dirty="0" smtClean="0"/>
              <a:t> people are generally not interested in new job opportunities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{Compensation=More than $160,000, Industry=Finance / Banking} =&gt; </a:t>
            </a:r>
            <a:br>
              <a:rPr lang="en-US" sz="2400" dirty="0" smtClean="0"/>
            </a:br>
            <a:r>
              <a:rPr lang="en-US" sz="2400" dirty="0"/>
              <a:t>{</a:t>
            </a:r>
            <a:r>
              <a:rPr lang="en-US" sz="2400" dirty="0" err="1"/>
              <a:t>Exp</a:t>
            </a:r>
            <a:r>
              <a:rPr lang="en-US" sz="2400" dirty="0"/>
              <a:t>=11+ years}             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0.005288917  0.8375000 </a:t>
            </a:r>
            <a:r>
              <a:rPr lang="en-US" sz="2400" dirty="0" smtClean="0"/>
              <a:t>2.835235</a:t>
            </a:r>
            <a:br>
              <a:rPr lang="en-US" sz="2400" dirty="0" smtClean="0"/>
            </a:br>
            <a:r>
              <a:rPr lang="en-US" sz="2400" b="1" dirty="0" smtClean="0"/>
              <a:t>-If you earn more than $160,000 in Finance, you better must be quite experienced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{Compensation=More than $160,000, Industry=Consulting, </a:t>
            </a:r>
            <a:r>
              <a:rPr lang="en-US" sz="2400" dirty="0" err="1" smtClean="0"/>
              <a:t>Job.Satisfaction</a:t>
            </a:r>
            <a:r>
              <a:rPr lang="en-US" sz="2400" dirty="0" smtClean="0"/>
              <a:t>=I love my job}                      =&gt; {</a:t>
            </a:r>
            <a:r>
              <a:rPr lang="en-US" sz="2400" dirty="0" err="1" smtClean="0"/>
              <a:t>Employment.Status</a:t>
            </a:r>
            <a:r>
              <a:rPr lang="en-US" sz="2400" dirty="0" smtClean="0"/>
              <a:t>=Freelance / Contractor}</a:t>
            </a:r>
            <a:br>
              <a:rPr lang="en-US" sz="2400" dirty="0" smtClean="0"/>
            </a:br>
            <a:r>
              <a:rPr lang="en-US" sz="2400" dirty="0" smtClean="0"/>
              <a:t> 0.001301448  0.8000000 7.200000</a:t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b="1" dirty="0" smtClean="0"/>
              <a:t>Which people tend to get into freelancing</a:t>
            </a:r>
          </a:p>
        </p:txBody>
      </p:sp>
    </p:spTree>
    <p:extLst>
      <p:ext uri="{BB962C8B-B14F-4D97-AF65-F5344CB8AC3E}">
        <p14:creationId xmlns:p14="http://schemas.microsoft.com/office/powerpoint/2010/main" val="303818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Exp</a:t>
            </a:r>
            <a:r>
              <a:rPr lang="en-US" dirty="0" smtClean="0"/>
              <a:t>=Less than 1 year, Country=India, Industry=Software Products}          =&gt; </a:t>
            </a:r>
            <a:br>
              <a:rPr lang="en-US" dirty="0" smtClean="0"/>
            </a:br>
            <a:r>
              <a:rPr lang="en-US" dirty="0" smtClean="0"/>
              <a:t>{Compensation=Less than $20,000} </a:t>
            </a:r>
            <a:br>
              <a:rPr lang="en-US" dirty="0" smtClean="0"/>
            </a:br>
            <a:r>
              <a:rPr lang="en-US" dirty="0" smtClean="0"/>
              <a:t>0.006630881  0.8155340 3.872258</a:t>
            </a:r>
            <a:br>
              <a:rPr lang="en-US" dirty="0" smtClean="0"/>
            </a:br>
            <a:r>
              <a:rPr lang="en-US" b="1" dirty="0" smtClean="0"/>
              <a:t>-New Indians in Software products? You earn less than 20K! (I am 81% </a:t>
            </a:r>
            <a:r>
              <a:rPr lang="en-US" b="1" smtClean="0"/>
              <a:t>confident!!)</a:t>
            </a:r>
            <a:endParaRPr lang="en-US" b="1" dirty="0" smtClean="0"/>
          </a:p>
          <a:p>
            <a:r>
              <a:rPr lang="en-US" dirty="0" smtClean="0"/>
              <a:t>{Country=Finland, Occupation=Full-stack web developer,  Compensation=$40,000 - $60,000} =&gt; 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 err="1" smtClean="0"/>
              <a:t>Prgm.Hours</a:t>
            </a:r>
            <a:r>
              <a:rPr lang="en-US" dirty="0" smtClean="0"/>
              <a:t>=1-2 hours per week} </a:t>
            </a:r>
            <a:br>
              <a:rPr lang="en-US" dirty="0" smtClean="0"/>
            </a:br>
            <a:r>
              <a:rPr lang="en-US" dirty="0" smtClean="0"/>
              <a:t>0.001057426  0.6190476 2.954414</a:t>
            </a:r>
            <a:br>
              <a:rPr lang="en-US" dirty="0" smtClean="0"/>
            </a:br>
            <a:r>
              <a:rPr lang="en-US" b="1" dirty="0" smtClean="0"/>
              <a:t>-where do I best fit if I don’t like Programming.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72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{Years=11+ years, </a:t>
            </a:r>
            <a:r>
              <a:rPr lang="en-US" dirty="0" err="1" smtClean="0"/>
              <a:t>Employment.Status</a:t>
            </a:r>
            <a:r>
              <a:rPr lang="en-US" dirty="0" smtClean="0"/>
              <a:t>=Other}  =&gt; 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 err="1" smtClean="0"/>
              <a:t>Job.Satisfaction</a:t>
            </a:r>
            <a:r>
              <a:rPr lang="en-US" dirty="0" smtClean="0"/>
              <a:t>=I love my job} </a:t>
            </a:r>
            <a:br>
              <a:rPr lang="en-US" dirty="0" smtClean="0"/>
            </a:br>
            <a:r>
              <a:rPr lang="en-US" dirty="0" smtClean="0"/>
              <a:t>0.003009598  0.7254902 2.120080 </a:t>
            </a:r>
            <a:br>
              <a:rPr lang="en-US" dirty="0" smtClean="0"/>
            </a:br>
            <a:r>
              <a:rPr lang="en-US" b="1" dirty="0" smtClean="0"/>
              <a:t>-Experienced freelancers tend to love their jobs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Employment.Status</a:t>
            </a:r>
            <a:r>
              <a:rPr lang="en-US" dirty="0" smtClean="0"/>
              <a:t>=Freelance / Contractor, Industry=Gaming} =&gt;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 err="1" smtClean="0"/>
              <a:t>Prgm.Hours</a:t>
            </a:r>
            <a:r>
              <a:rPr lang="en-US" dirty="0" smtClean="0"/>
              <a:t>=20+ hours per week} </a:t>
            </a:r>
            <a:br>
              <a:rPr lang="en-US" dirty="0" smtClean="0"/>
            </a:br>
            <a:r>
              <a:rPr lang="en-US" dirty="0" smtClean="0"/>
              <a:t>0.001057426  0.3421053 4.571568</a:t>
            </a:r>
            <a:br>
              <a:rPr lang="en-US" dirty="0" smtClean="0"/>
            </a:br>
            <a:r>
              <a:rPr lang="en-US" b="1" dirty="0" smtClean="0"/>
              <a:t>-Code-</a:t>
            </a:r>
            <a:r>
              <a:rPr lang="en-US" b="1" dirty="0" err="1" smtClean="0"/>
              <a:t>aholic</a:t>
            </a:r>
            <a:r>
              <a:rPr lang="en-US" b="1" dirty="0" smtClean="0"/>
              <a:t>? Freelancing in Gaming!!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72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3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Scatter Plot for Association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2172494"/>
            <a:ext cx="6143625" cy="3381375"/>
          </a:xfrm>
        </p:spPr>
      </p:pic>
    </p:spTree>
    <p:extLst>
      <p:ext uri="{BB962C8B-B14F-4D97-AF65-F5344CB8AC3E}">
        <p14:creationId xmlns:p14="http://schemas.microsoft.com/office/powerpoint/2010/main" val="152775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If your current technologies of expertize are specified in LHS, which industry/ occupation will you tend to enter. </a:t>
            </a:r>
            <a:br>
              <a:rPr lang="en-US" sz="3200" dirty="0" smtClean="0"/>
            </a:br>
            <a:r>
              <a:rPr lang="en-US" sz="3200" dirty="0" smtClean="0"/>
              <a:t>(Be </a:t>
            </a:r>
            <a:r>
              <a:rPr lang="en-US" sz="3200" b="1" dirty="0" smtClean="0"/>
              <a:t>Confident</a:t>
            </a:r>
            <a:r>
              <a:rPr lang="en-US" sz="3200" dirty="0" smtClean="0"/>
              <a:t>, you have all the </a:t>
            </a:r>
            <a:r>
              <a:rPr lang="en-US" sz="3200" b="1" dirty="0" smtClean="0"/>
              <a:t>Support </a:t>
            </a:r>
            <a:r>
              <a:rPr lang="en-US" sz="3200" dirty="0" smtClean="0"/>
              <a:t>to get a </a:t>
            </a:r>
            <a:r>
              <a:rPr lang="en-US" sz="3200" b="1" dirty="0"/>
              <a:t>L</a:t>
            </a:r>
            <a:r>
              <a:rPr lang="en-US" sz="3200" b="1" dirty="0" smtClean="0"/>
              <a:t>ift </a:t>
            </a:r>
            <a:r>
              <a:rPr lang="en-US" sz="3200" dirty="0" smtClean="0"/>
              <a:t>in your career!!! </a:t>
            </a:r>
            <a:r>
              <a:rPr lang="en-US" sz="3200" dirty="0" smtClean="0">
                <a:sym typeface="Wingdings" panose="05000000000000000000" pitchFamily="2" charset="2"/>
              </a:rPr>
              <a:t>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lvl="1"/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72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Rule Mining- More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004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en-IN" altLang="en-US"/>
              <a:t>To Cluster Related Technologies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3977698"/>
          </a:xfrm>
          <a:ln/>
        </p:spPr>
        <p:txBody>
          <a:bodyPr/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Algorithm: Hierarchical agglomerative clustering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Similarity Matrix: Carmer's V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Distance Measure: Ward Method</a:t>
            </a:r>
          </a:p>
        </p:txBody>
      </p:sp>
    </p:spTree>
    <p:extLst>
      <p:ext uri="{BB962C8B-B14F-4D97-AF65-F5344CB8AC3E}">
        <p14:creationId xmlns:p14="http://schemas.microsoft.com/office/powerpoint/2010/main" val="3558292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2607"/>
            <a:ext cx="9106560" cy="446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696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56348"/>
            <a:ext cx="8228160" cy="1179484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en-IN" altLang="en-US"/>
              <a:t>To Form Community of related Users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3977698"/>
          </a:xfrm>
          <a:ln/>
        </p:spPr>
        <p:txBody>
          <a:bodyPr>
            <a:normAutofit lnSpcReduction="10000"/>
          </a:bodyPr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Country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Age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Technology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Occupation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Experience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Industry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Employement Status</a:t>
            </a:r>
          </a:p>
          <a:p>
            <a:pPr marL="390246" indent="-293764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75129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0043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3977698"/>
          </a:xfrm>
          <a:ln/>
        </p:spPr>
        <p:txBody>
          <a:bodyPr/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Algorithm: Partitioning Around Medoids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altLang="en-US"/>
              <a:t>Distance Measure: Gower Distance</a:t>
            </a:r>
          </a:p>
          <a:p>
            <a:pPr marL="390246" indent="-293764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5975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0043"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en-IN" altLang="en-US"/>
              <a:t>Selecting the number of clusters-silhouette width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0" y="1828992"/>
            <a:ext cx="8229600" cy="430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32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" y="326915"/>
            <a:ext cx="8948160" cy="60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67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2" y="893764"/>
            <a:ext cx="7543800" cy="51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149</Words>
  <Application>Microsoft Office PowerPoint</Application>
  <PresentationFormat>On-screen Show (4:3)</PresentationFormat>
  <Paragraphs>48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CLUSTERING</vt:lpstr>
      <vt:lpstr>To Cluster Related Technologies</vt:lpstr>
      <vt:lpstr>PowerPoint Presentation</vt:lpstr>
      <vt:lpstr>To Form Community of related Users</vt:lpstr>
      <vt:lpstr> </vt:lpstr>
      <vt:lpstr>Selecting the number of clusters-silhouette width</vt:lpstr>
      <vt:lpstr>PowerPoint Presentation</vt:lpstr>
      <vt:lpstr>CLASSIFICATION</vt:lpstr>
      <vt:lpstr>PowerPoint Presentation</vt:lpstr>
      <vt:lpstr>PowerPoint Presentation</vt:lpstr>
      <vt:lpstr>PowerPoint Presentation</vt:lpstr>
      <vt:lpstr>Association Rule Mining</vt:lpstr>
      <vt:lpstr>Association Rule Mining</vt:lpstr>
      <vt:lpstr>Association Rule Mining</vt:lpstr>
      <vt:lpstr>Scatter Plot for Association Rules</vt:lpstr>
      <vt:lpstr>Rule Mining- More 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</dc:title>
  <dc:creator>Saurabh Devgun</dc:creator>
  <cp:lastModifiedBy>Saurabh Devgun</cp:lastModifiedBy>
  <cp:revision>49</cp:revision>
  <dcterms:created xsi:type="dcterms:W3CDTF">2016-12-01T18:17:31Z</dcterms:created>
  <dcterms:modified xsi:type="dcterms:W3CDTF">2016-12-02T06:47:42Z</dcterms:modified>
</cp:coreProperties>
</file>