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3" r:id="rId17"/>
    <p:sldId id="26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3049-DFD3-4FD4-997F-837FF048775D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C57C-A455-4A07-9B44-F8DFA7E422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3049-DFD3-4FD4-997F-837FF048775D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C57C-A455-4A07-9B44-F8DFA7E422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3049-DFD3-4FD4-997F-837FF048775D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C57C-A455-4A07-9B44-F8DFA7E422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3049-DFD3-4FD4-997F-837FF048775D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C57C-A455-4A07-9B44-F8DFA7E422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3049-DFD3-4FD4-997F-837FF048775D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C57C-A455-4A07-9B44-F8DFA7E422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3049-DFD3-4FD4-997F-837FF048775D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C57C-A455-4A07-9B44-F8DFA7E422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3049-DFD3-4FD4-997F-837FF048775D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C57C-A455-4A07-9B44-F8DFA7E422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3049-DFD3-4FD4-997F-837FF048775D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C57C-A455-4A07-9B44-F8DFA7E422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3049-DFD3-4FD4-997F-837FF048775D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C57C-A455-4A07-9B44-F8DFA7E422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3049-DFD3-4FD4-997F-837FF048775D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C57C-A455-4A07-9B44-F8DFA7E422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3049-DFD3-4FD4-997F-837FF048775D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C57C-A455-4A07-9B44-F8DFA7E422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53049-DFD3-4FD4-997F-837FF048775D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1C57C-A455-4A07-9B44-F8DFA7E422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HANDY ATTENDANCE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MINOR PROJECT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 descr="C:\Users\Hp\Desktop\device-2013-12-04-20185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667000"/>
            <a:ext cx="2286000" cy="3048000"/>
          </a:xfrm>
          <a:prstGeom prst="rect">
            <a:avLst/>
          </a:prstGeom>
          <a:noFill/>
        </p:spPr>
      </p:pic>
      <p:pic>
        <p:nvPicPr>
          <p:cNvPr id="24584" name="Picture 8" descr="C:\Users\Hp\Desktop\device-2013-12-04-20190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2667000"/>
            <a:ext cx="2286000" cy="30480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2133600" y="1143000"/>
            <a:ext cx="4881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MONTHLY VIEW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Users\Hp\Desktop\device-2013-12-04-20194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895600"/>
            <a:ext cx="2286000" cy="3048000"/>
          </a:xfrm>
          <a:prstGeom prst="rect">
            <a:avLst/>
          </a:prstGeom>
          <a:noFill/>
        </p:spPr>
      </p:pic>
      <p:pic>
        <p:nvPicPr>
          <p:cNvPr id="25602" name="Picture 2" descr="C:\Users\Hp\Desktop\device-2013-12-04-20204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2895600"/>
            <a:ext cx="2286000" cy="30480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762000" y="990600"/>
            <a:ext cx="71904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MARKING ATTENDANCE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 descr="C:\Users\Hp\Desktop\device-2013-12-04-20201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905000"/>
            <a:ext cx="2286000" cy="30480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657600" y="1905000"/>
            <a:ext cx="50292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DELETING STUDENT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Hp\Desktop\device-2013-12-04-20211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19400"/>
            <a:ext cx="2286000" cy="3048000"/>
          </a:xfrm>
          <a:prstGeom prst="rect">
            <a:avLst/>
          </a:prstGeom>
          <a:noFill/>
        </p:spPr>
      </p:pic>
      <p:pic>
        <p:nvPicPr>
          <p:cNvPr id="27650" name="Picture 2" descr="C:\Users\Hp\Desktop\device-2013-12-04-20213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2895600"/>
            <a:ext cx="2286000" cy="3048000"/>
          </a:xfrm>
          <a:prstGeom prst="rect">
            <a:avLst/>
          </a:prstGeom>
          <a:noFill/>
        </p:spPr>
      </p:pic>
      <p:pic>
        <p:nvPicPr>
          <p:cNvPr id="27651" name="Picture 3" descr="C:\Users\Hp\Desktop\device-2013-12-04-20251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2895600"/>
            <a:ext cx="2286000" cy="304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990600" y="1066800"/>
            <a:ext cx="68487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CLEAR / DELETE BATCH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:\Users\Hp\Desktop\device-2013-12-04-20254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71600"/>
            <a:ext cx="2286000" cy="30480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429001" y="1752600"/>
            <a:ext cx="52578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PERCENTAGE REPORT OF SESSION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list of students may be used again in next session without need of </a:t>
            </a:r>
            <a:r>
              <a:rPr lang="en-US" smtClean="0"/>
              <a:t>reentering names </a:t>
            </a:r>
            <a:r>
              <a:rPr lang="en-US" dirty="0" smtClean="0"/>
              <a:t>by clearing the </a:t>
            </a:r>
            <a:r>
              <a:rPr lang="en-US" smtClean="0"/>
              <a:t>previous data. </a:t>
            </a:r>
            <a:endParaRPr lang="en-US" dirty="0" smtClean="0"/>
          </a:p>
          <a:p>
            <a:r>
              <a:rPr lang="en-US" dirty="0" smtClean="0"/>
              <a:t>No two students of same batch will have same roll number/ID.</a:t>
            </a:r>
          </a:p>
          <a:p>
            <a:r>
              <a:rPr lang="en-US" dirty="0" smtClean="0"/>
              <a:t>Roll no is an integral value .</a:t>
            </a:r>
          </a:p>
          <a:p>
            <a:r>
              <a:rPr lang="en-US" dirty="0" smtClean="0"/>
              <a:t>A batch can have max of 200 students(i.e., roll no&lt;=200 ).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Technology used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Android </a:t>
            </a:r>
            <a:r>
              <a:rPr lang="en-IN" dirty="0"/>
              <a:t>SDK</a:t>
            </a:r>
            <a:endParaRPr lang="en-US" dirty="0"/>
          </a:p>
          <a:p>
            <a:pPr lvl="0"/>
            <a:r>
              <a:rPr lang="en-IN" dirty="0"/>
              <a:t>Android SQLite database</a:t>
            </a:r>
            <a:endParaRPr lang="en-US" dirty="0"/>
          </a:p>
          <a:p>
            <a:pPr lvl="0"/>
            <a:r>
              <a:rPr lang="en-IN" dirty="0"/>
              <a:t>Eclipse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Mark class attendance on personal mobile and </a:t>
            </a:r>
            <a:r>
              <a:rPr lang="en-IN" dirty="0" smtClean="0"/>
              <a:t>stores.</a:t>
            </a:r>
          </a:p>
          <a:p>
            <a:r>
              <a:rPr lang="en-IN" dirty="0" smtClean="0"/>
              <a:t>Provides percentage report.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IN" dirty="0"/>
              <a:t>Stores data in the SQLite database.</a:t>
            </a:r>
            <a:endParaRPr lang="en-US" dirty="0"/>
          </a:p>
          <a:p>
            <a:pPr lvl="0"/>
            <a:r>
              <a:rPr lang="en-IN" dirty="0"/>
              <a:t>Allows creation of batches/classes with user defined names.</a:t>
            </a:r>
            <a:endParaRPr lang="en-US" dirty="0"/>
          </a:p>
          <a:p>
            <a:pPr lvl="0"/>
            <a:r>
              <a:rPr lang="en-IN" dirty="0"/>
              <a:t>Addition of students to respective batches is done manually.</a:t>
            </a:r>
            <a:endParaRPr lang="en-US" dirty="0"/>
          </a:p>
          <a:p>
            <a:pPr lvl="0"/>
            <a:r>
              <a:rPr lang="en-IN" dirty="0"/>
              <a:t>Marking of attendance </a:t>
            </a:r>
            <a:endParaRPr lang="en-US" dirty="0"/>
          </a:p>
          <a:p>
            <a:pPr lvl="0"/>
            <a:r>
              <a:rPr lang="en-IN" dirty="0"/>
              <a:t>Monthly wise.</a:t>
            </a:r>
            <a:endParaRPr lang="en-US" dirty="0"/>
          </a:p>
          <a:p>
            <a:pPr lvl="0"/>
            <a:r>
              <a:rPr lang="en-IN" dirty="0"/>
              <a:t>Is done by checking the checkboxes against each student.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PROVIDES MONTHLY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endParaRPr lang="en-US" dirty="0"/>
          </a:p>
          <a:p>
            <a:pPr lvl="0"/>
            <a:r>
              <a:rPr lang="en-IN" dirty="0"/>
              <a:t>Displays total classes attended per month.</a:t>
            </a:r>
            <a:endParaRPr lang="en-US" dirty="0"/>
          </a:p>
          <a:p>
            <a:pPr lvl="0"/>
            <a:r>
              <a:rPr lang="en-IN" dirty="0"/>
              <a:t>Total classes attended of whole session.</a:t>
            </a:r>
            <a:endParaRPr lang="en-US" dirty="0"/>
          </a:p>
          <a:p>
            <a:pPr lvl="0"/>
            <a:r>
              <a:rPr lang="en-IN" dirty="0"/>
              <a:t>#classes conducted per month.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PROVIDES FINAL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Provides a final percentage report of whole session.</a:t>
            </a:r>
            <a:endParaRPr lang="en-US" dirty="0"/>
          </a:p>
          <a:p>
            <a:pPr lvl="0"/>
            <a:r>
              <a:rPr lang="en-IN" dirty="0"/>
              <a:t>Total classes conducted.</a:t>
            </a:r>
            <a:endParaRPr lang="en-US" dirty="0"/>
          </a:p>
          <a:p>
            <a:pPr lvl="0"/>
            <a:r>
              <a:rPr lang="en-IN" dirty="0"/>
              <a:t>Total classes attended by each student.</a:t>
            </a:r>
            <a:endParaRPr lang="en-US" dirty="0"/>
          </a:p>
          <a:p>
            <a:pPr lvl="0"/>
            <a:r>
              <a:rPr lang="en-IN" dirty="0"/>
              <a:t>Percentage of attendance.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Hp\Desktop\device-2013-12-04-20033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2286000" cy="3048000"/>
          </a:xfrm>
          <a:prstGeom prst="rect">
            <a:avLst/>
          </a:prstGeom>
          <a:noFill/>
        </p:spPr>
      </p:pic>
      <p:pic>
        <p:nvPicPr>
          <p:cNvPr id="21507" name="Picture 3" descr="C:\Users\Hp\Desktop\device-2013-12-04-20262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1600200"/>
            <a:ext cx="2286000" cy="304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752600" y="457200"/>
            <a:ext cx="49593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400" b="1" dirty="0" smtClean="0">
                <a:ln w="11430"/>
                <a:gradFill>
                  <a:gsLst>
                    <a:gs pos="0">
                      <a:srgbClr val="C0504D">
                        <a:tint val="70000"/>
                        <a:satMod val="245000"/>
                      </a:srgbClr>
                    </a:gs>
                    <a:gs pos="75000">
                      <a:srgbClr val="C0504D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C0504D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MAINPAGE</a:t>
            </a:r>
            <a:endParaRPr lang="en-US" sz="5400" b="1" dirty="0">
              <a:ln w="11430"/>
              <a:gradFill>
                <a:gsLst>
                  <a:gs pos="0">
                    <a:srgbClr val="C0504D">
                      <a:tint val="70000"/>
                      <a:satMod val="245000"/>
                    </a:srgbClr>
                  </a:gs>
                  <a:gs pos="75000">
                    <a:srgbClr val="C0504D">
                      <a:tint val="90000"/>
                      <a:shade val="60000"/>
                      <a:satMod val="240000"/>
                    </a:srgbClr>
                  </a:gs>
                  <a:gs pos="100000">
                    <a:srgbClr val="C0504D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Hp\Desktop\device-2013-12-04-20054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743200"/>
            <a:ext cx="2286000" cy="3048000"/>
          </a:xfrm>
          <a:prstGeom prst="rect">
            <a:avLst/>
          </a:prstGeom>
          <a:noFill/>
        </p:spPr>
      </p:pic>
      <p:pic>
        <p:nvPicPr>
          <p:cNvPr id="22531" name="Picture 3" descr="C:\Users\Hp\Desktop\device-2013-12-04-2006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2743200"/>
            <a:ext cx="2286000" cy="304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752600" y="1066800"/>
            <a:ext cx="5943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4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CREATING BATCH</a:t>
            </a:r>
            <a:endParaRPr lang="en-US" sz="54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Hp\Desktop\device-2013-12-04-20071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743200"/>
            <a:ext cx="2286000" cy="3048000"/>
          </a:xfrm>
          <a:prstGeom prst="rect">
            <a:avLst/>
          </a:prstGeom>
          <a:noFill/>
        </p:spPr>
      </p:pic>
      <p:pic>
        <p:nvPicPr>
          <p:cNvPr id="23555" name="Picture 3" descr="C:\Users\Hp\Desktop\device-2013-12-04-20075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2743200"/>
            <a:ext cx="2286000" cy="3048000"/>
          </a:xfrm>
          <a:prstGeom prst="rect">
            <a:avLst/>
          </a:prstGeom>
          <a:noFill/>
        </p:spPr>
      </p:pic>
      <p:pic>
        <p:nvPicPr>
          <p:cNvPr id="4" name="Picture 2" descr="C:\Users\Hp\Desktop\device-2013-12-04-200909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2743200"/>
            <a:ext cx="2286000" cy="304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828800" y="1143000"/>
            <a:ext cx="54950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ADDING STUDENT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197</Words>
  <Application>Microsoft Office PowerPoint</Application>
  <PresentationFormat>On-screen Show (4:3)</PresentationFormat>
  <Paragraphs>41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HANDY ATTENDANCE</vt:lpstr>
      <vt:lpstr>INTRODUCTION</vt:lpstr>
      <vt:lpstr>FUNCTIONALITY</vt:lpstr>
      <vt:lpstr>FEATURES</vt:lpstr>
      <vt:lpstr>PROVIDES MONTHLY VIEW</vt:lpstr>
      <vt:lpstr>PROVIDES FINAL REPORT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Key Features</vt:lpstr>
      <vt:lpstr>Technology used </vt:lpstr>
      <vt:lpstr>DOCUMENTATION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HANDY ATTENDANCE</dc:title>
  <dc:creator>Hp</dc:creator>
  <cp:lastModifiedBy>Hp</cp:lastModifiedBy>
  <cp:revision>3</cp:revision>
  <dcterms:created xsi:type="dcterms:W3CDTF">2013-12-04T14:08:36Z</dcterms:created>
  <dcterms:modified xsi:type="dcterms:W3CDTF">2013-12-05T03:27:11Z</dcterms:modified>
</cp:coreProperties>
</file>