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8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3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5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2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2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17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9A12A6-2ACC-47AE-A151-EA8CF0B97706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6A9432-409C-4302-BA9E-A23FD8936B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B7AF-9274-43A4-B9E4-81C27E74C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jVM, JRE, JDK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D5B376-DE4D-421C-B0CF-8DE78E6AF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4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65A-DC55-4D50-AC9C-0FC98420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B6D57-E212-41D8-BDA4-87B9F211D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6" y="471509"/>
            <a:ext cx="4214191" cy="596904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F40A9-444C-4BA9-863C-718323C19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Whenever we write any program,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it is not written in machine code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. We write it in a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high-level language like JAVA, C++, Python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, etc. But the computer understands only the machine code. So when we execute our program, it is first converted into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machine code or Byte code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by the compiler and then executed by the Interpreter.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68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F89E-7A2B-4D03-BFF6-7BB968B4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3104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A5F3-ABDD-4D12-A2A8-8EFC4D4E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5B9B-E2E7-4DE9-AF32-570A3635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JVM, i.e., Java Virtual Machine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JVM is the engine that drives the Java code.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Mostly in other Programming Languages, compiler produce code for a particular system but Java compiler produce Bytecode for a Java Virtual Machine.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When we compile a Java program, then bytecode is generated. Bytecode is the source code that can be used to run on any platform.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Bytecode is an intermediary language between Java source and the host system.</a:t>
            </a:r>
          </a:p>
          <a:p>
            <a:pPr marL="457200" indent="-457200">
              <a:buFont typeface="Tw Cen MT" panose="020B0602020104020603" pitchFamily="34" charset="0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It is the medium which compiles Java code to bytecode which gets interpreted on a different machine and hence it makes it Platform/Operating system independent.</a:t>
            </a:r>
          </a:p>
        </p:txBody>
      </p:sp>
    </p:spTree>
    <p:extLst>
      <p:ext uri="{BB962C8B-B14F-4D97-AF65-F5344CB8AC3E}">
        <p14:creationId xmlns:p14="http://schemas.microsoft.com/office/powerpoint/2010/main" val="251898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3F0999-FB85-4B61-96CD-7BD285733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00" y="889000"/>
            <a:ext cx="10083800" cy="5467701"/>
          </a:xfrm>
        </p:spPr>
      </p:pic>
      <p:sp>
        <p:nvSpPr>
          <p:cNvPr id="2" name="AutoShape 2" descr="Diagram of JVM">
            <a:extLst>
              <a:ext uri="{FF2B5EF4-FFF2-40B4-BE49-F238E27FC236}">
                <a16:creationId xmlns:a16="http://schemas.microsoft.com/office/drawing/2014/main" id="{D40E1010-6B76-4A46-ABCC-979EBDDD0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A258-B919-47C0-8E84-3DC364FD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Works like: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A8D9-557F-4B33-AC6F-BC80C732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487169"/>
          </a:xfrm>
        </p:spPr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b="0" i="0" dirty="0">
                <a:solidFill>
                  <a:srgbClr val="212529"/>
                </a:solidFill>
                <a:effectLst/>
                <a:latin typeface="Inter"/>
              </a:rPr>
              <a:t>Reading Bytecode.</a:t>
            </a:r>
          </a:p>
          <a:p>
            <a:r>
              <a:rPr lang="en-US" sz="3200" dirty="0"/>
              <a:t>2. </a:t>
            </a:r>
            <a:r>
              <a:rPr lang="en-US" sz="3200" b="0" i="0" dirty="0">
                <a:solidFill>
                  <a:srgbClr val="212529"/>
                </a:solidFill>
                <a:effectLst/>
                <a:latin typeface="Inter"/>
              </a:rPr>
              <a:t>Verifying bytecode.</a:t>
            </a:r>
          </a:p>
          <a:p>
            <a:r>
              <a:rPr lang="en-US" sz="3200" dirty="0"/>
              <a:t>3. </a:t>
            </a:r>
            <a:r>
              <a:rPr lang="en-US" sz="3200" b="0" i="0" dirty="0">
                <a:solidFill>
                  <a:srgbClr val="212529"/>
                </a:solidFill>
                <a:effectLst/>
                <a:latin typeface="Inter"/>
              </a:rPr>
              <a:t>Linking the code with the library.</a:t>
            </a:r>
          </a:p>
        </p:txBody>
      </p:sp>
    </p:spTree>
    <p:extLst>
      <p:ext uri="{BB962C8B-B14F-4D97-AF65-F5344CB8AC3E}">
        <p14:creationId xmlns:p14="http://schemas.microsoft.com/office/powerpoint/2010/main" val="47963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08DD-B05E-4EB8-8BE0-FC3FDEB7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28" y="686816"/>
            <a:ext cx="9720072" cy="1180084"/>
          </a:xfrm>
        </p:spPr>
        <p:txBody>
          <a:bodyPr/>
          <a:lstStyle/>
          <a:p>
            <a:r>
              <a:rPr lang="en-US" dirty="0"/>
              <a:t>JRE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F1593F-C545-4E23-8A85-ED37E00AF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900" y="2084832"/>
            <a:ext cx="8356600" cy="41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92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08DD-B05E-4EB8-8BE0-FC3FDEB7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JRE Consist Of: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DD059-A732-48BE-81D4-0BBF07808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21564"/>
            <a:ext cx="9720072" cy="4055165"/>
          </a:xfrm>
        </p:spPr>
      </p:pic>
    </p:spTree>
    <p:extLst>
      <p:ext uri="{BB962C8B-B14F-4D97-AF65-F5344CB8AC3E}">
        <p14:creationId xmlns:p14="http://schemas.microsoft.com/office/powerpoint/2010/main" val="74048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08DD-B05E-4EB8-8BE0-FC3FDEB7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D8F3A-FD0C-47F7-9861-E4248EF54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2"/>
            <a:ext cx="9720072" cy="3746055"/>
          </a:xfrm>
        </p:spPr>
      </p:pic>
    </p:spTree>
    <p:extLst>
      <p:ext uri="{BB962C8B-B14F-4D97-AF65-F5344CB8AC3E}">
        <p14:creationId xmlns:p14="http://schemas.microsoft.com/office/powerpoint/2010/main" val="64546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B44D-3C51-4CA6-8255-2F2F5CA3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0FD104-670D-4A33-AEB3-474DFE6D4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213114"/>
            <a:ext cx="9720072" cy="4059670"/>
          </a:xfrm>
        </p:spPr>
      </p:pic>
    </p:spTree>
    <p:extLst>
      <p:ext uri="{BB962C8B-B14F-4D97-AF65-F5344CB8AC3E}">
        <p14:creationId xmlns:p14="http://schemas.microsoft.com/office/powerpoint/2010/main" val="293769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614-5F77-4E1B-B3B9-C4C79EEF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E73A-8021-47C0-ABFE-BDC4E65B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Byte Code can be defined as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an intermediate code generated by the compiler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after the compilation of source code(JAVA Program). This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intermediate code makes Java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platform-independent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55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252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Inter</vt:lpstr>
      <vt:lpstr>Tw Cen MT</vt:lpstr>
      <vt:lpstr>Tw Cen MT Condensed</vt:lpstr>
      <vt:lpstr>urw-din</vt:lpstr>
      <vt:lpstr>Wingdings 3</vt:lpstr>
      <vt:lpstr>Integral</vt:lpstr>
      <vt:lpstr>What is jVM, JRE, JDK</vt:lpstr>
      <vt:lpstr>JVM</vt:lpstr>
      <vt:lpstr>PowerPoint Presentation</vt:lpstr>
      <vt:lpstr>JVM Works like:</vt:lpstr>
      <vt:lpstr>JRE</vt:lpstr>
      <vt:lpstr>JRE Consist Of:</vt:lpstr>
      <vt:lpstr>Difference</vt:lpstr>
      <vt:lpstr>JDK</vt:lpstr>
      <vt:lpstr>What is Bytecode</vt:lpstr>
      <vt:lpstr>Bytecode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jVM, JRE, JDK</dc:title>
  <dc:creator>Saurabh Gawade</dc:creator>
  <cp:lastModifiedBy>Saurabh Gawade</cp:lastModifiedBy>
  <cp:revision>12</cp:revision>
  <dcterms:created xsi:type="dcterms:W3CDTF">2022-07-11T09:37:21Z</dcterms:created>
  <dcterms:modified xsi:type="dcterms:W3CDTF">2022-07-11T10:06:44Z</dcterms:modified>
</cp:coreProperties>
</file>