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65" r:id="rId5"/>
    <p:sldId id="258" r:id="rId6"/>
    <p:sldId id="266" r:id="rId7"/>
    <p:sldId id="267" r:id="rId8"/>
    <p:sldId id="259" r:id="rId9"/>
    <p:sldId id="261" r:id="rId10"/>
    <p:sldId id="260" r:id="rId11"/>
    <p:sldId id="262" r:id="rId12"/>
    <p:sldId id="270" r:id="rId13"/>
    <p:sldId id="263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95BB-D450-41A3-A670-4A99453E7F44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54DBE23-AE91-4AD2-A7CE-E7CB6A546CF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783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95BB-D450-41A3-A670-4A99453E7F44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BE23-AE91-4AD2-A7CE-E7CB6A546CFA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325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95BB-D450-41A3-A670-4A99453E7F44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BE23-AE91-4AD2-A7CE-E7CB6A546CF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630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95BB-D450-41A3-A670-4A99453E7F44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BE23-AE91-4AD2-A7CE-E7CB6A546CFA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396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95BB-D450-41A3-A670-4A99453E7F44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BE23-AE91-4AD2-A7CE-E7CB6A546CF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736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95BB-D450-41A3-A670-4A99453E7F44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BE23-AE91-4AD2-A7CE-E7CB6A546CFA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226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95BB-D450-41A3-A670-4A99453E7F44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BE23-AE91-4AD2-A7CE-E7CB6A546CFA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756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95BB-D450-41A3-A670-4A99453E7F44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BE23-AE91-4AD2-A7CE-E7CB6A546CFA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16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95BB-D450-41A3-A670-4A99453E7F44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BE23-AE91-4AD2-A7CE-E7CB6A546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828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95BB-D450-41A3-A670-4A99453E7F44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BE23-AE91-4AD2-A7CE-E7CB6A546CFA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721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B9D95BB-D450-41A3-A670-4A99453E7F44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BE23-AE91-4AD2-A7CE-E7CB6A546CFA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463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D95BB-D450-41A3-A670-4A99453E7F44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54DBE23-AE91-4AD2-A7CE-E7CB6A546CF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684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EBBA8-DADF-4302-B804-B14954715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3733" y="802298"/>
            <a:ext cx="9971119" cy="2541431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 Study On Evaluation Of Browser Performances Of Single Page Application Frameworks</a:t>
            </a:r>
            <a:br>
              <a:rPr lang="en-IN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IN" sz="3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870A8B-4AAC-4942-93AB-8A56F0930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5956" y="3531204"/>
            <a:ext cx="9688896" cy="977621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SAURABH B.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Devade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(10531140)</a:t>
            </a: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DR.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SHaZIA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AFZAL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883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221AD-984A-4875-9DC5-498BBC11D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7CCE7-D90C-4D82-8633-D5ADBBDFD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1" y="2015732"/>
            <a:ext cx="7755466" cy="3450613"/>
          </a:xfrm>
        </p:spPr>
        <p:txBody>
          <a:bodyPr/>
          <a:lstStyle/>
          <a:p>
            <a:r>
              <a:rPr lang="en-US" dirty="0"/>
              <a:t>Architecture is Divided into two major part Back-end &amp; Front-end</a:t>
            </a:r>
          </a:p>
          <a:p>
            <a:r>
              <a:rPr lang="en-US" dirty="0"/>
              <a:t>Technologies used in backend are:</a:t>
            </a:r>
          </a:p>
          <a:p>
            <a:pPr lvl="1"/>
            <a:r>
              <a:rPr lang="en-US" dirty="0"/>
              <a:t>JAVA (Spring BOOT) </a:t>
            </a:r>
          </a:p>
          <a:p>
            <a:pPr lvl="1"/>
            <a:r>
              <a:rPr lang="en-US" dirty="0"/>
              <a:t>MySQL</a:t>
            </a:r>
          </a:p>
          <a:p>
            <a:pPr lvl="1"/>
            <a:r>
              <a:rPr lang="en-US" dirty="0"/>
              <a:t>Tomcat 09</a:t>
            </a:r>
          </a:p>
          <a:p>
            <a:r>
              <a:rPr lang="en-US" dirty="0"/>
              <a:t>This Study Doesn't </a:t>
            </a:r>
            <a:r>
              <a:rPr lang="en-US" dirty="0" err="1"/>
              <a:t>focuse</a:t>
            </a:r>
            <a:r>
              <a:rPr lang="en-US" dirty="0"/>
              <a:t> much on the back-end.</a:t>
            </a:r>
          </a:p>
          <a:p>
            <a:r>
              <a:rPr lang="en-US" dirty="0"/>
              <a:t>Every time front-end wants to communicate with the backend it will send an AJAX request and based on that data will be fetched or sent.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354B64-EDB7-4415-8A6F-9F59E34935B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089" y="1875347"/>
            <a:ext cx="4763911" cy="37578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85192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CC26D-3FB8-48D9-8CBA-E0BD6681A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IMPLEMENTATION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394A9-F633-4D97-8DCD-7A049FA20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934" y="2015732"/>
            <a:ext cx="7687734" cy="3450613"/>
          </a:xfrm>
        </p:spPr>
        <p:txBody>
          <a:bodyPr/>
          <a:lstStyle/>
          <a:p>
            <a:r>
              <a:rPr lang="en-US" dirty="0"/>
              <a:t>To count the Lines of Code two open soured tools are used called </a:t>
            </a:r>
            <a:r>
              <a:rPr lang="en-US" dirty="0" err="1"/>
              <a:t>cloc</a:t>
            </a:r>
            <a:r>
              <a:rPr lang="en-US" dirty="0"/>
              <a:t> &amp; </a:t>
            </a:r>
            <a:r>
              <a:rPr lang="en-US" dirty="0" err="1"/>
              <a:t>sloc</a:t>
            </a:r>
            <a:r>
              <a:rPr lang="en-US" dirty="0"/>
              <a:t>.</a:t>
            </a:r>
          </a:p>
          <a:p>
            <a:r>
              <a:rPr lang="en-US" dirty="0"/>
              <a:t>For finding the performance metrics such as Speed Index, First </a:t>
            </a:r>
            <a:r>
              <a:rPr lang="en-US" dirty="0" err="1"/>
              <a:t>Contentful</a:t>
            </a:r>
            <a:r>
              <a:rPr lang="en-US" dirty="0"/>
              <a:t> Paint Google's Lighthouse tool is used.</a:t>
            </a:r>
          </a:p>
          <a:p>
            <a:r>
              <a:rPr lang="en-US" dirty="0"/>
              <a:t>For finding the Time Taken To Load Real-Time Data a custom code is written for every framework.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A2A149-FB84-41AF-8D66-80FC2FF4F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022" y="4501259"/>
            <a:ext cx="8048978" cy="166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533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056E6-8D6C-4F5A-82ED-19F1E8791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FINDINGS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D8FB87-6F6E-4CD6-9C5A-BBE7DD3A2FC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06" y="2139018"/>
            <a:ext cx="3449638" cy="3449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211621-6001-4CD0-B7DA-ABE03C75A00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749" y="2123700"/>
            <a:ext cx="4068502" cy="33996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3CB072-9DFB-41A0-80D5-063DA35D08B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057" y="2123700"/>
            <a:ext cx="3496458" cy="339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069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DEAAE-51B3-4418-AEB0-625E55724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Difficulties faced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B00C0-FA6E-4A85-8864-FA7E0222A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curve</a:t>
            </a:r>
          </a:p>
          <a:p>
            <a:r>
              <a:rPr lang="en-US" dirty="0"/>
              <a:t>Finding solutions online</a:t>
            </a:r>
          </a:p>
          <a:p>
            <a:r>
              <a:rPr lang="en-US" dirty="0"/>
              <a:t>Time management</a:t>
            </a:r>
          </a:p>
          <a:p>
            <a:r>
              <a:rPr lang="en-US" dirty="0"/>
              <a:t>Quantity of literature</a:t>
            </a:r>
          </a:p>
          <a:p>
            <a:endParaRPr lang="en-IN" dirty="0"/>
          </a:p>
        </p:txBody>
      </p:sp>
      <p:pic>
        <p:nvPicPr>
          <p:cNvPr id="7170" name="Picture 2" descr="Project Management Challenges: What's Wrong and How To Fix It">
            <a:extLst>
              <a:ext uri="{FF2B5EF4-FFF2-40B4-BE49-F238E27FC236}">
                <a16:creationId xmlns:a16="http://schemas.microsoft.com/office/drawing/2014/main" id="{3C42CCDB-77A8-491D-972B-254D825F4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652520"/>
            <a:ext cx="6096000" cy="320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233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7342E-2863-4F39-AB57-9817FFAD8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 AND Future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B3DF4-11ED-4561-BF50-D7E1BD437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021" y="2020713"/>
            <a:ext cx="9166579" cy="3510844"/>
          </a:xfrm>
        </p:spPr>
        <p:txBody>
          <a:bodyPr>
            <a:normAutofit/>
          </a:bodyPr>
          <a:lstStyle/>
          <a:p>
            <a:r>
              <a:rPr lang="en-US" dirty="0"/>
              <a:t>Working on this thesis has helped me a lot in different aspects.</a:t>
            </a:r>
          </a:p>
          <a:p>
            <a:r>
              <a:rPr lang="en-US" dirty="0"/>
              <a:t>I got very deep insights into the frameworks that how they work, how their routing, data-binding, components differ from each other, etc.</a:t>
            </a:r>
          </a:p>
          <a:p>
            <a:r>
              <a:rPr lang="en-US" dirty="0"/>
              <a:t>How to read the official documents &amp;  their importance.</a:t>
            </a:r>
          </a:p>
          <a:p>
            <a:r>
              <a:rPr lang="en-US" dirty="0"/>
              <a:t>In future I would like to extend this thesis out of interest and try to add more metrics to it.</a:t>
            </a:r>
          </a:p>
          <a:p>
            <a:r>
              <a:rPr lang="en-US" dirty="0"/>
              <a:t>I would also like to test these metrics on more JavaScript Frameworks.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2986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55D6DA-9C0B-4166-93BC-9209260373C9}"/>
              </a:ext>
            </a:extLst>
          </p:cNvPr>
          <p:cNvSpPr txBox="1"/>
          <p:nvPr/>
        </p:nvSpPr>
        <p:spPr>
          <a:xfrm>
            <a:off x="1964267" y="2302933"/>
            <a:ext cx="86247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?</a:t>
            </a:r>
            <a:endParaRPr lang="en-IN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The End stock photo. Image of cinema, graduation, font - 174648084">
            <a:extLst>
              <a:ext uri="{FF2B5EF4-FFF2-40B4-BE49-F238E27FC236}">
                <a16:creationId xmlns:a16="http://schemas.microsoft.com/office/drawing/2014/main" id="{BD2E038E-FF42-400A-9224-075468DFE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066" y="3680283"/>
            <a:ext cx="4769556" cy="3177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681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EB54B-D2A7-43F1-A9A8-1B5A17391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BACKGROUND HISTORY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8F0B9-2173-4FA0-8685-DA6DD4B87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worked as a software developer for more than 2 years I know the importance of Frameworks in building software.</a:t>
            </a:r>
          </a:p>
          <a:p>
            <a:r>
              <a:rPr lang="en-US" dirty="0"/>
              <a:t>I have always been fascinated by the software &amp; in the future, I would like to pursue a software developer as my career.</a:t>
            </a:r>
            <a:endParaRPr lang="en-IN" dirty="0"/>
          </a:p>
        </p:txBody>
      </p:sp>
      <p:pic>
        <p:nvPicPr>
          <p:cNvPr id="1028" name="Picture 4" descr="How Software Engineers Boost Projects | BairesDev">
            <a:extLst>
              <a:ext uri="{FF2B5EF4-FFF2-40B4-BE49-F238E27FC236}">
                <a16:creationId xmlns:a16="http://schemas.microsoft.com/office/drawing/2014/main" id="{14898A6F-66C0-411E-9A32-A0C1BA754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065" y="3714045"/>
            <a:ext cx="4715935" cy="314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477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2A8A6-9B6F-4DF6-9A7F-C6D9DBF2B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51665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FC76F-AF52-42C2-8651-E18D6A12F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importance of the website has increased a lot over the years, due to the availability of the internet and cheaper technologies.</a:t>
            </a:r>
          </a:p>
          <a:p>
            <a:r>
              <a:rPr lang="en-US" dirty="0"/>
              <a:t>Therefore new websites get created every day for countless reasons.</a:t>
            </a:r>
            <a:endParaRPr lang="en-IN" dirty="0"/>
          </a:p>
        </p:txBody>
      </p:sp>
      <p:pic>
        <p:nvPicPr>
          <p:cNvPr id="2050" name="Picture 2" descr="A Performance Test List For Your New Website | Inspirationfeed">
            <a:extLst>
              <a:ext uri="{FF2B5EF4-FFF2-40B4-BE49-F238E27FC236}">
                <a16:creationId xmlns:a16="http://schemas.microsoft.com/office/drawing/2014/main" id="{00F95CD0-559A-4E06-A5C8-FAEEAD2C9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179" y="3494631"/>
            <a:ext cx="4955822" cy="3363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558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AD137-7D2C-4C71-9A94-476C683EA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PRIOR APPROACH FOR BUILDING WBSITES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EF21D-605F-4880-927F-3D4D252D7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older multi-page approach has become inadequate to support the needs of today’s web applications In terms of Speed, Interactivity, User Experience, Latency, etc.</a:t>
            </a:r>
          </a:p>
          <a:p>
            <a:r>
              <a:rPr lang="en-IN" dirty="0"/>
              <a:t>Disadvantages of Multi-page approach</a:t>
            </a:r>
          </a:p>
          <a:p>
            <a:pPr lvl="1"/>
            <a:r>
              <a:rPr lang="en-IN" dirty="0"/>
              <a:t>Reload on every click.</a:t>
            </a:r>
          </a:p>
          <a:p>
            <a:pPr lvl="1"/>
            <a:r>
              <a:rPr lang="en-IN" dirty="0"/>
              <a:t>Coding each page separately.</a:t>
            </a:r>
          </a:p>
          <a:p>
            <a:pPr lvl="1"/>
            <a:r>
              <a:rPr lang="en-IN" dirty="0"/>
              <a:t>Wastage of resources.</a:t>
            </a:r>
          </a:p>
          <a:p>
            <a:pPr lvl="1"/>
            <a:r>
              <a:rPr lang="en-IN" dirty="0"/>
              <a:t>Front-end &amp; back-end is tightly coupled.</a:t>
            </a:r>
          </a:p>
          <a:p>
            <a:pPr lvl="1"/>
            <a:r>
              <a:rPr lang="en-IN" dirty="0"/>
              <a:t>As the website grows, it keeps getting complex.</a:t>
            </a: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pic>
        <p:nvPicPr>
          <p:cNvPr id="3074" name="Picture 2" descr="frustrated developer - Urgenci | Recruitment Solutions for Leading ...">
            <a:extLst>
              <a:ext uri="{FF2B5EF4-FFF2-40B4-BE49-F238E27FC236}">
                <a16:creationId xmlns:a16="http://schemas.microsoft.com/office/drawing/2014/main" id="{6B845838-2583-440A-B92B-6F9843520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0" y="3450613"/>
            <a:ext cx="51435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441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C9C67-2238-4613-B928-B17FCF918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NEW APPROACH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DE0D7-20F2-49AD-899B-8CCF395D4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045" y="2015732"/>
            <a:ext cx="9880810" cy="4486668"/>
          </a:xfrm>
        </p:spPr>
        <p:txBody>
          <a:bodyPr/>
          <a:lstStyle/>
          <a:p>
            <a:endParaRPr lang="en-IN" dirty="0"/>
          </a:p>
          <a:p>
            <a:r>
              <a:rPr lang="en-IN" dirty="0"/>
              <a:t>To overcome the issues faced in the old approach, the new approach has evolved called Single-Page Application</a:t>
            </a:r>
          </a:p>
          <a:p>
            <a:r>
              <a:rPr lang="en-IN" dirty="0"/>
              <a:t>A single-page application works inside the client browser and doesn't reload on every interaction.</a:t>
            </a:r>
          </a:p>
          <a:p>
            <a:pPr lvl="1"/>
            <a:r>
              <a:rPr lang="en-IN" dirty="0"/>
              <a:t>Only required part gets reloaded.</a:t>
            </a:r>
          </a:p>
          <a:p>
            <a:pPr lvl="1"/>
            <a:r>
              <a:rPr lang="en-IN" dirty="0"/>
              <a:t>Back-end &amp; front-end loosely coupled.</a:t>
            </a:r>
          </a:p>
          <a:p>
            <a:pPr lvl="1"/>
            <a:r>
              <a:rPr lang="en-IN" dirty="0"/>
              <a:t>Doesn’t waste the resources.</a:t>
            </a:r>
          </a:p>
          <a:p>
            <a:pPr lvl="1"/>
            <a:r>
              <a:rPr lang="en-IN" dirty="0"/>
              <a:t>Manageable code: Separation of templates &amp; components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endParaRPr lang="en-IN" dirty="0"/>
          </a:p>
        </p:txBody>
      </p:sp>
      <p:pic>
        <p:nvPicPr>
          <p:cNvPr id="4098" name="Picture 2" descr="Next Angular 8-Free Responsive HTML5 Admin Dashboard Template">
            <a:extLst>
              <a:ext uri="{FF2B5EF4-FFF2-40B4-BE49-F238E27FC236}">
                <a16:creationId xmlns:a16="http://schemas.microsoft.com/office/drawing/2014/main" id="{9C60BF82-83B0-4490-B5FA-4450DCF0F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610" y="3759200"/>
            <a:ext cx="5052390" cy="309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924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F0EBA-152C-4F68-ACE7-1F48AF30D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PURPOSE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4AC6-98F3-4A17-A9D3-1912EEA7C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 support the development of modern-day websites a lot of New frameworks are there.</a:t>
            </a:r>
          </a:p>
          <a:p>
            <a:r>
              <a:rPr lang="en-US" dirty="0"/>
              <a:t>While choosing the frameworks there is always ambiguity around which framework to choose.</a:t>
            </a:r>
          </a:p>
          <a:p>
            <a:r>
              <a:rPr lang="en-IN" dirty="0"/>
              <a:t>They differ in various aspect like</a:t>
            </a:r>
          </a:p>
          <a:p>
            <a:pPr lvl="1"/>
            <a:r>
              <a:rPr lang="en-IN" dirty="0"/>
              <a:t>Scripting Language</a:t>
            </a:r>
          </a:p>
          <a:p>
            <a:pPr lvl="1"/>
            <a:r>
              <a:rPr lang="en-IN" dirty="0"/>
              <a:t>Components</a:t>
            </a:r>
          </a:p>
          <a:p>
            <a:pPr lvl="1"/>
            <a:r>
              <a:rPr lang="en-IN" dirty="0"/>
              <a:t>Templates</a:t>
            </a:r>
          </a:p>
          <a:p>
            <a:pPr lvl="1"/>
            <a:r>
              <a:rPr lang="en-IN" dirty="0"/>
              <a:t>Data-binding</a:t>
            </a:r>
          </a:p>
          <a:p>
            <a:pPr lvl="1"/>
            <a:r>
              <a:rPr lang="en-IN" dirty="0"/>
              <a:t>Routing</a:t>
            </a:r>
          </a:p>
          <a:p>
            <a:r>
              <a:rPr lang="en-IN" dirty="0"/>
              <a:t>So this work is made to evaluate the performances of SPAs.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3802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F9063-6D4D-41B6-973F-DF5F44A60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AIM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9E732-A6B2-4F3A-B24C-6597388D4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 of the thesis is to compare the different SPA frameworks.</a:t>
            </a:r>
          </a:p>
          <a:p>
            <a:r>
              <a:rPr lang="en-US" dirty="0"/>
              <a:t>In these frameworks primarily browser performances of the frameworks are computed</a:t>
            </a:r>
          </a:p>
          <a:p>
            <a:r>
              <a:rPr lang="en-US" dirty="0"/>
              <a:t>Because, If visitors doesn’t find the website interactive &amp; fast, There are high chances of him navigating to another website. </a:t>
            </a:r>
            <a:endParaRPr lang="en-IN" dirty="0"/>
          </a:p>
        </p:txBody>
      </p:sp>
      <p:pic>
        <p:nvPicPr>
          <p:cNvPr id="6146" name="Picture 2" descr="Effective Tips for Website Speed Optimization - Building Your ...">
            <a:extLst>
              <a:ext uri="{FF2B5EF4-FFF2-40B4-BE49-F238E27FC236}">
                <a16:creationId xmlns:a16="http://schemas.microsoft.com/office/drawing/2014/main" id="{6D046A84-D0C7-41F8-AEA8-02823266B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866" y="3662090"/>
            <a:ext cx="5046133" cy="3195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664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10CE1-7176-491C-BE2A-18CD50E20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46668"/>
            <a:ext cx="9603275" cy="948266"/>
          </a:xfrm>
        </p:spPr>
        <p:txBody>
          <a:bodyPr/>
          <a:lstStyle/>
          <a:p>
            <a:pPr algn="ctr"/>
            <a:r>
              <a:rPr lang="en-US" dirty="0"/>
              <a:t>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A26A2-609D-484D-BDA8-6CE2BE319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311" y="2015732"/>
            <a:ext cx="9948543" cy="4842268"/>
          </a:xfrm>
        </p:spPr>
        <p:txBody>
          <a:bodyPr>
            <a:normAutofit/>
          </a:bodyPr>
          <a:lstStyle/>
          <a:p>
            <a:r>
              <a:rPr lang="en-US" dirty="0"/>
              <a:t>To Compare the performance of the frameworks a The Movie app is created.</a:t>
            </a:r>
          </a:p>
          <a:p>
            <a:r>
              <a:rPr lang="en-US" dirty="0"/>
              <a:t>The Design of the app very simple, Because aim of the thesis is not to build the app but to test the performance of the app in the browser.</a:t>
            </a:r>
          </a:p>
          <a:p>
            <a:r>
              <a:rPr lang="en-US" dirty="0"/>
              <a:t>The app will display all the movies and shows from the database. The app also has the functionality to search for the movies.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8E5C36-047A-48E8-84A6-2A56B0B68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196" y="3736622"/>
            <a:ext cx="5524803" cy="297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68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9A616-9A53-43DE-BEF0-0048C8A44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BC20C-2DB2-439F-9001-C646714BA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6221" y="2015732"/>
            <a:ext cx="9897035" cy="4125424"/>
          </a:xfrm>
        </p:spPr>
        <p:txBody>
          <a:bodyPr>
            <a:normAutofit/>
          </a:bodyPr>
          <a:lstStyle/>
          <a:p>
            <a:r>
              <a:rPr lang="en-IN" dirty="0"/>
              <a:t>Chosen frameworks are Angular 8, Ember.js, Vue.js, React.js.</a:t>
            </a:r>
          </a:p>
          <a:p>
            <a:r>
              <a:rPr lang="en-IN" dirty="0"/>
              <a:t>Important aspects like Routing, Data-Binding, Component, Templates etc are discussed.</a:t>
            </a:r>
          </a:p>
          <a:p>
            <a:r>
              <a:rPr lang="en-IN" dirty="0"/>
              <a:t>The parameters to be tested are: </a:t>
            </a:r>
          </a:p>
          <a:p>
            <a:pPr lvl="1"/>
            <a:r>
              <a:rPr lang="en-IN" dirty="0"/>
              <a:t>Lines of Codes</a:t>
            </a:r>
          </a:p>
          <a:p>
            <a:pPr lvl="1"/>
            <a:r>
              <a:rPr lang="en-IN" dirty="0"/>
              <a:t>Speed Index, </a:t>
            </a:r>
          </a:p>
          <a:p>
            <a:pPr lvl="1"/>
            <a:r>
              <a:rPr lang="en-IN" dirty="0"/>
              <a:t>First </a:t>
            </a:r>
            <a:r>
              <a:rPr lang="en-IN" dirty="0" err="1"/>
              <a:t>Contentful</a:t>
            </a:r>
            <a:r>
              <a:rPr lang="en-IN" dirty="0"/>
              <a:t> Paint, </a:t>
            </a:r>
          </a:p>
          <a:p>
            <a:pPr lvl="1"/>
            <a:r>
              <a:rPr lang="en-IN" dirty="0"/>
              <a:t>Total Blocking Time, </a:t>
            </a:r>
          </a:p>
          <a:p>
            <a:pPr lvl="1"/>
            <a:r>
              <a:rPr lang="en-IN" dirty="0"/>
              <a:t>Time to Interactive,</a:t>
            </a:r>
          </a:p>
          <a:p>
            <a:pPr lvl="1"/>
            <a:r>
              <a:rPr lang="en-IN" dirty="0"/>
              <a:t>Time Taken To Render Real-Time Data.</a:t>
            </a:r>
          </a:p>
        </p:txBody>
      </p:sp>
    </p:spTree>
    <p:extLst>
      <p:ext uri="{BB962C8B-B14F-4D97-AF65-F5344CB8AC3E}">
        <p14:creationId xmlns:p14="http://schemas.microsoft.com/office/powerpoint/2010/main" val="116934908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1290</TotalTime>
  <Words>697</Words>
  <Application>Microsoft Office PowerPoint</Application>
  <PresentationFormat>Widescreen</PresentationFormat>
  <Paragraphs>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Gill Sans MT</vt:lpstr>
      <vt:lpstr>Times New Roman</vt:lpstr>
      <vt:lpstr>Gallery</vt:lpstr>
      <vt:lpstr>A Study On Evaluation Of Browser Performances Of Single Page Application Frameworks  </vt:lpstr>
      <vt:lpstr>BACKGROUND HISTORY</vt:lpstr>
      <vt:lpstr>INTRODUCTION</vt:lpstr>
      <vt:lpstr>PRIOR APPROACH FOR BUILDING WBSITES</vt:lpstr>
      <vt:lpstr>NEW APPROACH</vt:lpstr>
      <vt:lpstr>PURPOSE</vt:lpstr>
      <vt:lpstr>AIM</vt:lpstr>
      <vt:lpstr>Methodology</vt:lpstr>
      <vt:lpstr>Methodology</vt:lpstr>
      <vt:lpstr>ARCHITECTURE</vt:lpstr>
      <vt:lpstr>IMPLEMENTATION</vt:lpstr>
      <vt:lpstr>FINDINGS</vt:lpstr>
      <vt:lpstr>Difficulties faced</vt:lpstr>
      <vt:lpstr>Conclusion AND 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Study On Evaluation Of Browser Performances Of Single Page Application Frameworks</dc:title>
  <dc:creator>Saurabh</dc:creator>
  <cp:lastModifiedBy>Saurabh</cp:lastModifiedBy>
  <cp:revision>61</cp:revision>
  <dcterms:created xsi:type="dcterms:W3CDTF">2020-08-24T15:25:45Z</dcterms:created>
  <dcterms:modified xsi:type="dcterms:W3CDTF">2020-08-25T20:53:58Z</dcterms:modified>
</cp:coreProperties>
</file>