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7" r:id="rId8"/>
    <p:sldId id="259" r:id="rId9"/>
    <p:sldId id="261" r:id="rId10"/>
    <p:sldId id="260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BA8-DADF-4302-B804-B1495471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802298"/>
            <a:ext cx="9971119" cy="25414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Study On Evaluation Of Browser Performances Of Single Page Application Frameworks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0A8B-4AAC-4942-93AB-8A56F093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956" y="3531204"/>
            <a:ext cx="9688896" cy="9776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SAURABH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(10531140)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AFZAL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1AD-984A-4875-9DC5-498BBC11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CCE7-D90C-4D82-8633-D5ADBBDF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15732"/>
            <a:ext cx="7755466" cy="3450613"/>
          </a:xfrm>
        </p:spPr>
        <p:txBody>
          <a:bodyPr/>
          <a:lstStyle/>
          <a:p>
            <a:r>
              <a:rPr lang="en-US" dirty="0"/>
              <a:t>Architecture is Divided into two major part Back-end &amp; Front-end</a:t>
            </a:r>
          </a:p>
          <a:p>
            <a:r>
              <a:rPr lang="en-US" dirty="0"/>
              <a:t>Technologies used in backend are:</a:t>
            </a:r>
          </a:p>
          <a:p>
            <a:pPr lvl="1"/>
            <a:r>
              <a:rPr lang="en-US" dirty="0"/>
              <a:t>JAVA (Spring BOOT)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Tomcat 09</a:t>
            </a:r>
          </a:p>
          <a:p>
            <a:r>
              <a:rPr lang="en-US" dirty="0"/>
              <a:t>This Study Doesn't focuses much on backend.</a:t>
            </a:r>
          </a:p>
          <a:p>
            <a:r>
              <a:rPr lang="en-US" dirty="0"/>
              <a:t>Every time front-end wants to communicate with the backend it will send a AJAX request and based on that data will be fetched or sent.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54B64-EDB7-4415-8A6F-9F59E34935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9" y="1875347"/>
            <a:ext cx="4763911" cy="3757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1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C26D-3FB8-48D9-8CBA-E0BD6681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94A9-F633-4D97-8DCD-7A049FA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015732"/>
            <a:ext cx="7687734" cy="3450613"/>
          </a:xfrm>
        </p:spPr>
        <p:txBody>
          <a:bodyPr/>
          <a:lstStyle/>
          <a:p>
            <a:r>
              <a:rPr lang="en-US" dirty="0"/>
              <a:t>To count the Lines of Code two open soured tools are used called </a:t>
            </a:r>
            <a:r>
              <a:rPr lang="en-US" dirty="0" err="1"/>
              <a:t>cloc</a:t>
            </a:r>
            <a:r>
              <a:rPr lang="en-US" dirty="0"/>
              <a:t> &amp; </a:t>
            </a:r>
            <a:r>
              <a:rPr lang="en-US" dirty="0" err="1"/>
              <a:t>sloc</a:t>
            </a:r>
            <a:r>
              <a:rPr lang="en-US" dirty="0"/>
              <a:t>.</a:t>
            </a:r>
          </a:p>
          <a:p>
            <a:r>
              <a:rPr lang="en-US" dirty="0"/>
              <a:t>For finding the performance metrics such as Speed Index, First </a:t>
            </a:r>
            <a:r>
              <a:rPr lang="en-US" dirty="0" err="1"/>
              <a:t>Contentful</a:t>
            </a:r>
            <a:r>
              <a:rPr lang="en-US" dirty="0"/>
              <a:t> Paint Google's Lighthouse tool is used.</a:t>
            </a:r>
          </a:p>
          <a:p>
            <a:r>
              <a:rPr lang="en-US" dirty="0"/>
              <a:t>For finding the Time Taken To Load Real Time Data a custom code is written for every framework.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2A149-FB84-41AF-8D66-80FC2FF4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2" y="4501259"/>
            <a:ext cx="8048978" cy="16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AE-51B3-4418-AEB0-625E557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00C0-FA6E-4A85-8864-FA7E022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Finding solutions online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Quantity of literature</a:t>
            </a:r>
          </a:p>
          <a:p>
            <a:endParaRPr lang="en-IN" dirty="0"/>
          </a:p>
        </p:txBody>
      </p:sp>
      <p:pic>
        <p:nvPicPr>
          <p:cNvPr id="7170" name="Picture 2" descr="Project Management Challenges: What's Wrong and How To Fix It">
            <a:extLst>
              <a:ext uri="{FF2B5EF4-FFF2-40B4-BE49-F238E27FC236}">
                <a16:creationId xmlns:a16="http://schemas.microsoft.com/office/drawing/2014/main" id="{3C42CCDB-77A8-491D-972B-254D825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2520"/>
            <a:ext cx="6096000" cy="32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3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342E-2863-4F39-AB57-9817FFA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</a:t>
            </a:r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3DF4-11ED-4561-BF50-D7E1BD43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this thesis have helped me a lot in different aspects.</a:t>
            </a:r>
          </a:p>
          <a:p>
            <a:r>
              <a:rPr lang="en-US" dirty="0"/>
              <a:t>I got very deep insights of the frameworks that how they work, how their routing, databinding, components differs from each other etc.</a:t>
            </a:r>
          </a:p>
          <a:p>
            <a:r>
              <a:rPr lang="en-US" dirty="0"/>
              <a:t>How to read the official documents &amp;  their importance.</a:t>
            </a:r>
          </a:p>
          <a:p>
            <a:r>
              <a:rPr lang="en-US" dirty="0"/>
              <a:t>Also, the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54B-D2A7-43F1-A9A8-1B5A173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0B9-2173-4FA0-8685-DA6DD4B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software developer for more than 2 years I know the importance of Frameworks in building software.</a:t>
            </a:r>
          </a:p>
          <a:p>
            <a:r>
              <a:rPr lang="en-US" dirty="0"/>
              <a:t>I have always been fascinated by the software &amp; in future I would like to pursue software developer as my career.</a:t>
            </a:r>
            <a:endParaRPr lang="en-IN" dirty="0"/>
          </a:p>
        </p:txBody>
      </p:sp>
      <p:pic>
        <p:nvPicPr>
          <p:cNvPr id="1028" name="Picture 4" descr="How Software Engineers Boost Projects | BairesDev">
            <a:extLst>
              <a:ext uri="{FF2B5EF4-FFF2-40B4-BE49-F238E27FC236}">
                <a16:creationId xmlns:a16="http://schemas.microsoft.com/office/drawing/2014/main" id="{14898A6F-66C0-411E-9A32-A0C1BA75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5" y="3714045"/>
            <a:ext cx="4715935" cy="31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A8A6-9B6F-4DF6-9A7F-C6D9DBF2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665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C76F-AF52-42C2-8651-E18D6A12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the website has increased a lot over the years, due to the availability of the internet and cheaper technologies.</a:t>
            </a:r>
          </a:p>
          <a:p>
            <a:r>
              <a:rPr lang="en-US" dirty="0"/>
              <a:t>Therefore new websites get created everyday for countless reasons.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2050" name="Picture 2" descr="A Performance Test List For Your New Website | Inspirationfeed">
            <a:extLst>
              <a:ext uri="{FF2B5EF4-FFF2-40B4-BE49-F238E27FC236}">
                <a16:creationId xmlns:a16="http://schemas.microsoft.com/office/drawing/2014/main" id="{00F95CD0-559A-4E06-A5C8-FAEEAD2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79" y="3494631"/>
            <a:ext cx="4955822" cy="3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137-7D2C-4C71-9A94-476C683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APPROACH FOR BUILDING WBSITES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F21D-605F-4880-927F-3D4D252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older multi-page approach have become inadequate to support the needs of today’s web applications In terms of Speed, Interactivity, User Experience, Latency etc.</a:t>
            </a:r>
          </a:p>
          <a:p>
            <a:r>
              <a:rPr lang="en-IN" dirty="0"/>
              <a:t>Disadvantages of Multi-page approach</a:t>
            </a:r>
          </a:p>
          <a:p>
            <a:pPr lvl="1"/>
            <a:r>
              <a:rPr lang="en-IN" dirty="0"/>
              <a:t>Reload on every click.</a:t>
            </a:r>
          </a:p>
          <a:p>
            <a:pPr lvl="1"/>
            <a:r>
              <a:rPr lang="en-IN" dirty="0"/>
              <a:t>Coding each page separately.</a:t>
            </a:r>
          </a:p>
          <a:p>
            <a:pPr lvl="1"/>
            <a:r>
              <a:rPr lang="en-IN" dirty="0"/>
              <a:t>Wastage of resources.</a:t>
            </a:r>
          </a:p>
          <a:p>
            <a:pPr lvl="1"/>
            <a:r>
              <a:rPr lang="en-IN" dirty="0"/>
              <a:t>Front-end &amp; back-end is tightly coupled.</a:t>
            </a:r>
          </a:p>
          <a:p>
            <a:pPr lvl="1"/>
            <a:r>
              <a:rPr lang="en-IN" dirty="0"/>
              <a:t>As the website grows , it keeps getting complex.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3074" name="Picture 2" descr="frustrated developer - Urgenci | Recruitment Solutions for Leading ...">
            <a:extLst>
              <a:ext uri="{FF2B5EF4-FFF2-40B4-BE49-F238E27FC236}">
                <a16:creationId xmlns:a16="http://schemas.microsoft.com/office/drawing/2014/main" id="{6B845838-2583-440A-B92B-6F984352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4506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9C67-2238-4613-B928-B17FCF91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E0D7-20F2-49AD-899B-8CCF395D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45" y="2015732"/>
            <a:ext cx="9880810" cy="448666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To overcome the issues faced in old approach, the new approach has evolved called Single-Page Application</a:t>
            </a:r>
          </a:p>
          <a:p>
            <a:r>
              <a:rPr lang="en-IN" dirty="0"/>
              <a:t>A single-page application works inside the client browser and doesn't reload on every interaction.</a:t>
            </a:r>
          </a:p>
          <a:p>
            <a:pPr lvl="1"/>
            <a:r>
              <a:rPr lang="en-IN" dirty="0"/>
              <a:t>Only required part gets reloaded.</a:t>
            </a:r>
          </a:p>
          <a:p>
            <a:pPr lvl="1"/>
            <a:r>
              <a:rPr lang="en-IN" dirty="0"/>
              <a:t>Back-end &amp; front-end loosely coupled.</a:t>
            </a:r>
          </a:p>
          <a:p>
            <a:pPr lvl="1"/>
            <a:r>
              <a:rPr lang="en-IN" dirty="0"/>
              <a:t>Doesn’t waste the resources.</a:t>
            </a:r>
          </a:p>
          <a:p>
            <a:pPr lvl="1"/>
            <a:r>
              <a:rPr lang="en-IN" dirty="0"/>
              <a:t>Manageable code: Separation of templates &amp; components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098" name="Picture 2" descr="Next Angular 8-Free Responsive HTML5 Admin Dashboard Template">
            <a:extLst>
              <a:ext uri="{FF2B5EF4-FFF2-40B4-BE49-F238E27FC236}">
                <a16:creationId xmlns:a16="http://schemas.microsoft.com/office/drawing/2014/main" id="{9C60BF82-83B0-4490-B5FA-4450DCF0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10" y="3759200"/>
            <a:ext cx="5052390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EBA-152C-4F68-ACE7-1F48AF3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C6-98F3-4A17-A9D3-1912EEA7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 support the development of modern day websites lot of New frameworks are there.</a:t>
            </a:r>
          </a:p>
          <a:p>
            <a:r>
              <a:rPr lang="en-US" dirty="0"/>
              <a:t>While choosing the frameworks there is always ambiguity around which framework to choose.</a:t>
            </a:r>
          </a:p>
          <a:p>
            <a:r>
              <a:rPr lang="en-IN" dirty="0"/>
              <a:t>They differ in various aspect like</a:t>
            </a:r>
          </a:p>
          <a:p>
            <a:pPr lvl="1"/>
            <a:r>
              <a:rPr lang="en-IN" dirty="0"/>
              <a:t>Scripting Language</a:t>
            </a:r>
          </a:p>
          <a:p>
            <a:pPr lvl="1"/>
            <a:r>
              <a:rPr lang="en-IN" dirty="0"/>
              <a:t>Components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Data-binding</a:t>
            </a:r>
          </a:p>
          <a:p>
            <a:pPr lvl="1"/>
            <a:r>
              <a:rPr lang="en-IN" dirty="0"/>
              <a:t>Routing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9063-6D4D-41B6-973F-DF5F44A6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E732-A6B2-4F3A-B24C-6597388D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the thesis is to compare the different SPA frameworks.</a:t>
            </a:r>
          </a:p>
          <a:p>
            <a:r>
              <a:rPr lang="en-US" dirty="0"/>
              <a:t>In this frameworks primarily browser performances of the frameworks are computed</a:t>
            </a:r>
          </a:p>
          <a:p>
            <a:r>
              <a:rPr lang="en-US" dirty="0"/>
              <a:t>Because, If visitors doesn’t find the website interactive &amp; fast, There are high chances of him navigating to the another website. </a:t>
            </a:r>
            <a:endParaRPr lang="en-IN" dirty="0"/>
          </a:p>
        </p:txBody>
      </p:sp>
      <p:pic>
        <p:nvPicPr>
          <p:cNvPr id="6146" name="Picture 2" descr="Effective Tips for Website Speed Optimization - Building Your ...">
            <a:extLst>
              <a:ext uri="{FF2B5EF4-FFF2-40B4-BE49-F238E27FC236}">
                <a16:creationId xmlns:a16="http://schemas.microsoft.com/office/drawing/2014/main" id="{6D046A84-D0C7-41F8-AEA8-02823266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6" y="3662090"/>
            <a:ext cx="5046133" cy="31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0CE1-7176-491C-BE2A-18CD50E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6668"/>
            <a:ext cx="9603275" cy="948266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26A2-609D-484D-BDA8-6CE2BE31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11" y="2015732"/>
            <a:ext cx="9948543" cy="4842268"/>
          </a:xfrm>
        </p:spPr>
        <p:txBody>
          <a:bodyPr>
            <a:normAutofit/>
          </a:bodyPr>
          <a:lstStyle/>
          <a:p>
            <a:r>
              <a:rPr lang="en-US" dirty="0"/>
              <a:t>To Compare the performance of the frameworks a The Netflix movie app is created.</a:t>
            </a:r>
          </a:p>
          <a:p>
            <a:r>
              <a:rPr lang="en-US" dirty="0"/>
              <a:t>The Design of app very simple, Because the aim of thesis is not to build the app but to test the Performance of the app in the browser.</a:t>
            </a:r>
          </a:p>
          <a:p>
            <a:r>
              <a:rPr lang="en-US" dirty="0"/>
              <a:t>The app will display all the movies and shows from the database. The app also has the functionality to search for the movies.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9FAF-DC90-4C39-9E34-E830FB1F1F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3768090"/>
            <a:ext cx="5731510" cy="30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616-9A53-43DE-BEF0-0048C8A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C20C-2DB2-439F-9001-C646714B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78" y="2015732"/>
            <a:ext cx="10792177" cy="4125424"/>
          </a:xfrm>
        </p:spPr>
        <p:txBody>
          <a:bodyPr>
            <a:normAutofit/>
          </a:bodyPr>
          <a:lstStyle/>
          <a:p>
            <a:r>
              <a:rPr lang="en-IN" dirty="0"/>
              <a:t>Chosen frameworks are Angular 8, Ember.js, Vue.js, React.js.</a:t>
            </a:r>
          </a:p>
          <a:p>
            <a:r>
              <a:rPr lang="en-IN" dirty="0"/>
              <a:t>Important aspects like Routing, Data-Binding, Component, Templates etc is discussed.</a:t>
            </a:r>
          </a:p>
          <a:p>
            <a:r>
              <a:rPr lang="en-IN" dirty="0"/>
              <a:t>The parameters to be tested are: </a:t>
            </a:r>
          </a:p>
          <a:p>
            <a:pPr lvl="1"/>
            <a:r>
              <a:rPr lang="en-IN" dirty="0"/>
              <a:t>Lines of Codes</a:t>
            </a:r>
          </a:p>
          <a:p>
            <a:pPr lvl="1"/>
            <a:r>
              <a:rPr lang="en-IN" dirty="0"/>
              <a:t>Speed Index, </a:t>
            </a:r>
          </a:p>
          <a:p>
            <a:pPr lvl="1"/>
            <a:r>
              <a:rPr lang="en-IN" dirty="0"/>
              <a:t>First </a:t>
            </a:r>
            <a:r>
              <a:rPr lang="en-IN" dirty="0" err="1"/>
              <a:t>Contentful</a:t>
            </a:r>
            <a:r>
              <a:rPr lang="en-IN" dirty="0"/>
              <a:t> Paint, </a:t>
            </a:r>
          </a:p>
          <a:p>
            <a:pPr lvl="1"/>
            <a:r>
              <a:rPr lang="en-IN" dirty="0"/>
              <a:t>Total Blocking Time, </a:t>
            </a:r>
          </a:p>
          <a:p>
            <a:pPr lvl="1"/>
            <a:r>
              <a:rPr lang="en-IN" dirty="0"/>
              <a:t>Time to Interactive,</a:t>
            </a:r>
          </a:p>
          <a:p>
            <a:pPr lvl="1"/>
            <a:r>
              <a:rPr lang="en-IN" dirty="0"/>
              <a:t>Time Taken To Render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169349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1154</TotalTime>
  <Words>645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A Study On Evaluation Of Browser Performances Of Single Page Application Frameworks  </vt:lpstr>
      <vt:lpstr>BACKGROUND HISTORY</vt:lpstr>
      <vt:lpstr>INTRODUCTION</vt:lpstr>
      <vt:lpstr>PRIOR APPROACH FOR BUILDING WBSITES</vt:lpstr>
      <vt:lpstr>NEW APPROACH</vt:lpstr>
      <vt:lpstr>PURPOSE</vt:lpstr>
      <vt:lpstr>AIM</vt:lpstr>
      <vt:lpstr>Methodology</vt:lpstr>
      <vt:lpstr>Methodology</vt:lpstr>
      <vt:lpstr>ARCHITECTURE</vt:lpstr>
      <vt:lpstr>IMPLEMENTATION</vt:lpstr>
      <vt:lpstr>Difficulties faced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Evaluation Of Browser Performances Of Single Page Application Frameworks  </dc:title>
  <dc:creator>Saurabh</dc:creator>
  <cp:lastModifiedBy>Saurabh</cp:lastModifiedBy>
  <cp:revision>49</cp:revision>
  <dcterms:created xsi:type="dcterms:W3CDTF">2020-08-24T15:25:45Z</dcterms:created>
  <dcterms:modified xsi:type="dcterms:W3CDTF">2020-08-25T10:44:56Z</dcterms:modified>
</cp:coreProperties>
</file>