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03EB-7CDC-D616-1C38-709A44D8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12251-EE0D-D5F0-33BB-79583DFA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181B-B120-760C-A5C9-14488FEB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E287-82C8-58DC-AF21-034558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F14C-B166-F0D5-570D-824D926C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02D-76F9-8AC0-21F9-4110CECF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B5979-30EB-32DF-C514-6D981743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1297-DF08-6A3E-A518-E5DC02D8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DF97-1DFB-4E90-E7E1-41B81C65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C7CF-8080-13D0-E1E3-798DBCFD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E5D39-934B-C252-6ED0-3CF985F7F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FA8EE-55A2-CD6C-81A2-A22BC7C0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485D-0F2E-32B6-4A74-B2E9048A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F4E9-5C9C-5EE8-1CD5-3104BF30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4370-77D6-F4BE-F899-40670F09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E4A-F404-1D67-659F-E0065D63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F8BD-2AC5-E95B-F356-443DBA06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3100-64D0-5DF0-77CE-8BE63CB2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8CBB-E23C-6893-90CA-A971D610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9C19-EDCF-1670-3AD3-E600DB78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C39-B487-A5F8-0A6B-D19B8D1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B880-7DF3-EF10-1C03-4A483FA6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4133-637D-DD1B-EA4E-015C5BF5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B7CAE-EDFD-D2D4-649B-88804FEE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2AB1-29C2-4BD1-DCE7-D7612DCA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9F69-EAEE-867A-A159-A62E1396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70BC-33CA-D852-03D6-250C8FF3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6CED-187E-A06D-2555-A168BE343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B12B-FD46-8E0C-4F60-C5B5D0B9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2E33C-2D39-F1B0-DC48-49A4771A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9E5F-4BF5-085B-5322-AA081092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9C45-0ED2-36AA-4D88-9E30EE19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CA22-2B95-1924-62C4-D4C37BE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E826C-AAA2-221E-785B-69601034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441A-914D-D105-0D98-0A15D50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2479F-651C-9F3D-815B-15638D7DA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6B192-D69C-DB60-37F7-8241A26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0494E-7CB6-0974-7714-0239022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B8DFE-730C-2ADC-2594-92656E0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F13F-3ECF-1AC1-67A7-14EB7894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8D677-AA95-61AE-1639-B3D090B6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60715-0FFD-57A6-C1AF-ADDFBF92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0A056-98F0-7082-53FF-1084455D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96B1F-743B-445E-A54F-14C29312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EB703-20B5-07F6-4E99-5BCCBAEA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2FA8-7971-8FC9-3E48-33F4A2A0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89CC-2BE8-7BBD-B673-5D44F4F8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CB14-43FC-4F88-A46B-A87A5A40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BFA1-B223-BED7-150E-42C33EC9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7D5F-4363-60AF-681F-C2DC645F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83633-AAF0-8C94-1B9C-1CE25F2F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89F26-C62C-9E1B-9F33-86993E3B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493-8C82-3640-9115-3C652F95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0F6CF-F90D-3AD9-0B0D-4D1938FA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6856-3A3B-2DD6-EC0B-8BDBB4FD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99038-E90F-70BD-F5D9-1C2F108F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083F-F125-0D96-73E0-5267D41D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6A058-0DCD-5A5A-A6CC-2BCE6EA8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8540B-5237-54DB-BEED-F5987C90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86E9-6FCC-E821-7683-D950D77A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CCF3-664D-1BC0-5545-85E76FA9E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DF1D5-D22C-4ED7-99D6-4AD38B2F8C62}" type="datetimeFigureOut">
              <a:rPr lang="en-US" smtClean="0"/>
              <a:t>21/07/2024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2802-A609-0E30-A3FE-C273D6D8A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5167-D854-CBFB-0D97-FA7D52FC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06F27-BAE7-4004-AF8C-FF9131BD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74FEC-9EAA-9014-662C-8F423311E278}"/>
              </a:ext>
            </a:extLst>
          </p:cNvPr>
          <p:cNvSpPr/>
          <p:nvPr/>
        </p:nvSpPr>
        <p:spPr>
          <a:xfrm>
            <a:off x="2320412" y="1543665"/>
            <a:ext cx="7344697" cy="4011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A7F9A9-BEA1-6DE9-AA1E-6F0274354A5B}"/>
              </a:ext>
            </a:extLst>
          </p:cNvPr>
          <p:cNvSpPr/>
          <p:nvPr/>
        </p:nvSpPr>
        <p:spPr>
          <a:xfrm>
            <a:off x="3333134" y="1693605"/>
            <a:ext cx="5692877" cy="34707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C7316E-B5B5-CFA5-6599-57EC1F82FE44}"/>
              </a:ext>
            </a:extLst>
          </p:cNvPr>
          <p:cNvSpPr/>
          <p:nvPr/>
        </p:nvSpPr>
        <p:spPr>
          <a:xfrm>
            <a:off x="4830096" y="2292144"/>
            <a:ext cx="2698955" cy="2273710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C696F-2192-5F8E-EFBF-419B721176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27" y="700548"/>
            <a:ext cx="723285" cy="756162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A4756C-7B57-A5D0-7292-6E62F610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67" y="424015"/>
            <a:ext cx="1265903" cy="1265903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3B87CC81-9A1F-1871-B7C8-4E9ABF1AC3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" y="4855036"/>
            <a:ext cx="1184343" cy="1184343"/>
          </a:xfrm>
          <a:prstGeom prst="rect">
            <a:avLst/>
          </a:prstGeom>
        </p:spPr>
      </p:pic>
      <p:pic>
        <p:nvPicPr>
          <p:cNvPr id="14" name="Picture 13" descr="A black grid with white squares&#10;&#10;Description automatically generated">
            <a:extLst>
              <a:ext uri="{FF2B5EF4-FFF2-40B4-BE49-F238E27FC236}">
                <a16:creationId xmlns:a16="http://schemas.microsoft.com/office/drawing/2014/main" id="{0C9E9F8F-A8AB-D0AC-6C46-D30549712F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96" y="5249151"/>
            <a:ext cx="790228" cy="790228"/>
          </a:xfrm>
          <a:prstGeom prst="rect">
            <a:avLst/>
          </a:prstGeom>
        </p:spPr>
      </p:pic>
      <p:pic>
        <p:nvPicPr>
          <p:cNvPr id="16" name="Picture 15" descr="A logo of a python company&#10;&#10;Description automatically generated">
            <a:extLst>
              <a:ext uri="{FF2B5EF4-FFF2-40B4-BE49-F238E27FC236}">
                <a16:creationId xmlns:a16="http://schemas.microsoft.com/office/drawing/2014/main" id="{01B62146-8887-A01D-B271-ACD81265A34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78" y="3894626"/>
            <a:ext cx="949120" cy="970497"/>
          </a:xfrm>
          <a:prstGeom prst="rect">
            <a:avLst/>
          </a:prstGeom>
        </p:spPr>
      </p:pic>
      <p:pic>
        <p:nvPicPr>
          <p:cNvPr id="18" name="Picture 17" descr="A logo of a company&#10;&#10;Description automatically generated">
            <a:extLst>
              <a:ext uri="{FF2B5EF4-FFF2-40B4-BE49-F238E27FC236}">
                <a16:creationId xmlns:a16="http://schemas.microsoft.com/office/drawing/2014/main" id="{2FE4A389-F5AA-B2BA-5815-4C9D6223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45" y="3096188"/>
            <a:ext cx="1076632" cy="1076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03252F-4FC8-3884-0C06-7D429DC0412F}"/>
              </a:ext>
            </a:extLst>
          </p:cNvPr>
          <p:cNvSpPr txBox="1"/>
          <p:nvPr/>
        </p:nvSpPr>
        <p:spPr>
          <a:xfrm>
            <a:off x="615745" y="514853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AA111-FE00-56FD-B3DD-45817A2E47F0}"/>
              </a:ext>
            </a:extLst>
          </p:cNvPr>
          <p:cNvSpPr txBox="1"/>
          <p:nvPr/>
        </p:nvSpPr>
        <p:spPr>
          <a:xfrm>
            <a:off x="9665109" y="330187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21B77B-3924-9180-95DD-6C14C980BA1F}"/>
              </a:ext>
            </a:extLst>
          </p:cNvPr>
          <p:cNvSpPr txBox="1"/>
          <p:nvPr/>
        </p:nvSpPr>
        <p:spPr>
          <a:xfrm>
            <a:off x="1127021" y="6061763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B8221-FF66-62A9-0193-D6E73EEF60C6}"/>
              </a:ext>
            </a:extLst>
          </p:cNvPr>
          <p:cNvSpPr txBox="1"/>
          <p:nvPr/>
        </p:nvSpPr>
        <p:spPr>
          <a:xfrm>
            <a:off x="10083203" y="6039379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B84A0-97D4-6F3E-180B-3C6622232D45}"/>
              </a:ext>
            </a:extLst>
          </p:cNvPr>
          <p:cNvSpPr txBox="1"/>
          <p:nvPr/>
        </p:nvSpPr>
        <p:spPr>
          <a:xfrm>
            <a:off x="2861490" y="2672428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Operating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82FCF-0B60-C07D-85C2-3FA7A5940962}"/>
              </a:ext>
            </a:extLst>
          </p:cNvPr>
          <p:cNvSpPr txBox="1"/>
          <p:nvPr/>
        </p:nvSpPr>
        <p:spPr>
          <a:xfrm>
            <a:off x="6509799" y="4248667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Runtime</a:t>
            </a:r>
          </a:p>
        </p:txBody>
      </p:sp>
      <p:pic>
        <p:nvPicPr>
          <p:cNvPr id="26" name="Picture 25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BAFAE884-705B-1963-8814-69253367952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60" y="2514115"/>
            <a:ext cx="1337034" cy="13370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7280E-08FA-C7DF-DEB6-AE2D63487BEA}"/>
              </a:ext>
            </a:extLst>
          </p:cNvPr>
          <p:cNvSpPr txBox="1"/>
          <p:nvPr/>
        </p:nvSpPr>
        <p:spPr>
          <a:xfrm>
            <a:off x="5499917" y="2424667"/>
            <a:ext cx="453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Business functionality which brings value</a:t>
            </a:r>
          </a:p>
        </p:txBody>
      </p:sp>
    </p:spTree>
    <p:extLst>
      <p:ext uri="{BB962C8B-B14F-4D97-AF65-F5344CB8AC3E}">
        <p14:creationId xmlns:p14="http://schemas.microsoft.com/office/powerpoint/2010/main" val="68372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Herwadkar</dc:creator>
  <cp:lastModifiedBy>Saurabh Herwadkar</cp:lastModifiedBy>
  <cp:revision>2</cp:revision>
  <dcterms:created xsi:type="dcterms:W3CDTF">2024-07-21T06:15:27Z</dcterms:created>
  <dcterms:modified xsi:type="dcterms:W3CDTF">2024-07-21T06:25:32Z</dcterms:modified>
</cp:coreProperties>
</file>