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saurabh-hirani/jira_sprint_slides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Sample Sprint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proj1, proj2, proj3, misc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misc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1828800"/>
          <a:ext cx="9144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7315200"/>
              </a:tblGrid>
              <a:tr h="146304">
                <a:tc>
                  <a:txBody>
                    <a:bodyPr/>
                    <a:lstStyle/>
                    <a:p>
                      <a:r>
                        <a:t>JIRA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Summary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r>
                        <a:t>PROJ-621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sample summary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r>
                        <a:t>PROJ-622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sample summary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r>
                        <a:t>PROJ-631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sample summary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r>
                        <a:t>PROJ-662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sample summary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misc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1828800"/>
          <a:ext cx="9144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7315200"/>
              </a:tblGrid>
              <a:tr h="146304">
                <a:tc>
                  <a:txBody>
                    <a:bodyPr/>
                    <a:lstStyle/>
                    <a:p>
                      <a:r>
                        <a:t>JIRA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Summary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r>
                        <a:t>PROJ-663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sample summary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r>
                        <a:t>PROJ-665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sample summary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r>
                        <a:t>PROJ-667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sample summary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r>
                        <a:t>PROJ-680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sample summary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misc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1828800"/>
          <a:ext cx="9144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7315200"/>
              </a:tblGrid>
              <a:tr h="146304">
                <a:tc>
                  <a:txBody>
                    <a:bodyPr/>
                    <a:lstStyle/>
                    <a:p>
                      <a:r>
                        <a:t>JIRA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Summary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r>
                        <a:t>PROJ-694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sample summary - DEMO by user2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r>
                        <a:t>PROJ-696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sample summary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Auto-generated by - </a:t>
            </a:r>
            <a:r>
              <a:rPr>
                <a:hlinkClick r:id="rId2"/>
              </a:rPr>
              <a:t>saurabh-hirani/jira_sprint_slides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1828800"/>
          <a:ext cx="9144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7315200"/>
              </a:tblGrid>
              <a:tr h="146304">
                <a:tc>
                  <a:txBody>
                    <a:bodyPr/>
                    <a:lstStyle/>
                    <a:p>
                      <a:r>
                        <a:t>JIRA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Summary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r>
                        <a:t>PROJ-626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sample summary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r>
                        <a:t>PROJ-632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sample summary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r>
                        <a:t>PROJ-643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sample summary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r>
                        <a:t>PROJ-651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sample summary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1828800"/>
          <a:ext cx="9144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7315200"/>
              </a:tblGrid>
              <a:tr h="146304">
                <a:tc>
                  <a:txBody>
                    <a:bodyPr/>
                    <a:lstStyle/>
                    <a:p>
                      <a:r>
                        <a:t>JIRA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Summary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r>
                        <a:t>PROJ-657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sample summary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r>
                        <a:t>PROJ-666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sample summary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r>
                        <a:t>PROJ-672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sample summary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r>
                        <a:t>PROJ-678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sample summary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1828800"/>
          <a:ext cx="9144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7315200"/>
              </a:tblGrid>
              <a:tr h="146304">
                <a:tc>
                  <a:txBody>
                    <a:bodyPr/>
                    <a:lstStyle/>
                    <a:p>
                      <a:r>
                        <a:t>JIRA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Summary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r>
                        <a:t>PROJ-693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sample summary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r>
                        <a:t>PROJ-703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sample summary - DEMO by user1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1828800"/>
          <a:ext cx="9144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7315200"/>
              </a:tblGrid>
              <a:tr h="146304">
                <a:tc>
                  <a:txBody>
                    <a:bodyPr/>
                    <a:lstStyle/>
                    <a:p>
                      <a:r>
                        <a:t>JIRA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Summary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r>
                        <a:t>PROJ-368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sample summary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r>
                        <a:t>PROJ-640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sample summary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r>
                        <a:t>PROJ-648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sample summary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r>
                        <a:t>PROJ-650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sample summary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1828800"/>
          <a:ext cx="9144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7315200"/>
              </a:tblGrid>
              <a:tr h="146304">
                <a:tc>
                  <a:txBody>
                    <a:bodyPr/>
                    <a:lstStyle/>
                    <a:p>
                      <a:r>
                        <a:t>JIRA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Summary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r>
                        <a:t>PROJ-671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sample summary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r>
                        <a:t>PROJ-674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sample summary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r>
                        <a:t>PROJ-675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sample summary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r>
                        <a:t>PROJ-677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sample summary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1828800"/>
          <a:ext cx="9144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7315200"/>
              </a:tblGrid>
              <a:tr h="146304">
                <a:tc>
                  <a:txBody>
                    <a:bodyPr/>
                    <a:lstStyle/>
                    <a:p>
                      <a:r>
                        <a:t>JIRA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Summary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r>
                        <a:t>PROJ-682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sample summary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r>
                        <a:t>PROJ-687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sample summary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r>
                        <a:t>PROJ-695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sample summary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proj3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1828800"/>
          <a:ext cx="9144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7315200"/>
              </a:tblGrid>
              <a:tr h="146304">
                <a:tc>
                  <a:txBody>
                    <a:bodyPr/>
                    <a:lstStyle/>
                    <a:p>
                      <a:r>
                        <a:t>JIRA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Summary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r>
                        <a:t>PROJ-366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sample summary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r>
                        <a:t>PROJ-638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sample summary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r>
                        <a:t>PROJ-639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sample summary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r>
                        <a:t>PROJ-641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sample summary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proj3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1828800"/>
          <a:ext cx="9144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7315200"/>
              </a:tblGrid>
              <a:tr h="146304">
                <a:tc>
                  <a:txBody>
                    <a:bodyPr/>
                    <a:lstStyle/>
                    <a:p>
                      <a:r>
                        <a:t>JIRA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Summary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r>
                        <a:t>PROJ-676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sample summary - DEMO by user2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r>
                        <a:t>PROJ-681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sample summary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r>
                        <a:t>PROJ-685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sample summary</a:t>
                      </a:r>
                    </a:p>
                  </a:txBody>
                  <a:tcPr/>
                </a:tc>
              </a:tr>
              <a:tr h="146304">
                <a:tc>
                  <a:txBody>
                    <a:bodyPr/>
                    <a:lstStyle/>
                    <a:p>
                      <a:r>
                        <a:t>PROJ-701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sample summary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