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10" r:id="rId1"/>
  </p:sldMasterIdLst>
  <p:notesMasterIdLst>
    <p:notesMasterId r:id="rId3"/>
  </p:notesMasterIdLst>
  <p:sldIdLst>
    <p:sldId id="345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A8D8A7-3DFF-4B90-966D-9C1AE6B2E5EE}">
          <p14:sldIdLst>
            <p14:sldId id="34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ED1D1-5141-47C6-8775-730A4E30AC95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E4247-BCC3-43C3-97A2-EC8C9250A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515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185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12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5982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050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2950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649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802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476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778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111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97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454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51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352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39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88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C46E1-E072-402B-ABA2-29F4EB69E88B}" type="datetimeFigureOut">
              <a:rPr lang="en-IN" smtClean="0"/>
              <a:t>05-10-2022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306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11" r:id="rId1"/>
    <p:sldLayoutId id="2147484512" r:id="rId2"/>
    <p:sldLayoutId id="2147484513" r:id="rId3"/>
    <p:sldLayoutId id="2147484514" r:id="rId4"/>
    <p:sldLayoutId id="2147484515" r:id="rId5"/>
    <p:sldLayoutId id="2147484516" r:id="rId6"/>
    <p:sldLayoutId id="2147484517" r:id="rId7"/>
    <p:sldLayoutId id="2147484518" r:id="rId8"/>
    <p:sldLayoutId id="2147484519" r:id="rId9"/>
    <p:sldLayoutId id="2147484520" r:id="rId10"/>
    <p:sldLayoutId id="2147484521" r:id="rId11"/>
    <p:sldLayoutId id="2147484522" r:id="rId12"/>
    <p:sldLayoutId id="2147484523" r:id="rId13"/>
    <p:sldLayoutId id="2147484524" r:id="rId14"/>
    <p:sldLayoutId id="2147484525" r:id="rId15"/>
    <p:sldLayoutId id="214748452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598F27F-2319-CA63-A6DC-9068A1A51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994" y="0"/>
            <a:ext cx="82480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51284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Wingdings 3</vt:lpstr>
      <vt:lpstr>Wisp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Basics and Environment setup</dc:title>
  <dc:creator>Praphul Kolte</dc:creator>
  <cp:lastModifiedBy>Praphul Kolte</cp:lastModifiedBy>
  <cp:revision>555</cp:revision>
  <dcterms:created xsi:type="dcterms:W3CDTF">2022-09-10T17:56:43Z</dcterms:created>
  <dcterms:modified xsi:type="dcterms:W3CDTF">2022-10-05T18:14:59Z</dcterms:modified>
</cp:coreProperties>
</file>