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3" r:id="rId1"/>
  </p:sldMasterIdLst>
  <p:notesMasterIdLst>
    <p:notesMasterId r:id="rId14"/>
  </p:notesMasterIdLst>
  <p:sldIdLst>
    <p:sldId id="256" r:id="rId2"/>
    <p:sldId id="284" r:id="rId3"/>
    <p:sldId id="294" r:id="rId4"/>
    <p:sldId id="305" r:id="rId5"/>
    <p:sldId id="296" r:id="rId6"/>
    <p:sldId id="297" r:id="rId7"/>
    <p:sldId id="309" r:id="rId8"/>
    <p:sldId id="285" r:id="rId9"/>
    <p:sldId id="298" r:id="rId10"/>
    <p:sldId id="299" r:id="rId11"/>
    <p:sldId id="306" r:id="rId12"/>
    <p:sldId id="31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284"/>
            <p14:sldId id="294"/>
            <p14:sldId id="305"/>
            <p14:sldId id="296"/>
            <p14:sldId id="297"/>
            <p14:sldId id="309"/>
            <p14:sldId id="285"/>
            <p14:sldId id="298"/>
            <p14:sldId id="299"/>
            <p14:sldId id="306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3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2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68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2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15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5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2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8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8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7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8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  <p:sldLayoutId id="2147484286" r:id="rId13"/>
    <p:sldLayoutId id="2147484287" r:id="rId14"/>
    <p:sldLayoutId id="2147484288" r:id="rId15"/>
    <p:sldLayoutId id="21474842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Control structures and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EFFE-FF74-9489-FAFF-F1F1AE0F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3101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5D77-B7F1-392E-479D-18D5C18D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43584"/>
            <a:ext cx="9677400" cy="4933379"/>
          </a:xfrm>
        </p:spPr>
        <p:txBody>
          <a:bodyPr>
            <a:normAutofit lnSpcReduction="10000"/>
          </a:bodyPr>
          <a:lstStyle/>
          <a:p>
            <a:r>
              <a:rPr lang="en-US" sz="32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while: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Exit controlled Loop</a:t>
            </a:r>
          </a:p>
          <a:p>
            <a:pPr lvl="1"/>
            <a:r>
              <a:rPr lang="en-US" sz="32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while loop is similar to while loop with only difference that it checks for condition after executing the statements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457200" lvl="1" indent="0">
              <a:buNone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 statements..</a:t>
            </a:r>
          </a:p>
          <a:p>
            <a:pPr marL="457200" lvl="1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405444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EFFE-FF74-9489-FAFF-F1F1AE0F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3101"/>
            <a:ext cx="10515600" cy="695579"/>
          </a:xfrm>
        </p:spPr>
        <p:txBody>
          <a:bodyPr>
            <a:normAutofit fontScale="90000"/>
          </a:bodyPr>
          <a:lstStyle/>
          <a:p>
            <a:r>
              <a:rPr lang="en-IN" sz="4000" b="1">
                <a:latin typeface="Calibri" panose="020F0502020204030204" pitchFamily="34" charset="0"/>
                <a:cs typeface="Calibri" panose="020F0502020204030204" pitchFamily="34" charset="0"/>
              </a:rPr>
              <a:t>Recusion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5D77-B7F1-392E-479D-18D5C18D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9848"/>
            <a:ext cx="9677400" cy="5107115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Calling a method within itself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Recursive methods can replace loops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Recursive function shoul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have halting condition otherwise the methods will be called infinite time.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3F7F5F"/>
                </a:solidFill>
                <a:latin typeface="Courier New" panose="02070309020205020404" pitchFamily="49" charset="0"/>
              </a:rPr>
              <a:t>Ex.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3F7F5F"/>
                </a:solidFill>
                <a:latin typeface="Courier New" panose="02070309020205020404" pitchFamily="49" charset="0"/>
              </a:rPr>
              <a:t>//calling a method within itself</a:t>
            </a:r>
          </a:p>
          <a:p>
            <a:pPr marL="800100" lvl="2" indent="0">
              <a:buNone/>
            </a:pPr>
            <a:r>
              <a:rPr lang="en-US" sz="19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 factorial(</a:t>
            </a:r>
            <a:r>
              <a:rPr lang="en-US" sz="19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6A3E3E"/>
                </a:solidFill>
                <a:latin typeface="Courier New" panose="02070309020205020404" pitchFamily="49" charset="0"/>
              </a:rPr>
              <a:t>no</a:t>
            </a: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800100" lvl="2" indent="0">
              <a:buNone/>
            </a:pPr>
            <a:r>
              <a:rPr lang="en-IN" sz="19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IN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900" b="1" dirty="0">
                <a:solidFill>
                  <a:srgbClr val="6A3E3E"/>
                </a:solidFill>
                <a:latin typeface="Courier New" panose="02070309020205020404" pitchFamily="49" charset="0"/>
              </a:rPr>
              <a:t>no</a:t>
            </a:r>
            <a:r>
              <a:rPr lang="en-IN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1) {</a:t>
            </a:r>
          </a:p>
          <a:p>
            <a:pPr marL="800100" lvl="2" indent="0">
              <a:buNone/>
            </a:pPr>
            <a:r>
              <a:rPr lang="en-IN" sz="19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IN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 1;</a:t>
            </a:r>
          </a:p>
          <a:p>
            <a:pPr marL="800100" lvl="2" indent="0">
              <a:buNone/>
            </a:pPr>
            <a:r>
              <a:rPr lang="en-IN" sz="19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800100" lvl="2" indent="0">
              <a:buNone/>
            </a:pPr>
            <a:r>
              <a:rPr lang="en-IN" sz="19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IN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900" b="1" dirty="0">
                <a:solidFill>
                  <a:srgbClr val="6A3E3E"/>
                </a:solidFill>
                <a:latin typeface="Courier New" panose="02070309020205020404" pitchFamily="49" charset="0"/>
              </a:rPr>
              <a:t>no</a:t>
            </a:r>
            <a:r>
              <a:rPr lang="en-IN" sz="19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IN" sz="19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factorial(</a:t>
            </a:r>
            <a:r>
              <a:rPr lang="en-IN" sz="19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no</a:t>
            </a:r>
            <a:r>
              <a:rPr lang="en-IN" sz="19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- 1);</a:t>
            </a:r>
          </a:p>
          <a:p>
            <a:pPr marL="800100" lvl="2" indent="0">
              <a:buNone/>
            </a:pPr>
            <a:r>
              <a:rPr lang="en-IN" sz="1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9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05C8-944F-E4A9-2C69-7AF201F6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391"/>
            <a:ext cx="10274808" cy="677291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Demo programs/ assignments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BDFE-83B0-5EA1-1CF2-E60B3927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07008"/>
            <a:ext cx="9677400" cy="4969955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 n numbers using loops</a:t>
            </a:r>
          </a:p>
          <a:p>
            <a:pPr algn="l" fontAlgn="base"/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Fibonacci series up to n numbers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 fontAlgn="base"/>
            <a:r>
              <a:rPr lang="en-US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 factorial </a:t>
            </a: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input number with loop and recursion</a:t>
            </a:r>
          </a:p>
          <a:p>
            <a:pPr algn="l" fontAlgn="base"/>
            <a:r>
              <a:rPr lang="en-US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 below pa</a:t>
            </a: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tterns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fontAlgn="base">
              <a:buNone/>
            </a:pPr>
            <a:endParaRPr lang="en-US" sz="1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fontAlgn="base">
              <a:buNone/>
            </a:pP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2678B-89E4-30C7-76CC-5C66EECD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26" y="3017264"/>
            <a:ext cx="2338225" cy="1623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EDEF93-2B38-1203-7710-B8A288236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26" y="5012442"/>
            <a:ext cx="2297970" cy="1845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BAAC7-75BB-327A-914D-8B4777E9E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75" y="3017264"/>
            <a:ext cx="3518645" cy="16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4E6-67AD-8E4A-5F4E-DA39D0F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4" y="291590"/>
            <a:ext cx="10515600" cy="814451"/>
          </a:xfrm>
        </p:spPr>
        <p:txBody>
          <a:bodyPr/>
          <a:lstStyle/>
          <a:p>
            <a:r>
              <a:rPr lang="en-IN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structures for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9142-ACCA-AF4F-693B-79610DAF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64" y="1280160"/>
            <a:ext cx="9774936" cy="5304029"/>
          </a:xfrm>
        </p:spPr>
        <p:txBody>
          <a:bodyPr>
            <a:normAutofit lnSpcReduction="10000"/>
          </a:bodyPr>
          <a:lstStyle/>
          <a:p>
            <a:r>
              <a:rPr lang="en-US" sz="2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 Making in </a:t>
            </a:r>
            <a:r>
              <a:rPr lang="en-US" sz="2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 is done </a:t>
            </a:r>
            <a:r>
              <a:rPr lang="en-US" sz="2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if, if-else, switch-case</a:t>
            </a:r>
          </a:p>
          <a:p>
            <a:pPr algn="l" fontAlgn="base"/>
            <a:r>
              <a:rPr lang="en-US" sz="2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Selection statements: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 fontAlgn="base"/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if-else</a:t>
            </a:r>
          </a:p>
          <a:p>
            <a:pPr lvl="1" fontAlgn="base"/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nested-if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if-else-if ladder</a:t>
            </a:r>
          </a:p>
          <a:p>
            <a:pPr lvl="1" fontAlgn="base"/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switch-case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Jump Statements</a:t>
            </a:r>
          </a:p>
          <a:p>
            <a:pPr lvl="1" fontAlgn="base"/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break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continue</a:t>
            </a:r>
          </a:p>
          <a:p>
            <a:pPr lvl="1" fontAlgn="base"/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5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0CE8-B9CB-D092-5AC5-B578B0F7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91389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7F1E6C-1416-28AE-EDB1-E7D31BAE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2" y="978408"/>
            <a:ext cx="9634728" cy="5513832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if syntax:  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if (condition) 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			 	 // Statements to execute if condition is true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}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if-else syntax: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if  (condition)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			   	// Executes this block if condition is true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 	}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			  	// Executes this block if condition is false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 	}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Nested if  syntax:		if (condition1)  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					// Executes when condition1 is true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						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if (condition2)  {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				 		  // Executes when condition2 is true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				 		}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72956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0CE8-B9CB-D092-5AC5-B578B0F7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0533"/>
            <a:ext cx="10515600" cy="814451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if-else-if ladder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7F1E6C-1416-28AE-EDB1-E7D31BAE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179576"/>
            <a:ext cx="9677400" cy="4997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If-else-if  syntax : </a:t>
            </a:r>
          </a:p>
          <a:p>
            <a:pPr marL="914400" lvl="2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(condition1) {</a:t>
            </a:r>
          </a:p>
          <a:p>
            <a:pPr marL="914400" lvl="2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statements;</a:t>
            </a:r>
          </a:p>
          <a:p>
            <a:pPr marL="914400" lvl="2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} else if (condition2) {</a:t>
            </a:r>
          </a:p>
          <a:p>
            <a:pPr marL="914400" lvl="2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statement;</a:t>
            </a:r>
          </a:p>
          <a:p>
            <a:pPr marL="914400" lvl="2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} else if (condition3) {</a:t>
            </a:r>
          </a:p>
          <a:p>
            <a:pPr marL="914400" lvl="2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statement;</a:t>
            </a:r>
          </a:p>
          <a:p>
            <a:pPr marL="914400" lvl="2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marL="914400" lvl="2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statement;</a:t>
            </a:r>
          </a:p>
          <a:p>
            <a:pPr marL="914400" lvl="2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6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B933-F7E5-5CA0-2616-18CF92B4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96" y="229681"/>
            <a:ext cx="10515600" cy="814451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Switch- case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34E8-5239-8441-84B6-D75B0606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296" y="1133856"/>
            <a:ext cx="4721352" cy="5596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switch-case: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switch statement is a multiway branch statement. It provides an easy way to dispatch execution to different parts of code based on the value of the expression.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switch (expression) {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case value1: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statements;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break;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case value2: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statements;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break;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 case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valueN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statements;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break;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default: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statements;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6D53B4-345F-EF9D-F0F3-11723F880BC4}"/>
              </a:ext>
            </a:extLst>
          </p:cNvPr>
          <p:cNvSpPr txBox="1">
            <a:spLocks/>
          </p:cNvSpPr>
          <p:nvPr/>
        </p:nvSpPr>
        <p:spPr>
          <a:xfrm>
            <a:off x="6327648" y="1223581"/>
            <a:ext cx="4578096" cy="517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expression can be of type byte, short, int char, or an enumeration. Beginning with JDK7, </a:t>
            </a:r>
            <a:r>
              <a:rPr lang="en-US" sz="2200" i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can also be of type String.</a:t>
            </a:r>
          </a:p>
          <a:p>
            <a:pPr fontAlgn="base"/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Duplicate case values are not allowed.</a:t>
            </a:r>
          </a:p>
          <a:p>
            <a:pPr fontAlgn="base"/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default statement is optional.</a:t>
            </a:r>
          </a:p>
          <a:p>
            <a:pPr fontAlgn="base"/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break statement is used inside the switch to terminate a statement sequence.</a:t>
            </a:r>
          </a:p>
          <a:p>
            <a:pPr fontAlgn="base"/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break statement is optional. If omitted, execution will continue on into the next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15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05C8-944F-E4A9-2C69-7AF201F6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391"/>
            <a:ext cx="10274808" cy="677291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Jump statements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BDFE-83B0-5EA1-1CF2-E60B3927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07008"/>
            <a:ext cx="9677400" cy="4969955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supports three jump statements: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break, continue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These three statements transfer control to another part of the program. 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reak: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Java, a break is majorly used for: </a:t>
            </a:r>
          </a:p>
          <a:p>
            <a:pPr marL="857250" lvl="2" indent="0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Terminate a sequence in a switch statement </a:t>
            </a:r>
          </a:p>
          <a:p>
            <a:pPr marL="857250" lvl="2" indent="0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exit/break a loop.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continue: 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useful to continue the loop skipping statements below continue statement. 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  It is used to return value or control to calling function.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05C8-944F-E4A9-2C69-7AF201F6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391"/>
            <a:ext cx="10274808" cy="677291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Demo programs/ assignments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BDFE-83B0-5EA1-1CF2-E60B3927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07008"/>
            <a:ext cx="9677400" cy="4969955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 to find maximum 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three numbers</a:t>
            </a:r>
          </a:p>
          <a:p>
            <a:pPr algn="l" fontAlgn="base"/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 if number is odd or even</a:t>
            </a:r>
          </a:p>
          <a:p>
            <a:pPr algn="l" fontAlgn="base"/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passing class for Student based on marks entered</a:t>
            </a:r>
          </a:p>
          <a:p>
            <a:pPr marL="457200" lvl="1" indent="0" fontAlgn="base">
              <a:buNone/>
            </a:pP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40 to &lt; 50 - Pass class</a:t>
            </a:r>
          </a:p>
          <a:p>
            <a:pPr marL="457200" lvl="1" indent="0" fontAlgn="base">
              <a:buNone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50 to &lt; 60 - Second class</a:t>
            </a:r>
          </a:p>
          <a:p>
            <a:pPr marL="457200" lvl="1" indent="0" fontAlgn="base">
              <a:buNone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60 to &lt; 75 - First class</a:t>
            </a:r>
          </a:p>
          <a:p>
            <a:pPr marL="457200" lvl="1" indent="0" fontAlgn="base">
              <a:buNone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75+  - Distinction</a:t>
            </a:r>
          </a:p>
          <a:p>
            <a:pPr marL="457200" lvl="1" indent="0" fontAlgn="base">
              <a:buNone/>
            </a:pPr>
            <a:endParaRPr lang="en-US" sz="1800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 each number in words from 1 to 10 using switch case.</a:t>
            </a:r>
          </a:p>
          <a:p>
            <a:pPr marL="457200" lvl="1" indent="0" fontAlgn="base">
              <a:buNone/>
            </a:pPr>
            <a:endParaRPr lang="en-US" sz="1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fontAlgn="base">
              <a:buNone/>
            </a:pPr>
            <a:endParaRPr lang="en-US" sz="1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fontAlgn="base">
              <a:buNone/>
            </a:pP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6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6BB4-F849-7043-3876-4A57DA5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264667"/>
            <a:ext cx="9735312" cy="832739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C955-00AC-5CE9-F6EB-16743248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488" y="1197864"/>
            <a:ext cx="9735312" cy="4979099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Loops are used to perform repetitive tasks by executing statement  written inside loop</a:t>
            </a:r>
          </a:p>
          <a:p>
            <a:pPr marL="0" indent="0">
              <a:buNone/>
            </a:pPr>
            <a:r>
              <a:rPr lang="en-US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loop: </a:t>
            </a:r>
          </a:p>
          <a:p>
            <a:pPr lvl="1"/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entry controlled loop</a:t>
            </a:r>
          </a:p>
          <a:p>
            <a:pPr lvl="1"/>
            <a:r>
              <a:rPr lang="en-US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while loop is a control flow statement that allows code to be executed repeatedly based on a given 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condition.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while (condition) {</a:t>
            </a:r>
          </a:p>
          <a:p>
            <a:pPr marL="457200" lvl="1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loop statements...</a:t>
            </a:r>
          </a:p>
          <a:p>
            <a:pPr marL="457200" lvl="1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8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1F7F-F769-F8A0-A3BB-8F1BD4B3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256" y="145669"/>
            <a:ext cx="10101072" cy="878459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F5C9-B017-C523-992A-9B12D317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256" y="1024128"/>
            <a:ext cx="10037064" cy="5152835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loop: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entry controlled loop</a:t>
            </a: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loop provides a concise way of writing the loop structure. </a:t>
            </a:r>
          </a:p>
          <a:p>
            <a:pPr lvl="1"/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Unlike a while loop, a for statement consumes the initialization, condition and increment/decrement in one line thereby providing a shorter, easy to debug structure of looping. 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 (initialization; testing condition; increment/decrement)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statement(s)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154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638</TotalTime>
  <Words>793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Verdana</vt:lpstr>
      <vt:lpstr>Wingdings 3</vt:lpstr>
      <vt:lpstr>Wisp</vt:lpstr>
      <vt:lpstr>Control structures and loops</vt:lpstr>
      <vt:lpstr>Control structures for decision making</vt:lpstr>
      <vt:lpstr>if statement</vt:lpstr>
      <vt:lpstr>if-else-if ladder </vt:lpstr>
      <vt:lpstr>Switch- case</vt:lpstr>
      <vt:lpstr>Jump statements</vt:lpstr>
      <vt:lpstr>Demo programs/ assignments</vt:lpstr>
      <vt:lpstr>Loops</vt:lpstr>
      <vt:lpstr>Loops</vt:lpstr>
      <vt:lpstr>Loops</vt:lpstr>
      <vt:lpstr>Recusion</vt:lpstr>
      <vt:lpstr>Demo programs/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252</cp:revision>
  <dcterms:created xsi:type="dcterms:W3CDTF">2022-09-10T17:56:43Z</dcterms:created>
  <dcterms:modified xsi:type="dcterms:W3CDTF">2022-09-18T10:05:26Z</dcterms:modified>
</cp:coreProperties>
</file>