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4"/>
  </p:notesMasterIdLst>
  <p:sldIdLst>
    <p:sldId id="256" r:id="rId2"/>
    <p:sldId id="293" r:id="rId3"/>
    <p:sldId id="305" r:id="rId4"/>
    <p:sldId id="294" r:id="rId5"/>
    <p:sldId id="295" r:id="rId6"/>
    <p:sldId id="297" r:id="rId7"/>
    <p:sldId id="296" r:id="rId8"/>
    <p:sldId id="299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93"/>
            <p14:sldId id="305"/>
            <p14:sldId id="294"/>
            <p14:sldId id="295"/>
            <p14:sldId id="297"/>
            <p14:sldId id="296"/>
            <p14:sldId id="299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and 2D array representation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8D114-7455-5C7E-D687-D0E1F1B8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44" y="1207008"/>
            <a:ext cx="8697539" cy="2450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3FE99-49EE-911F-AC93-F991362F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43" y="3657616"/>
            <a:ext cx="869753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Multidimensional arrays</a:t>
            </a:r>
            <a:endParaRPr lang="en-IN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Multidimensional arrays are arrays of arrays with each element of the array holding the reference of other arrays. </a:t>
            </a:r>
          </a:p>
          <a:p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also known as 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Jagged Arrays. </a:t>
            </a:r>
            <a:endParaRPr lang="en-IN" sz="24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IN" sz="20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[][]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{ 2, 7, 9 }, { 3, 6, 1 }, { 7, 4, 2 } };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IN" sz="2000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printing 2D array</a:t>
            </a:r>
          </a:p>
          <a:p>
            <a:pPr marL="400050" lvl="1" indent="0">
              <a:buNone/>
            </a:pPr>
            <a:r>
              <a:rPr lang="nn-NO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nn-NO" sz="20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3; </a:t>
            </a:r>
            <a:r>
              <a:rPr lang="nn-NO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IN" sz="20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sz="20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IN" sz="20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3; </a:t>
            </a:r>
            <a:r>
              <a:rPr lang="en-IN" sz="20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I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sz="20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2000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en-IN" sz="2000" b="1" i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+ </a:t>
            </a:r>
            <a:r>
              <a:rPr lang="en-IN" sz="20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System.</a:t>
            </a:r>
            <a:r>
              <a:rPr lang="en-IN" sz="20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.println();</a:t>
            </a:r>
          </a:p>
          <a:p>
            <a:pPr marL="40005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  <a:endParaRPr lang="en-US" sz="2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7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arrays to methods</a:t>
            </a:r>
            <a:endParaRPr lang="en-IN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5580888" cy="534924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com.cdac.acts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ArrayPrinter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printArray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//Print Array Elements</a:t>
            </a:r>
          </a:p>
          <a:p>
            <a:pPr marL="400050" lvl="1" indent="0">
              <a:buNone/>
            </a:pPr>
            <a:r>
              <a:rPr lang="nn-NO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System.</a:t>
            </a:r>
            <a:r>
              <a:rPr lang="en-IN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</a:t>
            </a:r>
            <a:r>
              <a:rPr lang="en-IN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en-IN" b="1" i="1" dirty="0" err="1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nElement</a:t>
            </a:r>
            <a:r>
              <a:rPr lang="en-IN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printArray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(String[] </a:t>
            </a:r>
            <a:r>
              <a:rPr lang="en-US" sz="18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//Print Array Elements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IN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IN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System.</a:t>
            </a:r>
            <a:r>
              <a:rPr lang="en-IN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</a:t>
            </a:r>
            <a:r>
              <a:rPr lang="en-IN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en-IN" b="1" i="1" dirty="0" err="1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nElement</a:t>
            </a:r>
            <a:r>
              <a:rPr lang="en-IN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 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2DDCE-665C-56B4-4621-B5C9119A31C7}"/>
              </a:ext>
            </a:extLst>
          </p:cNvPr>
          <p:cNvSpPr txBox="1">
            <a:spLocks/>
          </p:cNvSpPr>
          <p:nvPr/>
        </p:nvSpPr>
        <p:spPr>
          <a:xfrm>
            <a:off x="7717536" y="1039368"/>
            <a:ext cx="3904488" cy="53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main(String </a:t>
            </a:r>
            <a:r>
              <a:rPr lang="en-US" sz="14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[])   {</a:t>
            </a:r>
          </a:p>
          <a:p>
            <a:pPr marL="400050" lvl="1" indent="0">
              <a:buNone/>
            </a:pPr>
            <a:r>
              <a:rPr lang="en-IN" sz="1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 = { 10, 60, 90, 50, 40}; 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passing array to method </a:t>
            </a:r>
          </a:p>
          <a:p>
            <a:pPr marL="400050" lvl="1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printArray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IN" sz="1400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 = {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"C++"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"Java"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 Sharp"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 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passing array to method </a:t>
            </a:r>
          </a:p>
          <a:p>
            <a:pPr marL="400050" lvl="1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printArray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4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550408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1280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array in Java is a </a:t>
            </a:r>
            <a:r>
              <a:rPr lang="en-US" sz="1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 of like-typed or homogeneous elements /variables stored in </a:t>
            </a:r>
            <a:r>
              <a:rPr lang="en-US" sz="1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contagious memory.</a:t>
            </a:r>
          </a:p>
          <a:p>
            <a:pPr fontAlgn="base"/>
            <a:r>
              <a:rPr lang="en-US" sz="1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are </a:t>
            </a:r>
            <a:r>
              <a:rPr lang="en-US" sz="1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allocated in Java unlike C++. </a:t>
            </a:r>
          </a:p>
          <a:p>
            <a:pPr fontAlgn="base"/>
            <a:r>
              <a:rPr lang="en-US" sz="1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are Arrays are objects in Java, we can find their </a:t>
            </a:r>
            <a:r>
              <a:rPr lang="en-US" sz="1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sz="1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the object property length. </a:t>
            </a:r>
          </a:p>
          <a:p>
            <a:pPr fontAlgn="base"/>
            <a:r>
              <a:rPr lang="en-US" sz="1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Arrays are </a:t>
            </a:r>
            <a:r>
              <a:rPr lang="en-US" sz="1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en-US" sz="1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each has an index beginning from </a:t>
            </a:r>
            <a:r>
              <a:rPr lang="en-US" sz="1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r>
              <a:rPr lang="en-US" sz="1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array can also be used as a static field, a local variable, or a method parameter.</a:t>
            </a:r>
            <a:endParaRPr lang="en-US" sz="144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US" sz="9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direct superclass of an array type is </a:t>
            </a:r>
            <a:r>
              <a:rPr lang="en-US" sz="9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fontAlgn="base"/>
            <a:r>
              <a:rPr lang="en-US" sz="9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array type implements the interfaces </a:t>
            </a:r>
            <a:r>
              <a:rPr lang="en-US" sz="96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9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 </a:t>
            </a:r>
            <a:r>
              <a:rPr lang="en-US" sz="96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</a:p>
          <a:p>
            <a:pPr fontAlgn="base"/>
            <a:r>
              <a:rPr lang="en-US" sz="9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storage of arrays helps us in randomly accessing the elements of an array [Support Random Access].</a:t>
            </a:r>
          </a:p>
          <a:p>
            <a:pPr fontAlgn="base"/>
            <a:r>
              <a:rPr lang="en-US" sz="9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size of the array cannot be changed once initialized.  </a:t>
            </a:r>
          </a:p>
          <a:p>
            <a:pPr fontAlgn="base"/>
            <a:endParaRPr lang="en-US" sz="112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9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861304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array of primitives (int, char, etc.) and object (or non-primitive) references of a class depending on the definition of the array. </a:t>
            </a:r>
          </a:p>
          <a:p>
            <a:pPr fontAlgn="base"/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case of primitive data types, the actual values are stored in contiguous memory locations.</a:t>
            </a:r>
          </a:p>
          <a:p>
            <a:pPr fontAlgn="base"/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case of class objects,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actual objects are stored in a heap segment. 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Array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E4942-7235-80DE-B68D-3386943D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1" y="4105656"/>
            <a:ext cx="9545382" cy="25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[]; or int[]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1D array of int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double[] arr1;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1D array of double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String[]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1D array of double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Object[]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objectArr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1D array of Objects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Employee[]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empArr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1D array of Employees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[][];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2D array of int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String[][]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strArray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2D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23691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 Literal &amp;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size of the array and variables of the array are already known, array literals can be used</a:t>
            </a:r>
          </a:p>
          <a:p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Array Literal</a:t>
            </a:r>
            <a:endParaRPr lang="en-US" sz="2400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int[]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{40,55,63,17,22,68,89,97,89};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int[] </a:t>
            </a:r>
            <a:r>
              <a:rPr lang="en-US" sz="2400" i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omitted if values are provided while creating array</a:t>
            </a:r>
            <a:endParaRPr lang="en-US" sz="2400" b="0" i="1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arr1[]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{40,55,63,17,22,68,89,97,89}; // Array Literal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String[] 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strArr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{"Hi","Hello","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Namste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"}; // Array literal</a:t>
            </a:r>
          </a:p>
          <a:p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Array Literal</a:t>
            </a:r>
            <a:endParaRPr lang="en-US" sz="2400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int[][] array2D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{{1,2,3},{4,5,6}}; // Array of two 1D array i.2D array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String[][] strArray2D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{{"Hi","Hello","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Namste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{"Bye","Tata","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Chalta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hu"}}; // 2D string array</a:t>
            </a: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Instantiating and accessing an Array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2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intArray</a:t>
            </a: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[];    </a:t>
            </a:r>
            <a:r>
              <a:rPr lang="en-IN" sz="2400" b="1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//declaring array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intArray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[20];  </a:t>
            </a:r>
            <a:r>
              <a:rPr lang="en-US" sz="2400" b="1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allocating memory to array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intArray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int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[20]; </a:t>
            </a:r>
            <a:r>
              <a:rPr lang="en-US" sz="2400" b="1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Array creation in one step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3F7F5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600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Setting values to array element</a:t>
            </a:r>
          </a:p>
          <a:p>
            <a:pPr marL="0" indent="0" algn="l">
              <a:buNone/>
            </a:pPr>
            <a:r>
              <a:rPr lang="nn-NO" sz="2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n-NO" sz="2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nn-NO" sz="26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 algn="l">
              <a:buNone/>
            </a:pPr>
            <a:r>
              <a:rPr lang="en-IN" sz="2600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2600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0;</a:t>
            </a:r>
          </a:p>
          <a:p>
            <a:pPr marL="0" indent="0" algn="l">
              <a:buNone/>
            </a:pPr>
            <a:r>
              <a:rPr lang="en-IN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3F7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Accessing the elements of array</a:t>
            </a:r>
          </a:p>
          <a:p>
            <a:pPr marL="0" indent="0" algn="l">
              <a:buNone/>
            </a:pPr>
            <a:r>
              <a:rPr lang="nn-NO" sz="2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n-NO" sz="2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nn-NO" sz="26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nn-NO" sz="2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 algn="l">
              <a:buNone/>
            </a:pPr>
            <a:r>
              <a:rPr lang="en-IN" sz="2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26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sz="26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6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"At index "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N" sz="2600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N" sz="26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: "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IN" sz="2600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2600" b="1" i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6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pPr marL="0" indent="0" algn="l">
              <a:buNone/>
            </a:pPr>
            <a:r>
              <a:rPr lang="en-IN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3500" b="1" dirty="0">
              <a:solidFill>
                <a:srgbClr val="3F7F5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 utility class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Array can be 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to String for printing  using </a:t>
            </a:r>
            <a:r>
              <a:rPr lang="en-US" sz="24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Arrays.toString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int arr1[] = {40,55,63,17,22,68,89,97,89};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// no need of loop for printing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System.out.println(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Arrays.toString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(arr1)); </a:t>
            </a:r>
          </a:p>
          <a:p>
            <a:pPr marL="0" indent="0" algn="l">
              <a:buNone/>
            </a:pP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8689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 demo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96696"/>
            <a:ext cx="9820656" cy="5349240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any array, get values from user, print values, modify array elements etc.</a:t>
            </a:r>
          </a:p>
          <a:p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in the array</a:t>
            </a:r>
          </a:p>
          <a:p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search in the array </a:t>
            </a:r>
          </a:p>
          <a:p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class is array using </a:t>
            </a:r>
            <a:r>
              <a:rPr lang="en-IN" sz="24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getClass</a:t>
            </a:r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super class of Array using </a:t>
            </a:r>
            <a:r>
              <a:rPr lang="en-IN" sz="24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getClass</a:t>
            </a:r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IN" sz="24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getSuper</a:t>
            </a:r>
            <a:r>
              <a:rPr lang="en-IN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5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695</TotalTime>
  <Words>909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Arrays</vt:lpstr>
      <vt:lpstr>Arrays in Java</vt:lpstr>
      <vt:lpstr>Arrays in Java</vt:lpstr>
      <vt:lpstr>Arrays in Java</vt:lpstr>
      <vt:lpstr>Arrays Declaration</vt:lpstr>
      <vt:lpstr>Array Literal &amp; Array Initialization</vt:lpstr>
      <vt:lpstr>Instantiating and accessing an Array in Java</vt:lpstr>
      <vt:lpstr>Arrays utility class</vt:lpstr>
      <vt:lpstr>Program demo</vt:lpstr>
      <vt:lpstr>1D and 2D array representation</vt:lpstr>
      <vt:lpstr>Multidimensional arrays</vt:lpstr>
      <vt:lpstr>Passing arrays to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278</cp:revision>
  <dcterms:created xsi:type="dcterms:W3CDTF">2022-09-10T17:56:43Z</dcterms:created>
  <dcterms:modified xsi:type="dcterms:W3CDTF">2022-09-25T17:14:07Z</dcterms:modified>
</cp:coreProperties>
</file>