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4"/>
  </p:notesMasterIdLst>
  <p:sldIdLst>
    <p:sldId id="256" r:id="rId2"/>
    <p:sldId id="29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1243584"/>
            <a:ext cx="9820656" cy="4933379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 java is a construct to encapsulate a group of classes, sub packages and interfaces. </a:t>
            </a:r>
          </a:p>
          <a:p>
            <a:pPr marL="0" indent="0" algn="l" fontAlgn="base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Packages are used for: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Preventing naming conflicts. </a:t>
            </a:r>
          </a:p>
          <a:p>
            <a:pPr marL="457200" lvl="1" indent="0" fontAlgn="base">
              <a:buNone/>
            </a:pPr>
            <a: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Ex. There can be two classes with name Student in two packages,</a:t>
            </a:r>
          </a:p>
          <a:p>
            <a:pPr marL="457200" lvl="1" indent="0" fontAlgn="base">
              <a:buNone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cdac.acts.Student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i="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cdac.subneam.Student</a:t>
            </a:r>
            <a:endParaRPr lang="en-US" sz="2000" b="0" i="0" dirty="0">
              <a:solidFill>
                <a:srgbClr val="0070C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Easy searching/locating and usage of classes, interfaces, enumerations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Providing controlled access: </a:t>
            </a:r>
          </a:p>
          <a:p>
            <a:pPr lvl="1" fontAlgn="base"/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protected and default have package level access control.</a:t>
            </a:r>
          </a:p>
          <a:p>
            <a:pPr lvl="1" fontAlgn="base"/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protected member is accessible by classes in the same package and its subclasses. A default member (without any access specifier) is accessible by classes in the same package 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421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603</TotalTime>
  <Words>116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Wisp</vt:lpstr>
      <vt:lpstr>Packages</vt:lpstr>
      <vt:lpstr>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218</cp:revision>
  <dcterms:created xsi:type="dcterms:W3CDTF">2022-09-10T17:56:43Z</dcterms:created>
  <dcterms:modified xsi:type="dcterms:W3CDTF">2022-09-14T06:58:10Z</dcterms:modified>
</cp:coreProperties>
</file>